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97"/>
  </p:notesMasterIdLst>
  <p:sldIdLst>
    <p:sldId id="377" r:id="rId4"/>
    <p:sldId id="358" r:id="rId5"/>
    <p:sldId id="359" r:id="rId6"/>
    <p:sldId id="360" r:id="rId7"/>
    <p:sldId id="362" r:id="rId8"/>
    <p:sldId id="361" r:id="rId9"/>
    <p:sldId id="363" r:id="rId10"/>
    <p:sldId id="265" r:id="rId11"/>
    <p:sldId id="364" r:id="rId12"/>
    <p:sldId id="268" r:id="rId13"/>
    <p:sldId id="365" r:id="rId14"/>
    <p:sldId id="367" r:id="rId15"/>
    <p:sldId id="368" r:id="rId16"/>
    <p:sldId id="370" r:id="rId17"/>
    <p:sldId id="371" r:id="rId18"/>
    <p:sldId id="372" r:id="rId19"/>
    <p:sldId id="36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373" r:id="rId37"/>
    <p:sldId id="374" r:id="rId38"/>
    <p:sldId id="375" r:id="rId39"/>
    <p:sldId id="297" r:id="rId40"/>
    <p:sldId id="298" r:id="rId41"/>
    <p:sldId id="299" r:id="rId42"/>
    <p:sldId id="300" r:id="rId43"/>
    <p:sldId id="301" r:id="rId44"/>
    <p:sldId id="302" r:id="rId45"/>
    <p:sldId id="303" r:id="rId46"/>
    <p:sldId id="304" r:id="rId47"/>
    <p:sldId id="382" r:id="rId48"/>
    <p:sldId id="306" r:id="rId49"/>
    <p:sldId id="307" r:id="rId50"/>
    <p:sldId id="308" r:id="rId51"/>
    <p:sldId id="309" r:id="rId52"/>
    <p:sldId id="310" r:id="rId53"/>
    <p:sldId id="311" r:id="rId54"/>
    <p:sldId id="312" r:id="rId55"/>
    <p:sldId id="464" r:id="rId56"/>
    <p:sldId id="313" r:id="rId57"/>
    <p:sldId id="314" r:id="rId58"/>
    <p:sldId id="315" r:id="rId59"/>
    <p:sldId id="381" r:id="rId60"/>
    <p:sldId id="316" r:id="rId61"/>
    <p:sldId id="317" r:id="rId62"/>
    <p:sldId id="465" r:id="rId63"/>
    <p:sldId id="466" r:id="rId64"/>
    <p:sldId id="468" r:id="rId65"/>
    <p:sldId id="467" r:id="rId66"/>
    <p:sldId id="469" r:id="rId67"/>
    <p:sldId id="505" r:id="rId68"/>
    <p:sldId id="383" r:id="rId69"/>
    <p:sldId id="322" r:id="rId70"/>
    <p:sldId id="323" r:id="rId71"/>
    <p:sldId id="324" r:id="rId72"/>
    <p:sldId id="325" r:id="rId73"/>
    <p:sldId id="326" r:id="rId74"/>
    <p:sldId id="327"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506" r:id="rId93"/>
    <p:sldId id="507" r:id="rId94"/>
    <p:sldId id="508" r:id="rId95"/>
    <p:sldId id="384" r:id="rId96"/>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2">
          <p15:clr>
            <a:srgbClr val="A4A3A4"/>
          </p15:clr>
        </p15:guide>
        <p15:guide id="2" pos="29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10" y="73"/>
      </p:cViewPr>
      <p:guideLst>
        <p:guide orient="horz" pos="2092"/>
        <p:guide pos="2988"/>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png"/><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image" Target="../media/image71.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png"/><Relationship Id="rId1" Type="http://schemas.openxmlformats.org/officeDocument/2006/relationships/image" Target="../media/image72.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png"/><Relationship Id="rId1" Type="http://schemas.openxmlformats.org/officeDocument/2006/relationships/image" Target="../media/image73.png"/><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png"/><Relationship Id="rId1" Type="http://schemas.openxmlformats.org/officeDocument/2006/relationships/image" Target="../media/image30.png"/><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png"/><Relationship Id="rId6" Type="http://schemas.openxmlformats.org/officeDocument/2006/relationships/image" Target="../media/image82.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jpeg"/></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79.wmf"/><Relationship Id="rId7" Type="http://schemas.openxmlformats.org/officeDocument/2006/relationships/image" Target="../media/image85.jpeg"/><Relationship Id="rId12" Type="http://schemas.openxmlformats.org/officeDocument/2006/relationships/image" Target="../media/image92.wmf"/><Relationship Id="rId2" Type="http://schemas.openxmlformats.org/officeDocument/2006/relationships/image" Target="../media/image78.wmf"/><Relationship Id="rId1" Type="http://schemas.openxmlformats.org/officeDocument/2006/relationships/image" Target="../media/image77.png"/><Relationship Id="rId6" Type="http://schemas.openxmlformats.org/officeDocument/2006/relationships/image" Target="../media/image87.wmf"/><Relationship Id="rId11" Type="http://schemas.openxmlformats.org/officeDocument/2006/relationships/image" Target="../media/image91.wmf"/><Relationship Id="rId5" Type="http://schemas.openxmlformats.org/officeDocument/2006/relationships/image" Target="../media/image81.wmf"/><Relationship Id="rId10" Type="http://schemas.openxmlformats.org/officeDocument/2006/relationships/image" Target="../media/image90.wmf"/><Relationship Id="rId4" Type="http://schemas.openxmlformats.org/officeDocument/2006/relationships/image" Target="../media/image80.wmf"/><Relationship Id="rId9"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png"/><Relationship Id="rId5" Type="http://schemas.openxmlformats.org/officeDocument/2006/relationships/image" Target="../media/image97.wmf"/><Relationship Id="rId4"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5.wmf"/><Relationship Id="rId7" Type="http://schemas.openxmlformats.org/officeDocument/2006/relationships/image" Target="../media/image80.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79.wmf"/><Relationship Id="rId5" Type="http://schemas.openxmlformats.org/officeDocument/2006/relationships/image" Target="../media/image78.wmf"/><Relationship Id="rId10" Type="http://schemas.openxmlformats.org/officeDocument/2006/relationships/image" Target="../media/image102.wmf"/><Relationship Id="rId4" Type="http://schemas.openxmlformats.org/officeDocument/2006/relationships/image" Target="../media/image77.png"/><Relationship Id="rId9" Type="http://schemas.openxmlformats.org/officeDocument/2006/relationships/image" Target="../media/image85.jpeg"/></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79.wmf"/><Relationship Id="rId7" Type="http://schemas.openxmlformats.org/officeDocument/2006/relationships/image" Target="../media/image85.jpeg"/><Relationship Id="rId2" Type="http://schemas.openxmlformats.org/officeDocument/2006/relationships/image" Target="../media/image78.wmf"/><Relationship Id="rId1" Type="http://schemas.openxmlformats.org/officeDocument/2006/relationships/image" Target="../media/image77.png"/><Relationship Id="rId6" Type="http://schemas.openxmlformats.org/officeDocument/2006/relationships/image" Target="../media/image87.wmf"/><Relationship Id="rId5" Type="http://schemas.openxmlformats.org/officeDocument/2006/relationships/image" Target="../media/image81.wmf"/><Relationship Id="rId4"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png"/><Relationship Id="rId4"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9.png"/></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25.wmf"/><Relationship Id="rId2" Type="http://schemas.openxmlformats.org/officeDocument/2006/relationships/image" Target="../media/image121.wmf"/><Relationship Id="rId1" Type="http://schemas.openxmlformats.org/officeDocument/2006/relationships/image" Target="../media/image120.png"/><Relationship Id="rId6" Type="http://schemas.openxmlformats.org/officeDocument/2006/relationships/image" Target="../media/image124.wmf"/><Relationship Id="rId5" Type="http://schemas.openxmlformats.org/officeDocument/2006/relationships/image" Target="../media/image123.png"/><Relationship Id="rId4"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7.wmf"/><Relationship Id="rId4"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9" Type="http://schemas.openxmlformats.org/officeDocument/2006/relationships/image" Target="../media/image14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36.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135.wmf"/><Relationship Id="rId2" Type="http://schemas.openxmlformats.org/officeDocument/2006/relationships/image" Target="../media/image142.wmf"/><Relationship Id="rId16" Type="http://schemas.openxmlformats.org/officeDocument/2006/relationships/image" Target="../media/image139.wmf"/><Relationship Id="rId1" Type="http://schemas.openxmlformats.org/officeDocument/2006/relationships/image" Target="../media/image141.wmf"/><Relationship Id="rId6" Type="http://schemas.openxmlformats.org/officeDocument/2006/relationships/image" Target="../media/image146.wmf"/><Relationship Id="rId11" Type="http://schemas.openxmlformats.org/officeDocument/2006/relationships/image" Target="../media/image134.wmf"/><Relationship Id="rId5" Type="http://schemas.openxmlformats.org/officeDocument/2006/relationships/image" Target="../media/image145.wmf"/><Relationship Id="rId15" Type="http://schemas.openxmlformats.org/officeDocument/2006/relationships/image" Target="../media/image138.wmf"/><Relationship Id="rId10" Type="http://schemas.openxmlformats.org/officeDocument/2006/relationships/image" Target="../media/image133.wmf"/><Relationship Id="rId4" Type="http://schemas.openxmlformats.org/officeDocument/2006/relationships/image" Target="../media/image144.wmf"/><Relationship Id="rId9" Type="http://schemas.openxmlformats.org/officeDocument/2006/relationships/image" Target="../media/image132.wmf"/><Relationship Id="rId14" Type="http://schemas.openxmlformats.org/officeDocument/2006/relationships/image" Target="../media/image13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image" Target="../media/image174.wmf"/><Relationship Id="rId3" Type="http://schemas.openxmlformats.org/officeDocument/2006/relationships/image" Target="../media/image164.wmf"/><Relationship Id="rId7" Type="http://schemas.openxmlformats.org/officeDocument/2006/relationships/image" Target="../media/image168.wmf"/><Relationship Id="rId12" Type="http://schemas.openxmlformats.org/officeDocument/2006/relationships/image" Target="../media/image173.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11" Type="http://schemas.openxmlformats.org/officeDocument/2006/relationships/image" Target="../media/image172.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 Id="rId14" Type="http://schemas.openxmlformats.org/officeDocument/2006/relationships/image" Target="../media/image17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image" Target="../media/image176.png"/></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2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29.wmf"/><Relationship Id="rId4" Type="http://schemas.openxmlformats.org/officeDocument/2006/relationships/image" Target="../media/image18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86.wmf"/><Relationship Id="rId2" Type="http://schemas.openxmlformats.org/officeDocument/2006/relationships/image" Target="../media/image7.wmf"/><Relationship Id="rId1" Type="http://schemas.openxmlformats.org/officeDocument/2006/relationships/image" Target="../media/image129.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7.wmf"/><Relationship Id="rId1" Type="http://schemas.openxmlformats.org/officeDocument/2006/relationships/image" Target="../media/image129.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7.wmf"/><Relationship Id="rId1" Type="http://schemas.openxmlformats.org/officeDocument/2006/relationships/image" Target="../media/image129.wmf"/><Relationship Id="rId6" Type="http://schemas.openxmlformats.org/officeDocument/2006/relationships/image" Target="../media/image191.wmf"/><Relationship Id="rId11" Type="http://schemas.openxmlformats.org/officeDocument/2006/relationships/image" Target="../media/image196.wmf"/><Relationship Id="rId5" Type="http://schemas.openxmlformats.org/officeDocument/2006/relationships/image" Target="../media/image190.wmf"/><Relationship Id="rId10" Type="http://schemas.openxmlformats.org/officeDocument/2006/relationships/image" Target="../media/image195.wmf"/><Relationship Id="rId4" Type="http://schemas.openxmlformats.org/officeDocument/2006/relationships/image" Target="../media/image189.wmf"/><Relationship Id="rId9" Type="http://schemas.openxmlformats.org/officeDocument/2006/relationships/image" Target="../media/image19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0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image" Target="../media/image21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4" Type="http://schemas.openxmlformats.org/officeDocument/2006/relationships/image" Target="../media/image22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image" Target="../media/image233.wmf"/><Relationship Id="rId7" Type="http://schemas.openxmlformats.org/officeDocument/2006/relationships/image" Target="../media/image22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9" Type="http://schemas.openxmlformats.org/officeDocument/2006/relationships/image" Target="../media/image2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48.wmf"/><Relationship Id="rId3" Type="http://schemas.openxmlformats.org/officeDocument/2006/relationships/image" Target="../media/image241.wmf"/><Relationship Id="rId7" Type="http://schemas.openxmlformats.org/officeDocument/2006/relationships/image" Target="../media/image245.wmf"/><Relationship Id="rId12" Type="http://schemas.openxmlformats.org/officeDocument/2006/relationships/image" Target="../media/image247.wmf"/><Relationship Id="rId2" Type="http://schemas.openxmlformats.org/officeDocument/2006/relationships/image" Target="../media/image240.wmf"/><Relationship Id="rId16" Type="http://schemas.openxmlformats.org/officeDocument/2006/relationships/image" Target="../media/image214.wmf"/><Relationship Id="rId1" Type="http://schemas.openxmlformats.org/officeDocument/2006/relationships/image" Target="../media/image239.wmf"/><Relationship Id="rId6" Type="http://schemas.openxmlformats.org/officeDocument/2006/relationships/image" Target="../media/image244.wmf"/><Relationship Id="rId11" Type="http://schemas.openxmlformats.org/officeDocument/2006/relationships/image" Target="../media/image246.wmf"/><Relationship Id="rId5" Type="http://schemas.openxmlformats.org/officeDocument/2006/relationships/image" Target="../media/image243.wmf"/><Relationship Id="rId15" Type="http://schemas.openxmlformats.org/officeDocument/2006/relationships/image" Target="../media/image250.wmf"/><Relationship Id="rId10" Type="http://schemas.openxmlformats.org/officeDocument/2006/relationships/image" Target="../media/image7.wmf"/><Relationship Id="rId4" Type="http://schemas.openxmlformats.org/officeDocument/2006/relationships/image" Target="../media/image242.wmf"/><Relationship Id="rId9" Type="http://schemas.openxmlformats.org/officeDocument/2006/relationships/image" Target="../media/image227.wmf"/><Relationship Id="rId14" Type="http://schemas.openxmlformats.org/officeDocument/2006/relationships/image" Target="../media/image249.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7.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image" Target="../media/image249.wmf"/><Relationship Id="rId3" Type="http://schemas.openxmlformats.org/officeDocument/2006/relationships/image" Target="../media/image253.wmf"/><Relationship Id="rId7" Type="http://schemas.openxmlformats.org/officeDocument/2006/relationships/image" Target="../media/image257.wmf"/><Relationship Id="rId12" Type="http://schemas.openxmlformats.org/officeDocument/2006/relationships/image" Target="../media/image248.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6.wmf"/><Relationship Id="rId11" Type="http://schemas.openxmlformats.org/officeDocument/2006/relationships/image" Target="../media/image247.wmf"/><Relationship Id="rId5" Type="http://schemas.openxmlformats.org/officeDocument/2006/relationships/image" Target="../media/image255.wmf"/><Relationship Id="rId10" Type="http://schemas.openxmlformats.org/officeDocument/2006/relationships/image" Target="../media/image246.wmf"/><Relationship Id="rId4" Type="http://schemas.openxmlformats.org/officeDocument/2006/relationships/image" Target="../media/image254.wmf"/><Relationship Id="rId9" Type="http://schemas.openxmlformats.org/officeDocument/2006/relationships/image" Target="../media/image7.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image" Target="../media/image248.wmf"/><Relationship Id="rId3" Type="http://schemas.openxmlformats.org/officeDocument/2006/relationships/image" Target="../media/image261.wmf"/><Relationship Id="rId7" Type="http://schemas.openxmlformats.org/officeDocument/2006/relationships/image" Target="../media/image265.wmf"/><Relationship Id="rId12" Type="http://schemas.openxmlformats.org/officeDocument/2006/relationships/image" Target="../media/image247.w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4.wmf"/><Relationship Id="rId11" Type="http://schemas.openxmlformats.org/officeDocument/2006/relationships/image" Target="../media/image268.wmf"/><Relationship Id="rId5" Type="http://schemas.openxmlformats.org/officeDocument/2006/relationships/image" Target="../media/image263.wmf"/><Relationship Id="rId15" Type="http://schemas.openxmlformats.org/officeDocument/2006/relationships/image" Target="../media/image269.wmf"/><Relationship Id="rId10" Type="http://schemas.openxmlformats.org/officeDocument/2006/relationships/image" Target="../media/image267.wmf"/><Relationship Id="rId4" Type="http://schemas.openxmlformats.org/officeDocument/2006/relationships/image" Target="../media/image262.wmf"/><Relationship Id="rId9" Type="http://schemas.openxmlformats.org/officeDocument/2006/relationships/image" Target="../media/image266.wmf"/><Relationship Id="rId14" Type="http://schemas.openxmlformats.org/officeDocument/2006/relationships/image" Target="../media/image24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4" Type="http://schemas.openxmlformats.org/officeDocument/2006/relationships/image" Target="../media/image278.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81.wmf"/><Relationship Id="rId1" Type="http://schemas.openxmlformats.org/officeDocument/2006/relationships/image" Target="../media/image28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png"/><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DBAFDA-04C8-4F69-B954-53948C8D584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zh-CN" altLang="en-US"/>
          </a:p>
        </p:txBody>
      </p:sp>
      <p:sp>
        <p:nvSpPr>
          <p:cNvPr id="4099" name="Rectangle 3">
            <a:extLst>
              <a:ext uri="{FF2B5EF4-FFF2-40B4-BE49-F238E27FC236}">
                <a16:creationId xmlns:a16="http://schemas.microsoft.com/office/drawing/2014/main" id="{63C7DCC8-454C-4758-B008-03D971923C0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ltLang="zh-CN"/>
          </a:p>
        </p:txBody>
      </p:sp>
      <p:sp>
        <p:nvSpPr>
          <p:cNvPr id="4100" name="Rectangle 4">
            <a:extLst>
              <a:ext uri="{FF2B5EF4-FFF2-40B4-BE49-F238E27FC236}">
                <a16:creationId xmlns:a16="http://schemas.microsoft.com/office/drawing/2014/main" id="{0B5BD2D9-731E-407B-9EC9-F88602098660}"/>
              </a:ext>
            </a:extLst>
          </p:cNvPr>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a:extLst>
              <a:ext uri="{FF2B5EF4-FFF2-40B4-BE49-F238E27FC236}">
                <a16:creationId xmlns:a16="http://schemas.microsoft.com/office/drawing/2014/main" id="{1B9242B1-F5D5-4267-AC13-C2EE6A3A7D4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228B2848-6D94-4DF2-91DA-A7555467763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zh-CN"/>
          </a:p>
        </p:txBody>
      </p:sp>
      <p:sp>
        <p:nvSpPr>
          <p:cNvPr id="4103" name="Rectangle 7">
            <a:extLst>
              <a:ext uri="{FF2B5EF4-FFF2-40B4-BE49-F238E27FC236}">
                <a16:creationId xmlns:a16="http://schemas.microsoft.com/office/drawing/2014/main" id="{2C38BD07-E230-4A3A-B7FA-3E09D0345BF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D5B6E311-7785-44BF-A98D-78E0D70D8A9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A386879B-AE20-4FC1-BCD9-E6F82C95A8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B368AC-96D2-44EC-AEA5-0F1AFDD97F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9532E6-1C35-4A18-B189-92A3DC4E4EB7}"/>
              </a:ext>
            </a:extLst>
          </p:cNvPr>
          <p:cNvSpPr>
            <a:spLocks noGrp="1" noChangeArrowheads="1"/>
          </p:cNvSpPr>
          <p:nvPr>
            <p:ph type="sldNum" sz="quarter" idx="12"/>
          </p:nvPr>
        </p:nvSpPr>
        <p:spPr>
          <a:ln/>
        </p:spPr>
        <p:txBody>
          <a:bodyPr/>
          <a:lstStyle>
            <a:lvl1pPr>
              <a:defRPr/>
            </a:lvl1pPr>
          </a:lstStyle>
          <a:p>
            <a:pPr>
              <a:defRPr/>
            </a:pPr>
            <a:fld id="{777B53D6-C1EE-43B4-A68D-828B117D4F65}" type="slidenum">
              <a:rPr lang="zh-CN" altLang="en-US"/>
              <a:pPr>
                <a:defRPr/>
              </a:pPr>
              <a:t>‹#›</a:t>
            </a:fld>
            <a:endParaRPr lang="en-US" altLang="zh-CN"/>
          </a:p>
        </p:txBody>
      </p:sp>
    </p:spTree>
    <p:extLst>
      <p:ext uri="{BB962C8B-B14F-4D97-AF65-F5344CB8AC3E}">
        <p14:creationId xmlns:p14="http://schemas.microsoft.com/office/powerpoint/2010/main" val="38378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4CE7839-7A80-4EED-832E-BBFF0FF15C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478E15E-B7D9-4489-9901-1BCE734062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CC86D74-3CB3-43A8-8F52-62825F860281}"/>
              </a:ext>
            </a:extLst>
          </p:cNvPr>
          <p:cNvSpPr>
            <a:spLocks noGrp="1" noChangeArrowheads="1"/>
          </p:cNvSpPr>
          <p:nvPr>
            <p:ph type="sldNum" sz="quarter" idx="12"/>
          </p:nvPr>
        </p:nvSpPr>
        <p:spPr>
          <a:ln/>
        </p:spPr>
        <p:txBody>
          <a:bodyPr/>
          <a:lstStyle>
            <a:lvl1pPr>
              <a:defRPr/>
            </a:lvl1pPr>
          </a:lstStyle>
          <a:p>
            <a:pPr>
              <a:defRPr/>
            </a:pPr>
            <a:fld id="{37877A48-BDE0-4B32-BAEA-0401C081E1FF}" type="slidenum">
              <a:rPr lang="zh-CN" altLang="en-US"/>
              <a:pPr>
                <a:defRPr/>
              </a:pPr>
              <a:t>‹#›</a:t>
            </a:fld>
            <a:endParaRPr lang="en-US" altLang="zh-CN"/>
          </a:p>
        </p:txBody>
      </p:sp>
    </p:spTree>
    <p:extLst>
      <p:ext uri="{BB962C8B-B14F-4D97-AF65-F5344CB8AC3E}">
        <p14:creationId xmlns:p14="http://schemas.microsoft.com/office/powerpoint/2010/main" val="12652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5F60C14-DCE2-4CFF-B0F5-42E91C898E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4526473-3A63-4240-84D4-9F9C316E48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4CE0997-788F-4F2E-9B1F-2AF0011742F7}"/>
              </a:ext>
            </a:extLst>
          </p:cNvPr>
          <p:cNvSpPr>
            <a:spLocks noGrp="1" noChangeArrowheads="1"/>
          </p:cNvSpPr>
          <p:nvPr>
            <p:ph type="sldNum" sz="quarter" idx="12"/>
          </p:nvPr>
        </p:nvSpPr>
        <p:spPr>
          <a:ln/>
        </p:spPr>
        <p:txBody>
          <a:bodyPr/>
          <a:lstStyle>
            <a:lvl1pPr>
              <a:defRPr/>
            </a:lvl1pPr>
          </a:lstStyle>
          <a:p>
            <a:pPr>
              <a:defRPr/>
            </a:pPr>
            <a:fld id="{E21B4864-576C-4BEA-98B6-502E21C4ECAC}" type="slidenum">
              <a:rPr lang="zh-CN" altLang="en-US"/>
              <a:pPr>
                <a:defRPr/>
              </a:pPr>
              <a:t>‹#›</a:t>
            </a:fld>
            <a:endParaRPr lang="en-US" altLang="zh-CN"/>
          </a:p>
        </p:txBody>
      </p:sp>
    </p:spTree>
    <p:extLst>
      <p:ext uri="{BB962C8B-B14F-4D97-AF65-F5344CB8AC3E}">
        <p14:creationId xmlns:p14="http://schemas.microsoft.com/office/powerpoint/2010/main" val="702008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CAD4CEA2-8F83-4A99-AF58-103F592CAB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4FB339D-6000-40BD-8C07-472F48C5E1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089FCE-87EE-4C60-880D-63D2728910D1}"/>
              </a:ext>
            </a:extLst>
          </p:cNvPr>
          <p:cNvSpPr>
            <a:spLocks noGrp="1" noChangeArrowheads="1"/>
          </p:cNvSpPr>
          <p:nvPr>
            <p:ph type="sldNum" sz="quarter" idx="12"/>
          </p:nvPr>
        </p:nvSpPr>
        <p:spPr>
          <a:ln/>
        </p:spPr>
        <p:txBody>
          <a:bodyPr/>
          <a:lstStyle>
            <a:lvl1pPr>
              <a:defRPr/>
            </a:lvl1pPr>
          </a:lstStyle>
          <a:p>
            <a:pPr>
              <a:defRPr/>
            </a:pPr>
            <a:fld id="{F0DC7F61-ABFF-46D6-8665-B25F1700B410}" type="slidenum">
              <a:rPr lang="zh-CN" altLang="en-US"/>
              <a:pPr>
                <a:defRPr/>
              </a:pPr>
              <a:t>‹#›</a:t>
            </a:fld>
            <a:endParaRPr lang="en-US" altLang="zh-CN"/>
          </a:p>
        </p:txBody>
      </p:sp>
    </p:spTree>
    <p:extLst>
      <p:ext uri="{BB962C8B-B14F-4D97-AF65-F5344CB8AC3E}">
        <p14:creationId xmlns:p14="http://schemas.microsoft.com/office/powerpoint/2010/main" val="396141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6E482B3-860D-4A83-92FC-B15189F9E5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A7E834-5C5E-4918-9EFA-3D5AAF4615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969731-0923-4ABE-B558-CB33E792495A}"/>
              </a:ext>
            </a:extLst>
          </p:cNvPr>
          <p:cNvSpPr>
            <a:spLocks noGrp="1" noChangeArrowheads="1"/>
          </p:cNvSpPr>
          <p:nvPr>
            <p:ph type="sldNum" sz="quarter" idx="12"/>
          </p:nvPr>
        </p:nvSpPr>
        <p:spPr>
          <a:ln/>
        </p:spPr>
        <p:txBody>
          <a:bodyPr/>
          <a:lstStyle>
            <a:lvl1pPr>
              <a:defRPr/>
            </a:lvl1pPr>
          </a:lstStyle>
          <a:p>
            <a:pPr>
              <a:defRPr/>
            </a:pPr>
            <a:fld id="{810D0BB9-24AA-44B9-9D2C-D9EF09B6496B}" type="slidenum">
              <a:rPr lang="zh-CN" altLang="en-US"/>
              <a:pPr>
                <a:defRPr/>
              </a:pPr>
              <a:t>‹#›</a:t>
            </a:fld>
            <a:endParaRPr lang="en-US" altLang="zh-CN"/>
          </a:p>
        </p:txBody>
      </p:sp>
    </p:spTree>
    <p:extLst>
      <p:ext uri="{BB962C8B-B14F-4D97-AF65-F5344CB8AC3E}">
        <p14:creationId xmlns:p14="http://schemas.microsoft.com/office/powerpoint/2010/main" val="3074513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B111E6D-CE19-46D8-B518-6FC103DA95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57A8017-51E8-4B8F-8911-AEB6D8C797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99237B2-4331-44A1-9A54-B57970FF32B3}"/>
              </a:ext>
            </a:extLst>
          </p:cNvPr>
          <p:cNvSpPr>
            <a:spLocks noGrp="1" noChangeArrowheads="1"/>
          </p:cNvSpPr>
          <p:nvPr>
            <p:ph type="sldNum" sz="quarter" idx="12"/>
          </p:nvPr>
        </p:nvSpPr>
        <p:spPr>
          <a:ln/>
        </p:spPr>
        <p:txBody>
          <a:bodyPr/>
          <a:lstStyle>
            <a:lvl1pPr>
              <a:defRPr/>
            </a:lvl1pPr>
          </a:lstStyle>
          <a:p>
            <a:pPr>
              <a:defRPr/>
            </a:pPr>
            <a:fld id="{A702D65F-21B9-49BC-8A93-BEB1F1EC19FA}" type="slidenum">
              <a:rPr lang="zh-CN" altLang="en-US"/>
              <a:pPr>
                <a:defRPr/>
              </a:pPr>
              <a:t>‹#›</a:t>
            </a:fld>
            <a:endParaRPr lang="en-US" altLang="zh-CN"/>
          </a:p>
        </p:txBody>
      </p:sp>
    </p:spTree>
    <p:extLst>
      <p:ext uri="{BB962C8B-B14F-4D97-AF65-F5344CB8AC3E}">
        <p14:creationId xmlns:p14="http://schemas.microsoft.com/office/powerpoint/2010/main" val="387340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1ABD1C3-F393-4698-8A20-EFC153BA33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1102268-2F99-4E0D-8040-33DF70C90F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353A48D-E8F6-435F-B7CE-FBB2B1D23564}"/>
              </a:ext>
            </a:extLst>
          </p:cNvPr>
          <p:cNvSpPr>
            <a:spLocks noGrp="1" noChangeArrowheads="1"/>
          </p:cNvSpPr>
          <p:nvPr>
            <p:ph type="sldNum" sz="quarter" idx="12"/>
          </p:nvPr>
        </p:nvSpPr>
        <p:spPr>
          <a:ln/>
        </p:spPr>
        <p:txBody>
          <a:bodyPr/>
          <a:lstStyle>
            <a:lvl1pPr>
              <a:defRPr/>
            </a:lvl1pPr>
          </a:lstStyle>
          <a:p>
            <a:pPr>
              <a:defRPr/>
            </a:pPr>
            <a:fld id="{8C75AEED-285D-4402-AB6A-29B7E6687050}" type="slidenum">
              <a:rPr lang="zh-CN" altLang="en-US"/>
              <a:pPr>
                <a:defRPr/>
              </a:pPr>
              <a:t>‹#›</a:t>
            </a:fld>
            <a:endParaRPr lang="en-US" altLang="zh-CN"/>
          </a:p>
        </p:txBody>
      </p:sp>
    </p:spTree>
    <p:extLst>
      <p:ext uri="{BB962C8B-B14F-4D97-AF65-F5344CB8AC3E}">
        <p14:creationId xmlns:p14="http://schemas.microsoft.com/office/powerpoint/2010/main" val="85915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AFBFDA6-E82D-41A2-9809-0FEC08165B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54AA918-AD2E-4257-9C50-86FC80EDA7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123E9B6-A452-4CC0-A06C-D740FED184E0}"/>
              </a:ext>
            </a:extLst>
          </p:cNvPr>
          <p:cNvSpPr>
            <a:spLocks noGrp="1" noChangeArrowheads="1"/>
          </p:cNvSpPr>
          <p:nvPr>
            <p:ph type="sldNum" sz="quarter" idx="12"/>
          </p:nvPr>
        </p:nvSpPr>
        <p:spPr>
          <a:ln/>
        </p:spPr>
        <p:txBody>
          <a:bodyPr/>
          <a:lstStyle>
            <a:lvl1pPr>
              <a:defRPr/>
            </a:lvl1pPr>
          </a:lstStyle>
          <a:p>
            <a:pPr>
              <a:defRPr/>
            </a:pPr>
            <a:fld id="{0A90DC48-63BA-4214-87ED-A34B412B6486}" type="slidenum">
              <a:rPr lang="zh-CN" altLang="en-US"/>
              <a:pPr>
                <a:defRPr/>
              </a:pPr>
              <a:t>‹#›</a:t>
            </a:fld>
            <a:endParaRPr lang="en-US" altLang="zh-CN"/>
          </a:p>
        </p:txBody>
      </p:sp>
    </p:spTree>
    <p:extLst>
      <p:ext uri="{BB962C8B-B14F-4D97-AF65-F5344CB8AC3E}">
        <p14:creationId xmlns:p14="http://schemas.microsoft.com/office/powerpoint/2010/main" val="2571911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5D24A6-5755-438C-99C1-C7E6561FBA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4E4338-AF7E-47BB-8DF7-C7E96CF62E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BDE55B0-9CF4-4FA6-B451-AB3A3930CF44}"/>
              </a:ext>
            </a:extLst>
          </p:cNvPr>
          <p:cNvSpPr>
            <a:spLocks noGrp="1" noChangeArrowheads="1"/>
          </p:cNvSpPr>
          <p:nvPr>
            <p:ph type="sldNum" sz="quarter" idx="12"/>
          </p:nvPr>
        </p:nvSpPr>
        <p:spPr>
          <a:ln/>
        </p:spPr>
        <p:txBody>
          <a:bodyPr/>
          <a:lstStyle>
            <a:lvl1pPr>
              <a:defRPr/>
            </a:lvl1pPr>
          </a:lstStyle>
          <a:p>
            <a:pPr>
              <a:defRPr/>
            </a:pPr>
            <a:fld id="{55DDFA2E-BECB-45B0-9842-87CE603D759F}" type="slidenum">
              <a:rPr lang="zh-CN" altLang="en-US"/>
              <a:pPr>
                <a:defRPr/>
              </a:pPr>
              <a:t>‹#›</a:t>
            </a:fld>
            <a:endParaRPr lang="en-US" altLang="zh-CN"/>
          </a:p>
        </p:txBody>
      </p:sp>
    </p:spTree>
    <p:extLst>
      <p:ext uri="{BB962C8B-B14F-4D97-AF65-F5344CB8AC3E}">
        <p14:creationId xmlns:p14="http://schemas.microsoft.com/office/powerpoint/2010/main" val="119276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D2A3EDC-F55E-4CAD-9743-F1CAEE1822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37B8073-33DF-4A4D-9ECA-414276F140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5DBBFDD-6E98-4473-8904-C3AC36E87C16}"/>
              </a:ext>
            </a:extLst>
          </p:cNvPr>
          <p:cNvSpPr>
            <a:spLocks noGrp="1" noChangeArrowheads="1"/>
          </p:cNvSpPr>
          <p:nvPr>
            <p:ph type="sldNum" sz="quarter" idx="12"/>
          </p:nvPr>
        </p:nvSpPr>
        <p:spPr>
          <a:ln/>
        </p:spPr>
        <p:txBody>
          <a:bodyPr/>
          <a:lstStyle>
            <a:lvl1pPr>
              <a:defRPr/>
            </a:lvl1pPr>
          </a:lstStyle>
          <a:p>
            <a:pPr>
              <a:defRPr/>
            </a:pPr>
            <a:fld id="{FE361CB8-6D6F-474B-B543-DBE5A22A615A}" type="slidenum">
              <a:rPr lang="zh-CN" altLang="en-US"/>
              <a:pPr>
                <a:defRPr/>
              </a:pPr>
              <a:t>‹#›</a:t>
            </a:fld>
            <a:endParaRPr lang="en-US" altLang="zh-CN"/>
          </a:p>
        </p:txBody>
      </p:sp>
    </p:spTree>
    <p:extLst>
      <p:ext uri="{BB962C8B-B14F-4D97-AF65-F5344CB8AC3E}">
        <p14:creationId xmlns:p14="http://schemas.microsoft.com/office/powerpoint/2010/main" val="4015908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9F6346A-DFA9-4878-A478-8B759517E5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B797A4D-5C65-4836-B01B-BB4146AC5F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1C3A103-230F-428B-BA91-35A5DF4F581D}"/>
              </a:ext>
            </a:extLst>
          </p:cNvPr>
          <p:cNvSpPr>
            <a:spLocks noGrp="1" noChangeArrowheads="1"/>
          </p:cNvSpPr>
          <p:nvPr>
            <p:ph type="sldNum" sz="quarter" idx="12"/>
          </p:nvPr>
        </p:nvSpPr>
        <p:spPr>
          <a:ln/>
        </p:spPr>
        <p:txBody>
          <a:bodyPr/>
          <a:lstStyle>
            <a:lvl1pPr>
              <a:defRPr/>
            </a:lvl1pPr>
          </a:lstStyle>
          <a:p>
            <a:pPr>
              <a:defRPr/>
            </a:pPr>
            <a:fld id="{FCF6818F-528A-4960-9830-A34E53C0CB42}" type="slidenum">
              <a:rPr lang="zh-CN" altLang="en-US"/>
              <a:pPr>
                <a:defRPr/>
              </a:pPr>
              <a:t>‹#›</a:t>
            </a:fld>
            <a:endParaRPr lang="en-US" altLang="zh-CN"/>
          </a:p>
        </p:txBody>
      </p:sp>
    </p:spTree>
    <p:extLst>
      <p:ext uri="{BB962C8B-B14F-4D97-AF65-F5344CB8AC3E}">
        <p14:creationId xmlns:p14="http://schemas.microsoft.com/office/powerpoint/2010/main" val="317834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839FE2F-57C2-4C12-A051-69823CCAD1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8ECC6E7-83FA-4672-BC77-185FEFB2AD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2ED3176-F87B-4FFF-A99D-4D1AE7428F86}"/>
              </a:ext>
            </a:extLst>
          </p:cNvPr>
          <p:cNvSpPr>
            <a:spLocks noGrp="1" noChangeArrowheads="1"/>
          </p:cNvSpPr>
          <p:nvPr>
            <p:ph type="sldNum" sz="quarter" idx="12"/>
          </p:nvPr>
        </p:nvSpPr>
        <p:spPr>
          <a:ln/>
        </p:spPr>
        <p:txBody>
          <a:bodyPr/>
          <a:lstStyle>
            <a:lvl1pPr>
              <a:defRPr/>
            </a:lvl1pPr>
          </a:lstStyle>
          <a:p>
            <a:pPr>
              <a:defRPr/>
            </a:pPr>
            <a:fld id="{8D5E85F5-75B6-48FB-811E-2C214AE635B0}" type="slidenum">
              <a:rPr lang="zh-CN" altLang="en-US"/>
              <a:pPr>
                <a:defRPr/>
              </a:pPr>
              <a:t>‹#›</a:t>
            </a:fld>
            <a:endParaRPr lang="en-US" altLang="zh-CN"/>
          </a:p>
        </p:txBody>
      </p:sp>
    </p:spTree>
    <p:extLst>
      <p:ext uri="{BB962C8B-B14F-4D97-AF65-F5344CB8AC3E}">
        <p14:creationId xmlns:p14="http://schemas.microsoft.com/office/powerpoint/2010/main" val="30756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8CDC6C1-BBD4-4F6B-B11B-AA2E44FE0F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06C31FD-775A-4702-9216-B6DBEDFFF0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149A753-686F-4C56-9CB7-9B27FE9E55A5}"/>
              </a:ext>
            </a:extLst>
          </p:cNvPr>
          <p:cNvSpPr>
            <a:spLocks noGrp="1" noChangeArrowheads="1"/>
          </p:cNvSpPr>
          <p:nvPr>
            <p:ph type="sldNum" sz="quarter" idx="12"/>
          </p:nvPr>
        </p:nvSpPr>
        <p:spPr>
          <a:ln/>
        </p:spPr>
        <p:txBody>
          <a:bodyPr/>
          <a:lstStyle>
            <a:lvl1pPr>
              <a:defRPr/>
            </a:lvl1pPr>
          </a:lstStyle>
          <a:p>
            <a:pPr>
              <a:defRPr/>
            </a:pPr>
            <a:fld id="{132A5A25-E95D-4FB3-908D-995B83BB2969}" type="slidenum">
              <a:rPr lang="zh-CN" altLang="en-US"/>
              <a:pPr>
                <a:defRPr/>
              </a:pPr>
              <a:t>‹#›</a:t>
            </a:fld>
            <a:endParaRPr lang="en-US" altLang="zh-CN"/>
          </a:p>
        </p:txBody>
      </p:sp>
    </p:spTree>
    <p:extLst>
      <p:ext uri="{BB962C8B-B14F-4D97-AF65-F5344CB8AC3E}">
        <p14:creationId xmlns:p14="http://schemas.microsoft.com/office/powerpoint/2010/main" val="910458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35FE06F-C980-4663-9B58-F9D12133F3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15C83B1-8FDF-429F-B5B2-FE0871DA65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3F9164-1984-42F0-92DB-E1A1211F2C35}"/>
              </a:ext>
            </a:extLst>
          </p:cNvPr>
          <p:cNvSpPr>
            <a:spLocks noGrp="1" noChangeArrowheads="1"/>
          </p:cNvSpPr>
          <p:nvPr>
            <p:ph type="sldNum" sz="quarter" idx="12"/>
          </p:nvPr>
        </p:nvSpPr>
        <p:spPr>
          <a:ln/>
        </p:spPr>
        <p:txBody>
          <a:bodyPr/>
          <a:lstStyle>
            <a:lvl1pPr>
              <a:defRPr/>
            </a:lvl1pPr>
          </a:lstStyle>
          <a:p>
            <a:pPr>
              <a:defRPr/>
            </a:pPr>
            <a:fld id="{2F0AE505-3FE5-4E0F-B468-344568D97E97}" type="slidenum">
              <a:rPr lang="zh-CN" altLang="en-US"/>
              <a:pPr>
                <a:defRPr/>
              </a:pPr>
              <a:t>‹#›</a:t>
            </a:fld>
            <a:endParaRPr lang="en-US" altLang="zh-CN"/>
          </a:p>
        </p:txBody>
      </p:sp>
    </p:spTree>
    <p:extLst>
      <p:ext uri="{BB962C8B-B14F-4D97-AF65-F5344CB8AC3E}">
        <p14:creationId xmlns:p14="http://schemas.microsoft.com/office/powerpoint/2010/main" val="2307135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8F462F4-B91E-43BC-A0B8-6CDC5B2292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8E906CB-3C50-40B2-BAB4-02C7DE13A0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428E44-5870-490E-A0D0-88D7734D66BA}"/>
              </a:ext>
            </a:extLst>
          </p:cNvPr>
          <p:cNvSpPr>
            <a:spLocks noGrp="1" noChangeArrowheads="1"/>
          </p:cNvSpPr>
          <p:nvPr>
            <p:ph type="sldNum" sz="quarter" idx="12"/>
          </p:nvPr>
        </p:nvSpPr>
        <p:spPr>
          <a:ln/>
        </p:spPr>
        <p:txBody>
          <a:bodyPr/>
          <a:lstStyle>
            <a:lvl1pPr>
              <a:defRPr/>
            </a:lvl1pPr>
          </a:lstStyle>
          <a:p>
            <a:pPr>
              <a:defRPr/>
            </a:pPr>
            <a:fld id="{D54548E0-3347-4BEC-99BA-FB7299D125E4}" type="slidenum">
              <a:rPr lang="zh-CN" altLang="en-US"/>
              <a:pPr>
                <a:defRPr/>
              </a:pPr>
              <a:t>‹#›</a:t>
            </a:fld>
            <a:endParaRPr lang="en-US" altLang="zh-CN"/>
          </a:p>
        </p:txBody>
      </p:sp>
    </p:spTree>
    <p:extLst>
      <p:ext uri="{BB962C8B-B14F-4D97-AF65-F5344CB8AC3E}">
        <p14:creationId xmlns:p14="http://schemas.microsoft.com/office/powerpoint/2010/main" val="533546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646D3BA7-2F60-4912-9727-E13A0CF505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B0E76F6-ED63-4691-B6D7-3815F134D6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39ACD67-124A-47B6-9740-FBD2BB8940A4}"/>
              </a:ext>
            </a:extLst>
          </p:cNvPr>
          <p:cNvSpPr>
            <a:spLocks noGrp="1" noChangeArrowheads="1"/>
          </p:cNvSpPr>
          <p:nvPr>
            <p:ph type="sldNum" sz="quarter" idx="12"/>
          </p:nvPr>
        </p:nvSpPr>
        <p:spPr>
          <a:ln/>
        </p:spPr>
        <p:txBody>
          <a:bodyPr/>
          <a:lstStyle>
            <a:lvl1pPr>
              <a:defRPr/>
            </a:lvl1pPr>
          </a:lstStyle>
          <a:p>
            <a:pPr>
              <a:defRPr/>
            </a:pPr>
            <a:fld id="{129A2B7E-D79F-4F0F-A276-BDC9228502C7}" type="slidenum">
              <a:rPr lang="zh-CN" altLang="en-US"/>
              <a:pPr>
                <a:defRPr/>
              </a:pPr>
              <a:t>‹#›</a:t>
            </a:fld>
            <a:endParaRPr lang="en-US" altLang="zh-CN"/>
          </a:p>
        </p:txBody>
      </p:sp>
    </p:spTree>
    <p:extLst>
      <p:ext uri="{BB962C8B-B14F-4D97-AF65-F5344CB8AC3E}">
        <p14:creationId xmlns:p14="http://schemas.microsoft.com/office/powerpoint/2010/main" val="7807993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0160081-31F2-46AD-8A51-16D18D37B8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E3E4E2D-B5C6-4111-A942-AE641E710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3BFD60-4CCF-4965-9EE7-DA324CAF1498}"/>
              </a:ext>
            </a:extLst>
          </p:cNvPr>
          <p:cNvSpPr>
            <a:spLocks noGrp="1" noChangeArrowheads="1"/>
          </p:cNvSpPr>
          <p:nvPr>
            <p:ph type="sldNum" sz="quarter" idx="12"/>
          </p:nvPr>
        </p:nvSpPr>
        <p:spPr>
          <a:ln/>
        </p:spPr>
        <p:txBody>
          <a:bodyPr/>
          <a:lstStyle>
            <a:lvl1pPr>
              <a:defRPr/>
            </a:lvl1pPr>
          </a:lstStyle>
          <a:p>
            <a:pPr>
              <a:defRPr/>
            </a:pPr>
            <a:fld id="{48923B42-C918-44DD-B177-D6019837C0C5}" type="slidenum">
              <a:rPr lang="zh-CN" altLang="en-US"/>
              <a:pPr>
                <a:defRPr/>
              </a:pPr>
              <a:t>‹#›</a:t>
            </a:fld>
            <a:endParaRPr lang="en-US" altLang="zh-CN"/>
          </a:p>
        </p:txBody>
      </p:sp>
    </p:spTree>
    <p:extLst>
      <p:ext uri="{BB962C8B-B14F-4D97-AF65-F5344CB8AC3E}">
        <p14:creationId xmlns:p14="http://schemas.microsoft.com/office/powerpoint/2010/main" val="2884057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80CDEC3-774A-4482-967D-03D8AA0E07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1F36535-5B7E-4128-AACB-6AB88F4007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F757087-353F-459C-8635-CB7334FC9AE1}"/>
              </a:ext>
            </a:extLst>
          </p:cNvPr>
          <p:cNvSpPr>
            <a:spLocks noGrp="1" noChangeArrowheads="1"/>
          </p:cNvSpPr>
          <p:nvPr>
            <p:ph type="sldNum" sz="quarter" idx="12"/>
          </p:nvPr>
        </p:nvSpPr>
        <p:spPr>
          <a:ln/>
        </p:spPr>
        <p:txBody>
          <a:bodyPr/>
          <a:lstStyle>
            <a:lvl1pPr>
              <a:defRPr/>
            </a:lvl1pPr>
          </a:lstStyle>
          <a:p>
            <a:pPr>
              <a:defRPr/>
            </a:pPr>
            <a:fld id="{EA0BDA85-97B3-4ADB-BEA5-FB61637690BA}" type="slidenum">
              <a:rPr lang="zh-CN" altLang="en-US"/>
              <a:pPr>
                <a:defRPr/>
              </a:pPr>
              <a:t>‹#›</a:t>
            </a:fld>
            <a:endParaRPr lang="en-US" altLang="zh-CN"/>
          </a:p>
        </p:txBody>
      </p:sp>
    </p:spTree>
    <p:extLst>
      <p:ext uri="{BB962C8B-B14F-4D97-AF65-F5344CB8AC3E}">
        <p14:creationId xmlns:p14="http://schemas.microsoft.com/office/powerpoint/2010/main" val="3617044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61C63C6-ABC3-4105-B6FB-64668F8ED4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4DD3FB-EDE5-41E8-A6E5-1E9B067172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E5796A-6548-48CD-AAEC-A495F32EEDF4}"/>
              </a:ext>
            </a:extLst>
          </p:cNvPr>
          <p:cNvSpPr>
            <a:spLocks noGrp="1" noChangeArrowheads="1"/>
          </p:cNvSpPr>
          <p:nvPr>
            <p:ph type="sldNum" sz="quarter" idx="12"/>
          </p:nvPr>
        </p:nvSpPr>
        <p:spPr>
          <a:ln/>
        </p:spPr>
        <p:txBody>
          <a:bodyPr/>
          <a:lstStyle>
            <a:lvl1pPr>
              <a:defRPr/>
            </a:lvl1pPr>
          </a:lstStyle>
          <a:p>
            <a:pPr>
              <a:defRPr/>
            </a:pPr>
            <a:fld id="{0C2260EE-28CE-400B-9EC7-595BE8263C19}" type="slidenum">
              <a:rPr lang="zh-CN" altLang="en-US"/>
              <a:pPr>
                <a:defRPr/>
              </a:pPr>
              <a:t>‹#›</a:t>
            </a:fld>
            <a:endParaRPr lang="en-US" altLang="zh-CN"/>
          </a:p>
        </p:txBody>
      </p:sp>
    </p:spTree>
    <p:extLst>
      <p:ext uri="{BB962C8B-B14F-4D97-AF65-F5344CB8AC3E}">
        <p14:creationId xmlns:p14="http://schemas.microsoft.com/office/powerpoint/2010/main" val="3285184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1BB5CAE-6A96-4D83-9212-6E97125E85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79BD1F6-B6D4-4A96-97C4-648CD60843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20E9211-36AF-4C2A-B66E-977E842FF594}"/>
              </a:ext>
            </a:extLst>
          </p:cNvPr>
          <p:cNvSpPr>
            <a:spLocks noGrp="1" noChangeArrowheads="1"/>
          </p:cNvSpPr>
          <p:nvPr>
            <p:ph type="sldNum" sz="quarter" idx="12"/>
          </p:nvPr>
        </p:nvSpPr>
        <p:spPr>
          <a:ln/>
        </p:spPr>
        <p:txBody>
          <a:bodyPr/>
          <a:lstStyle>
            <a:lvl1pPr>
              <a:defRPr/>
            </a:lvl1pPr>
          </a:lstStyle>
          <a:p>
            <a:pPr>
              <a:defRPr/>
            </a:pPr>
            <a:fld id="{76717313-907E-4A2A-8382-FB5F08FAF71D}" type="slidenum">
              <a:rPr lang="zh-CN" altLang="en-US"/>
              <a:pPr>
                <a:defRPr/>
              </a:pPr>
              <a:t>‹#›</a:t>
            </a:fld>
            <a:endParaRPr lang="en-US" altLang="zh-CN"/>
          </a:p>
        </p:txBody>
      </p:sp>
    </p:spTree>
    <p:extLst>
      <p:ext uri="{BB962C8B-B14F-4D97-AF65-F5344CB8AC3E}">
        <p14:creationId xmlns:p14="http://schemas.microsoft.com/office/powerpoint/2010/main" val="4119578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62C22D-3616-40A8-BBF4-8C49E6AFBE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E392B88-CB37-4CF1-B259-5EC53F7705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851836D-D124-4890-B23E-AB896F88D332}"/>
              </a:ext>
            </a:extLst>
          </p:cNvPr>
          <p:cNvSpPr>
            <a:spLocks noGrp="1" noChangeArrowheads="1"/>
          </p:cNvSpPr>
          <p:nvPr>
            <p:ph type="sldNum" sz="quarter" idx="12"/>
          </p:nvPr>
        </p:nvSpPr>
        <p:spPr>
          <a:ln/>
        </p:spPr>
        <p:txBody>
          <a:bodyPr/>
          <a:lstStyle>
            <a:lvl1pPr>
              <a:defRPr/>
            </a:lvl1pPr>
          </a:lstStyle>
          <a:p>
            <a:pPr>
              <a:defRPr/>
            </a:pPr>
            <a:fld id="{BCB87051-7950-4283-8C1E-CC6E77BDC1B1}" type="slidenum">
              <a:rPr lang="zh-CN" altLang="en-US"/>
              <a:pPr>
                <a:defRPr/>
              </a:pPr>
              <a:t>‹#›</a:t>
            </a:fld>
            <a:endParaRPr lang="en-US" altLang="zh-CN"/>
          </a:p>
        </p:txBody>
      </p:sp>
    </p:spTree>
    <p:extLst>
      <p:ext uri="{BB962C8B-B14F-4D97-AF65-F5344CB8AC3E}">
        <p14:creationId xmlns:p14="http://schemas.microsoft.com/office/powerpoint/2010/main" val="3389106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3E65AB6-8FE4-41BF-8ABC-97F4731DCD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93B5A5A-28A0-4D5A-A3A1-8C3B529303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6CE4500-537E-4AAB-BF1B-3AFC050D7B22}"/>
              </a:ext>
            </a:extLst>
          </p:cNvPr>
          <p:cNvSpPr>
            <a:spLocks noGrp="1" noChangeArrowheads="1"/>
          </p:cNvSpPr>
          <p:nvPr>
            <p:ph type="sldNum" sz="quarter" idx="12"/>
          </p:nvPr>
        </p:nvSpPr>
        <p:spPr>
          <a:ln/>
        </p:spPr>
        <p:txBody>
          <a:bodyPr/>
          <a:lstStyle>
            <a:lvl1pPr>
              <a:defRPr/>
            </a:lvl1pPr>
          </a:lstStyle>
          <a:p>
            <a:pPr>
              <a:defRPr/>
            </a:pPr>
            <a:fld id="{597AE859-D48F-472C-9EB4-6504DEB0A160}" type="slidenum">
              <a:rPr lang="zh-CN" altLang="en-US"/>
              <a:pPr>
                <a:defRPr/>
              </a:pPr>
              <a:t>‹#›</a:t>
            </a:fld>
            <a:endParaRPr lang="en-US" altLang="zh-CN"/>
          </a:p>
        </p:txBody>
      </p:sp>
    </p:spTree>
    <p:extLst>
      <p:ext uri="{BB962C8B-B14F-4D97-AF65-F5344CB8AC3E}">
        <p14:creationId xmlns:p14="http://schemas.microsoft.com/office/powerpoint/2010/main" val="127953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1626879-5C5A-49AA-A50F-08466910D5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DF5818-08D6-409B-AC6F-27C80A4159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38C9118-D664-4CFB-BD2D-FDD7B45F705F}"/>
              </a:ext>
            </a:extLst>
          </p:cNvPr>
          <p:cNvSpPr>
            <a:spLocks noGrp="1" noChangeArrowheads="1"/>
          </p:cNvSpPr>
          <p:nvPr>
            <p:ph type="sldNum" sz="quarter" idx="12"/>
          </p:nvPr>
        </p:nvSpPr>
        <p:spPr>
          <a:ln/>
        </p:spPr>
        <p:txBody>
          <a:bodyPr/>
          <a:lstStyle>
            <a:lvl1pPr>
              <a:defRPr/>
            </a:lvl1pPr>
          </a:lstStyle>
          <a:p>
            <a:pPr>
              <a:defRPr/>
            </a:pPr>
            <a:fld id="{7FE7E25D-4399-454E-AF55-39123FBEB4F0}" type="slidenum">
              <a:rPr lang="zh-CN" altLang="en-US"/>
              <a:pPr>
                <a:defRPr/>
              </a:pPr>
              <a:t>‹#›</a:t>
            </a:fld>
            <a:endParaRPr lang="en-US" altLang="zh-CN"/>
          </a:p>
        </p:txBody>
      </p:sp>
    </p:spTree>
    <p:extLst>
      <p:ext uri="{BB962C8B-B14F-4D97-AF65-F5344CB8AC3E}">
        <p14:creationId xmlns:p14="http://schemas.microsoft.com/office/powerpoint/2010/main" val="53215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6A281D8-83C6-4067-AE1E-FA4E54FBDD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4B7AB5D-B5AF-407E-8F17-E931E62828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5ECF90C-CD00-4DBC-8A56-0887F57F12A2}"/>
              </a:ext>
            </a:extLst>
          </p:cNvPr>
          <p:cNvSpPr>
            <a:spLocks noGrp="1" noChangeArrowheads="1"/>
          </p:cNvSpPr>
          <p:nvPr>
            <p:ph type="sldNum" sz="quarter" idx="12"/>
          </p:nvPr>
        </p:nvSpPr>
        <p:spPr>
          <a:ln/>
        </p:spPr>
        <p:txBody>
          <a:bodyPr/>
          <a:lstStyle>
            <a:lvl1pPr>
              <a:defRPr/>
            </a:lvl1pPr>
          </a:lstStyle>
          <a:p>
            <a:pPr>
              <a:defRPr/>
            </a:pPr>
            <a:fld id="{B3E91B08-BCC0-4FB6-9091-0FB872312398}" type="slidenum">
              <a:rPr lang="zh-CN" altLang="en-US"/>
              <a:pPr>
                <a:defRPr/>
              </a:pPr>
              <a:t>‹#›</a:t>
            </a:fld>
            <a:endParaRPr lang="en-US" altLang="zh-CN"/>
          </a:p>
        </p:txBody>
      </p:sp>
    </p:spTree>
    <p:extLst>
      <p:ext uri="{BB962C8B-B14F-4D97-AF65-F5344CB8AC3E}">
        <p14:creationId xmlns:p14="http://schemas.microsoft.com/office/powerpoint/2010/main" val="8665361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66E436-15E5-4940-847C-20614FA01E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E4DCB42-C113-4AE1-9AC7-0D44A74C23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F3C16B-DAD1-495E-9649-2FB28A8AE749}"/>
              </a:ext>
            </a:extLst>
          </p:cNvPr>
          <p:cNvSpPr>
            <a:spLocks noGrp="1" noChangeArrowheads="1"/>
          </p:cNvSpPr>
          <p:nvPr>
            <p:ph type="sldNum" sz="quarter" idx="12"/>
          </p:nvPr>
        </p:nvSpPr>
        <p:spPr>
          <a:ln/>
        </p:spPr>
        <p:txBody>
          <a:bodyPr/>
          <a:lstStyle>
            <a:lvl1pPr>
              <a:defRPr/>
            </a:lvl1pPr>
          </a:lstStyle>
          <a:p>
            <a:pPr>
              <a:defRPr/>
            </a:pPr>
            <a:fld id="{B24F1802-2D39-4C07-B40F-3D2077399422}" type="slidenum">
              <a:rPr lang="zh-CN" altLang="en-US"/>
              <a:pPr>
                <a:defRPr/>
              </a:pPr>
              <a:t>‹#›</a:t>
            </a:fld>
            <a:endParaRPr lang="en-US" altLang="zh-CN"/>
          </a:p>
        </p:txBody>
      </p:sp>
    </p:spTree>
    <p:extLst>
      <p:ext uri="{BB962C8B-B14F-4D97-AF65-F5344CB8AC3E}">
        <p14:creationId xmlns:p14="http://schemas.microsoft.com/office/powerpoint/2010/main" val="41549322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B0491B2-C513-4475-B72A-ABA8FC12A0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6265A06-84DC-4E1B-A6AD-814081E23D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0236FC-6CED-43C7-B6FE-5D6BA7CEBFCA}"/>
              </a:ext>
            </a:extLst>
          </p:cNvPr>
          <p:cNvSpPr>
            <a:spLocks noGrp="1" noChangeArrowheads="1"/>
          </p:cNvSpPr>
          <p:nvPr>
            <p:ph type="sldNum" sz="quarter" idx="12"/>
          </p:nvPr>
        </p:nvSpPr>
        <p:spPr>
          <a:ln/>
        </p:spPr>
        <p:txBody>
          <a:bodyPr/>
          <a:lstStyle>
            <a:lvl1pPr>
              <a:defRPr/>
            </a:lvl1pPr>
          </a:lstStyle>
          <a:p>
            <a:pPr>
              <a:defRPr/>
            </a:pPr>
            <a:fld id="{4B4E4244-8E0F-4168-ACFE-3ABCDBCA9A6D}" type="slidenum">
              <a:rPr lang="zh-CN" altLang="en-US"/>
              <a:pPr>
                <a:defRPr/>
              </a:pPr>
              <a:t>‹#›</a:t>
            </a:fld>
            <a:endParaRPr lang="en-US" altLang="zh-CN"/>
          </a:p>
        </p:txBody>
      </p:sp>
    </p:spTree>
    <p:extLst>
      <p:ext uri="{BB962C8B-B14F-4D97-AF65-F5344CB8AC3E}">
        <p14:creationId xmlns:p14="http://schemas.microsoft.com/office/powerpoint/2010/main" val="4251604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5C020B2-9246-4CB9-BB6C-CCC1BDE73A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A880753-7F16-47A5-8D6C-09A6A87239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658B91-4251-4966-B24C-4D757525DEE2}"/>
              </a:ext>
            </a:extLst>
          </p:cNvPr>
          <p:cNvSpPr>
            <a:spLocks noGrp="1" noChangeArrowheads="1"/>
          </p:cNvSpPr>
          <p:nvPr>
            <p:ph type="sldNum" sz="quarter" idx="12"/>
          </p:nvPr>
        </p:nvSpPr>
        <p:spPr>
          <a:ln/>
        </p:spPr>
        <p:txBody>
          <a:bodyPr/>
          <a:lstStyle>
            <a:lvl1pPr>
              <a:defRPr/>
            </a:lvl1pPr>
          </a:lstStyle>
          <a:p>
            <a:pPr>
              <a:defRPr/>
            </a:pPr>
            <a:fld id="{82222A60-74CA-44D6-A8D9-429313C57F3F}" type="slidenum">
              <a:rPr lang="zh-CN" altLang="en-US"/>
              <a:pPr>
                <a:defRPr/>
              </a:pPr>
              <a:t>‹#›</a:t>
            </a:fld>
            <a:endParaRPr lang="en-US" altLang="zh-CN"/>
          </a:p>
        </p:txBody>
      </p:sp>
    </p:spTree>
    <p:extLst>
      <p:ext uri="{BB962C8B-B14F-4D97-AF65-F5344CB8AC3E}">
        <p14:creationId xmlns:p14="http://schemas.microsoft.com/office/powerpoint/2010/main" val="317346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F8DBF0B-9DD3-476B-AB2B-24BBF725A8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EA4D027-1B12-4386-984C-869783B4CD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7BDCBF-414C-41A0-8D83-0E298846E03B}"/>
              </a:ext>
            </a:extLst>
          </p:cNvPr>
          <p:cNvSpPr>
            <a:spLocks noGrp="1" noChangeArrowheads="1"/>
          </p:cNvSpPr>
          <p:nvPr>
            <p:ph type="sldNum" sz="quarter" idx="12"/>
          </p:nvPr>
        </p:nvSpPr>
        <p:spPr>
          <a:ln/>
        </p:spPr>
        <p:txBody>
          <a:bodyPr/>
          <a:lstStyle>
            <a:lvl1pPr>
              <a:defRPr/>
            </a:lvl1pPr>
          </a:lstStyle>
          <a:p>
            <a:pPr>
              <a:defRPr/>
            </a:pPr>
            <a:fld id="{05056791-D0C3-489E-8A06-6E2FE2212956}" type="slidenum">
              <a:rPr lang="zh-CN" altLang="en-US"/>
              <a:pPr>
                <a:defRPr/>
              </a:pPr>
              <a:t>‹#›</a:t>
            </a:fld>
            <a:endParaRPr lang="en-US" altLang="zh-CN"/>
          </a:p>
        </p:txBody>
      </p:sp>
    </p:spTree>
    <p:extLst>
      <p:ext uri="{BB962C8B-B14F-4D97-AF65-F5344CB8AC3E}">
        <p14:creationId xmlns:p14="http://schemas.microsoft.com/office/powerpoint/2010/main" val="301497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6D6ADA3-CF9B-45F7-B8A5-5415650265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2AD0304-37BC-4096-8056-6462B48D38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0BB920E-F900-45B5-A6B3-244DDA0113F0}"/>
              </a:ext>
            </a:extLst>
          </p:cNvPr>
          <p:cNvSpPr>
            <a:spLocks noGrp="1" noChangeArrowheads="1"/>
          </p:cNvSpPr>
          <p:nvPr>
            <p:ph type="sldNum" sz="quarter" idx="12"/>
          </p:nvPr>
        </p:nvSpPr>
        <p:spPr>
          <a:ln/>
        </p:spPr>
        <p:txBody>
          <a:bodyPr/>
          <a:lstStyle>
            <a:lvl1pPr>
              <a:defRPr/>
            </a:lvl1pPr>
          </a:lstStyle>
          <a:p>
            <a:pPr>
              <a:defRPr/>
            </a:pPr>
            <a:fld id="{89E9D4FE-6BD0-4E4D-ABAD-E643AB794FF9}" type="slidenum">
              <a:rPr lang="zh-CN" altLang="en-US"/>
              <a:pPr>
                <a:defRPr/>
              </a:pPr>
              <a:t>‹#›</a:t>
            </a:fld>
            <a:endParaRPr lang="en-US" altLang="zh-CN"/>
          </a:p>
        </p:txBody>
      </p:sp>
    </p:spTree>
    <p:extLst>
      <p:ext uri="{BB962C8B-B14F-4D97-AF65-F5344CB8AC3E}">
        <p14:creationId xmlns:p14="http://schemas.microsoft.com/office/powerpoint/2010/main" val="174360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2CA9970-6B24-40E4-9C24-F84D604425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163440E-055C-43A3-BC6A-9F5DED4016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0790E62-08A7-448B-95BD-9CC8A17E54BE}"/>
              </a:ext>
            </a:extLst>
          </p:cNvPr>
          <p:cNvSpPr>
            <a:spLocks noGrp="1" noChangeArrowheads="1"/>
          </p:cNvSpPr>
          <p:nvPr>
            <p:ph type="sldNum" sz="quarter" idx="12"/>
          </p:nvPr>
        </p:nvSpPr>
        <p:spPr>
          <a:ln/>
        </p:spPr>
        <p:txBody>
          <a:bodyPr/>
          <a:lstStyle>
            <a:lvl1pPr>
              <a:defRPr/>
            </a:lvl1pPr>
          </a:lstStyle>
          <a:p>
            <a:pPr>
              <a:defRPr/>
            </a:pPr>
            <a:fld id="{3AC66501-484E-4C95-AFE9-AC8F9CDF3A75}" type="slidenum">
              <a:rPr lang="zh-CN" altLang="en-US"/>
              <a:pPr>
                <a:defRPr/>
              </a:pPr>
              <a:t>‹#›</a:t>
            </a:fld>
            <a:endParaRPr lang="en-US" altLang="zh-CN"/>
          </a:p>
        </p:txBody>
      </p:sp>
    </p:spTree>
    <p:extLst>
      <p:ext uri="{BB962C8B-B14F-4D97-AF65-F5344CB8AC3E}">
        <p14:creationId xmlns:p14="http://schemas.microsoft.com/office/powerpoint/2010/main" val="168274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E1DC329-1899-4A2A-ACDA-156B5B43CE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DE84CB2-190C-49A7-A618-6ADB0FBEA3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A6D5E6D-D482-4247-A51A-CBFC720EC0FE}"/>
              </a:ext>
            </a:extLst>
          </p:cNvPr>
          <p:cNvSpPr>
            <a:spLocks noGrp="1" noChangeArrowheads="1"/>
          </p:cNvSpPr>
          <p:nvPr>
            <p:ph type="sldNum" sz="quarter" idx="12"/>
          </p:nvPr>
        </p:nvSpPr>
        <p:spPr>
          <a:ln/>
        </p:spPr>
        <p:txBody>
          <a:bodyPr/>
          <a:lstStyle>
            <a:lvl1pPr>
              <a:defRPr/>
            </a:lvl1pPr>
          </a:lstStyle>
          <a:p>
            <a:pPr>
              <a:defRPr/>
            </a:pPr>
            <a:fld id="{F0348563-452A-4907-849E-AEE304ACDF02}" type="slidenum">
              <a:rPr lang="zh-CN" altLang="en-US"/>
              <a:pPr>
                <a:defRPr/>
              </a:pPr>
              <a:t>‹#›</a:t>
            </a:fld>
            <a:endParaRPr lang="en-US" altLang="zh-CN"/>
          </a:p>
        </p:txBody>
      </p:sp>
    </p:spTree>
    <p:extLst>
      <p:ext uri="{BB962C8B-B14F-4D97-AF65-F5344CB8AC3E}">
        <p14:creationId xmlns:p14="http://schemas.microsoft.com/office/powerpoint/2010/main" val="268491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7C1B1F7-EF1A-42F4-A2EA-ABBDBDC8E2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379F2EA-23A0-430B-A1FE-FB6A97A2E6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52F8F5E-7BC6-4935-9A0C-86F6DCB16049}"/>
              </a:ext>
            </a:extLst>
          </p:cNvPr>
          <p:cNvSpPr>
            <a:spLocks noGrp="1" noChangeArrowheads="1"/>
          </p:cNvSpPr>
          <p:nvPr>
            <p:ph type="sldNum" sz="quarter" idx="12"/>
          </p:nvPr>
        </p:nvSpPr>
        <p:spPr>
          <a:ln/>
        </p:spPr>
        <p:txBody>
          <a:bodyPr/>
          <a:lstStyle>
            <a:lvl1pPr>
              <a:defRPr/>
            </a:lvl1pPr>
          </a:lstStyle>
          <a:p>
            <a:pPr>
              <a:defRPr/>
            </a:pPr>
            <a:fld id="{18A6B094-E80A-4D11-A7FF-4E6612CE4217}" type="slidenum">
              <a:rPr lang="zh-CN" altLang="en-US"/>
              <a:pPr>
                <a:defRPr/>
              </a:pPr>
              <a:t>‹#›</a:t>
            </a:fld>
            <a:endParaRPr lang="en-US" altLang="zh-CN"/>
          </a:p>
        </p:txBody>
      </p:sp>
    </p:spTree>
    <p:extLst>
      <p:ext uri="{BB962C8B-B14F-4D97-AF65-F5344CB8AC3E}">
        <p14:creationId xmlns:p14="http://schemas.microsoft.com/office/powerpoint/2010/main" val="33073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1DB4398-AC8E-4DF9-9D9E-AA1AD0C978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AF1C3E3-6FF2-4926-A7D4-F752264C1B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AD3861-4091-46ED-ABD6-F13BA7B609CA}"/>
              </a:ext>
            </a:extLst>
          </p:cNvPr>
          <p:cNvSpPr>
            <a:spLocks noGrp="1" noChangeArrowheads="1"/>
          </p:cNvSpPr>
          <p:nvPr>
            <p:ph type="sldNum" sz="quarter" idx="12"/>
          </p:nvPr>
        </p:nvSpPr>
        <p:spPr>
          <a:ln/>
        </p:spPr>
        <p:txBody>
          <a:bodyPr/>
          <a:lstStyle>
            <a:lvl1pPr>
              <a:defRPr/>
            </a:lvl1pPr>
          </a:lstStyle>
          <a:p>
            <a:pPr>
              <a:defRPr/>
            </a:pPr>
            <a:fld id="{FCDAF0B4-1BA0-4138-92FF-D50DC9655612}" type="slidenum">
              <a:rPr lang="zh-CN" altLang="en-US"/>
              <a:pPr>
                <a:defRPr/>
              </a:pPr>
              <a:t>‹#›</a:t>
            </a:fld>
            <a:endParaRPr lang="en-US" altLang="zh-CN"/>
          </a:p>
        </p:txBody>
      </p:sp>
    </p:spTree>
    <p:extLst>
      <p:ext uri="{BB962C8B-B14F-4D97-AF65-F5344CB8AC3E}">
        <p14:creationId xmlns:p14="http://schemas.microsoft.com/office/powerpoint/2010/main" val="280855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229EAE-81E7-40B4-9AD9-AD446B8B8E0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F4D95B1-47E0-4523-80A4-4939A7EE5AC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F95230F-2AD4-46EC-A868-4FD3D33C4F0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vl1pPr>
          </a:lstStyle>
          <a:p>
            <a:pPr>
              <a:defRPr/>
            </a:pPr>
            <a:endParaRPr lang="en-US" altLang="zh-CN"/>
          </a:p>
        </p:txBody>
      </p:sp>
      <p:sp>
        <p:nvSpPr>
          <p:cNvPr id="1029" name="Rectangle 5">
            <a:extLst>
              <a:ext uri="{FF2B5EF4-FFF2-40B4-BE49-F238E27FC236}">
                <a16:creationId xmlns:a16="http://schemas.microsoft.com/office/drawing/2014/main" id="{A26E77B3-AF28-45B4-8A9A-37734484166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vl1pPr>
          </a:lstStyle>
          <a:p>
            <a:pPr>
              <a:defRPr/>
            </a:pPr>
            <a:endParaRPr lang="en-US" altLang="zh-CN"/>
          </a:p>
        </p:txBody>
      </p:sp>
      <p:sp>
        <p:nvSpPr>
          <p:cNvPr id="1030" name="Rectangle 6">
            <a:extLst>
              <a:ext uri="{FF2B5EF4-FFF2-40B4-BE49-F238E27FC236}">
                <a16:creationId xmlns:a16="http://schemas.microsoft.com/office/drawing/2014/main" id="{28875969-3120-49FF-99A8-BBF7167D7D3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0ECC6376-4F4E-4644-9501-DBA5BA716E1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51947E9-2B93-4A1B-856B-81165DDA25BA}"/>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DFE44BE-FAF3-48C6-889D-805D58F869D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a:extLst>
              <a:ext uri="{FF2B5EF4-FFF2-40B4-BE49-F238E27FC236}">
                <a16:creationId xmlns:a16="http://schemas.microsoft.com/office/drawing/2014/main" id="{FCB3A16D-15A8-42A4-9070-5C38259CD6E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vl1pPr>
          </a:lstStyle>
          <a:p>
            <a:pPr>
              <a:defRPr/>
            </a:pPr>
            <a:endParaRPr lang="en-US" altLang="zh-CN"/>
          </a:p>
        </p:txBody>
      </p:sp>
      <p:sp>
        <p:nvSpPr>
          <p:cNvPr id="2053" name="Rectangle 5">
            <a:extLst>
              <a:ext uri="{FF2B5EF4-FFF2-40B4-BE49-F238E27FC236}">
                <a16:creationId xmlns:a16="http://schemas.microsoft.com/office/drawing/2014/main" id="{A05F902B-216B-46E9-9698-EC9A68DDF8D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vl1pPr>
          </a:lstStyle>
          <a:p>
            <a:pPr>
              <a:defRPr/>
            </a:pPr>
            <a:endParaRPr lang="en-US" altLang="zh-CN"/>
          </a:p>
        </p:txBody>
      </p:sp>
      <p:sp>
        <p:nvSpPr>
          <p:cNvPr id="2054" name="Rectangle 6">
            <a:extLst>
              <a:ext uri="{FF2B5EF4-FFF2-40B4-BE49-F238E27FC236}">
                <a16:creationId xmlns:a16="http://schemas.microsoft.com/office/drawing/2014/main" id="{D452A033-53B4-4FC6-86FE-38B207F304A6}"/>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36ACD1E4-D56D-4DF8-8196-55F5346CCF4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44ED95-211B-4B47-B73F-56A30D3AD8F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E217290D-AAE8-48F7-B71A-3B61B487C43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a:extLst>
              <a:ext uri="{FF2B5EF4-FFF2-40B4-BE49-F238E27FC236}">
                <a16:creationId xmlns:a16="http://schemas.microsoft.com/office/drawing/2014/main" id="{664DCB2A-C398-4A0A-ACD4-5A37397297B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vl1pPr>
          </a:lstStyle>
          <a:p>
            <a:pPr>
              <a:defRPr/>
            </a:pPr>
            <a:endParaRPr lang="en-US" altLang="zh-CN"/>
          </a:p>
        </p:txBody>
      </p:sp>
      <p:sp>
        <p:nvSpPr>
          <p:cNvPr id="3077" name="Rectangle 5">
            <a:extLst>
              <a:ext uri="{FF2B5EF4-FFF2-40B4-BE49-F238E27FC236}">
                <a16:creationId xmlns:a16="http://schemas.microsoft.com/office/drawing/2014/main" id="{4E7AF0C4-0D75-4B63-8970-884860F0E27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vl1pPr>
          </a:lstStyle>
          <a:p>
            <a:pPr>
              <a:defRPr/>
            </a:pPr>
            <a:endParaRPr lang="en-US" altLang="zh-CN"/>
          </a:p>
        </p:txBody>
      </p:sp>
      <p:sp>
        <p:nvSpPr>
          <p:cNvPr id="3078" name="Rectangle 6">
            <a:extLst>
              <a:ext uri="{FF2B5EF4-FFF2-40B4-BE49-F238E27FC236}">
                <a16:creationId xmlns:a16="http://schemas.microsoft.com/office/drawing/2014/main" id="{85C6487C-1145-4BE7-88DE-AD933491730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D927B218-770B-43B9-9B17-725AAC2E050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audio" Target="../media/audio1.wav"/><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4.gif"/><Relationship Id="rId4" Type="http://schemas.openxmlformats.org/officeDocument/2006/relationships/image" Target="../media/image13.png"/><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3.wmf"/><Relationship Id="rId3" Type="http://schemas.openxmlformats.org/officeDocument/2006/relationships/audio" Target="../media/audio1.wav"/><Relationship Id="rId7" Type="http://schemas.openxmlformats.org/officeDocument/2006/relationships/image" Target="../media/image18.wmf"/><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image" Target="../media/image17.wmf"/><Relationship Id="rId15" Type="http://schemas.openxmlformats.org/officeDocument/2006/relationships/image" Target="../media/image25.wmf"/><Relationship Id="rId10" Type="http://schemas.openxmlformats.org/officeDocument/2006/relationships/image" Target="../media/image20.wmf"/><Relationship Id="rId4" Type="http://schemas.openxmlformats.org/officeDocument/2006/relationships/oleObject" Target="../embeddings/oleObject13.bin"/><Relationship Id="rId9" Type="http://schemas.openxmlformats.org/officeDocument/2006/relationships/image" Target="../media/image19.wmf"/><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audio" Target="../media/audio1.wav"/><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image" Target="../media/image26.wmf"/><Relationship Id="rId5" Type="http://schemas.openxmlformats.org/officeDocument/2006/relationships/image" Target="../media/image21.wmf"/><Relationship Id="rId10" Type="http://schemas.openxmlformats.org/officeDocument/2006/relationships/oleObject" Target="../embeddings/oleObject16.bin"/><Relationship Id="rId4" Type="http://schemas.openxmlformats.org/officeDocument/2006/relationships/image" Target="../media/image20.wmf"/><Relationship Id="rId9" Type="http://schemas.openxmlformats.org/officeDocument/2006/relationships/image" Target="../media/image2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audio" Target="../media/audio1.wav"/><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4.gif"/><Relationship Id="rId4" Type="http://schemas.openxmlformats.org/officeDocument/2006/relationships/image" Target="../media/image29.png"/><Relationship Id="rId9" Type="http://schemas.openxmlformats.org/officeDocument/2006/relationships/image" Target="../media/image2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4.wmf"/><Relationship Id="rId18" Type="http://schemas.openxmlformats.org/officeDocument/2006/relationships/oleObject" Target="../embeddings/oleObject26.bin"/><Relationship Id="rId3" Type="http://schemas.openxmlformats.org/officeDocument/2006/relationships/audio" Target="../media/audio2.wav"/><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23.bin"/><Relationship Id="rId17"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png"/><Relationship Id="rId15" Type="http://schemas.openxmlformats.org/officeDocument/2006/relationships/image" Target="../media/image35.wmf"/><Relationship Id="rId10" Type="http://schemas.openxmlformats.org/officeDocument/2006/relationships/oleObject" Target="../embeddings/oleObject22.bin"/><Relationship Id="rId19" Type="http://schemas.openxmlformats.org/officeDocument/2006/relationships/image" Target="../media/image37.wmf"/><Relationship Id="rId4" Type="http://schemas.openxmlformats.org/officeDocument/2006/relationships/oleObject" Target="../embeddings/oleObject19.bin"/><Relationship Id="rId9" Type="http://schemas.openxmlformats.org/officeDocument/2006/relationships/image" Target="../media/image32.wmf"/><Relationship Id="rId1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audio" Target="../media/audio1.wav"/><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2.jpeg"/><Relationship Id="rId5" Type="http://schemas.openxmlformats.org/officeDocument/2006/relationships/image" Target="../media/image39.png"/><Relationship Id="rId10" Type="http://schemas.openxmlformats.org/officeDocument/2006/relationships/image" Target="../media/image41.png"/><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45.gif"/><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8.gif"/><Relationship Id="rId5" Type="http://schemas.openxmlformats.org/officeDocument/2006/relationships/image" Target="../media/image47.gif"/><Relationship Id="rId4" Type="http://schemas.openxmlformats.org/officeDocument/2006/relationships/image" Target="../media/image46.gif"/><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3.bin"/><Relationship Id="rId5" Type="http://schemas.openxmlformats.org/officeDocument/2006/relationships/image" Target="../media/image52.gif"/><Relationship Id="rId4" Type="http://schemas.openxmlformats.org/officeDocument/2006/relationships/image" Target="../media/image1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image" Target="../media/image56.gif"/><Relationship Id="rId4" Type="http://schemas.openxmlformats.org/officeDocument/2006/relationships/image" Target="../media/image5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52.gi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14.gi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8.wmf"/><Relationship Id="rId11" Type="http://schemas.openxmlformats.org/officeDocument/2006/relationships/image" Target="../media/image51.png"/><Relationship Id="rId5" Type="http://schemas.openxmlformats.org/officeDocument/2006/relationships/oleObject" Target="../embeddings/oleObject36.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43.bin"/><Relationship Id="rId3" Type="http://schemas.openxmlformats.org/officeDocument/2006/relationships/audio" Target="../media/audio1.wav"/><Relationship Id="rId7" Type="http://schemas.openxmlformats.org/officeDocument/2006/relationships/oleObject" Target="../embeddings/oleObject40.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63.wmf"/><Relationship Id="rId4" Type="http://schemas.openxmlformats.org/officeDocument/2006/relationships/audio" Target="../media/audio2.wav"/><Relationship Id="rId9" Type="http://schemas.openxmlformats.org/officeDocument/2006/relationships/oleObject" Target="../embeddings/oleObject41.bin"/><Relationship Id="rId14" Type="http://schemas.openxmlformats.org/officeDocument/2006/relationships/image" Target="../media/image65.png"/></Relationships>
</file>

<file path=ppt/slides/_rels/slide35.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0.jpeg"/><Relationship Id="rId3" Type="http://schemas.openxmlformats.org/officeDocument/2006/relationships/audio" Target="../media/audio2.wav"/><Relationship Id="rId7" Type="http://schemas.openxmlformats.org/officeDocument/2006/relationships/oleObject" Target="../embeddings/oleObject45.bin"/><Relationship Id="rId12"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6.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8.wmf"/><Relationship Id="rId4" Type="http://schemas.openxmlformats.org/officeDocument/2006/relationships/audio" Target="../media/audio1.wav"/><Relationship Id="rId9" Type="http://schemas.openxmlformats.org/officeDocument/2006/relationships/oleObject" Target="../embeddings/oleObject46.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audio" Target="../media/audio2.wav"/><Relationship Id="rId7" Type="http://schemas.openxmlformats.org/officeDocument/2006/relationships/image" Target="../media/image70.jpe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1.png"/><Relationship Id="rId5" Type="http://schemas.openxmlformats.org/officeDocument/2006/relationships/oleObject" Target="../embeddings/oleObject48.bin"/><Relationship Id="rId4" Type="http://schemas.openxmlformats.org/officeDocument/2006/relationships/audio" Target="../media/audio1.wav"/><Relationship Id="rId9"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audio" Target="../media/audio3.wav"/><Relationship Id="rId7" Type="http://schemas.openxmlformats.org/officeDocument/2006/relationships/image" Target="../media/image72.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0.bin"/><Relationship Id="rId11" Type="http://schemas.openxmlformats.org/officeDocument/2006/relationships/image" Target="../media/image73.png"/><Relationship Id="rId5" Type="http://schemas.openxmlformats.org/officeDocument/2006/relationships/audio" Target="../media/audio1.wav"/><Relationship Id="rId10" Type="http://schemas.openxmlformats.org/officeDocument/2006/relationships/oleObject" Target="../embeddings/oleObject52.bin"/><Relationship Id="rId4" Type="http://schemas.openxmlformats.org/officeDocument/2006/relationships/audio" Target="../media/audio2.wav"/><Relationship Id="rId9" Type="http://schemas.openxmlformats.org/officeDocument/2006/relationships/image" Target="../media/image71.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6.wmf"/><Relationship Id="rId3" Type="http://schemas.openxmlformats.org/officeDocument/2006/relationships/audio" Target="../media/audio3.wav"/><Relationship Id="rId7" Type="http://schemas.openxmlformats.org/officeDocument/2006/relationships/image" Target="../media/image73.png"/><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3.bin"/><Relationship Id="rId11" Type="http://schemas.openxmlformats.org/officeDocument/2006/relationships/image" Target="../media/image75.wmf"/><Relationship Id="rId5" Type="http://schemas.openxmlformats.org/officeDocument/2006/relationships/audio" Target="../media/audio2.wav"/><Relationship Id="rId10" Type="http://schemas.openxmlformats.org/officeDocument/2006/relationships/oleObject" Target="../embeddings/oleObject55.bin"/><Relationship Id="rId4" Type="http://schemas.openxmlformats.org/officeDocument/2006/relationships/audio" Target="../media/audio1.wav"/><Relationship Id="rId9" Type="http://schemas.openxmlformats.org/officeDocument/2006/relationships/image" Target="../media/image74.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80.wmf"/><Relationship Id="rId3" Type="http://schemas.openxmlformats.org/officeDocument/2006/relationships/audio" Target="../media/audio1.wav"/><Relationship Id="rId7" Type="http://schemas.openxmlformats.org/officeDocument/2006/relationships/image" Target="../media/image77.png"/><Relationship Id="rId12"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oleObject" Target="../embeddings/oleObject63.bin"/><Relationship Id="rId1" Type="http://schemas.openxmlformats.org/officeDocument/2006/relationships/vmlDrawing" Target="../drawings/vmlDrawing20.vml"/><Relationship Id="rId6" Type="http://schemas.openxmlformats.org/officeDocument/2006/relationships/oleObject" Target="../embeddings/oleObject58.bin"/><Relationship Id="rId11" Type="http://schemas.openxmlformats.org/officeDocument/2006/relationships/image" Target="../media/image79.wmf"/><Relationship Id="rId5" Type="http://schemas.openxmlformats.org/officeDocument/2006/relationships/image" Target="../media/image30.png"/><Relationship Id="rId15" Type="http://schemas.openxmlformats.org/officeDocument/2006/relationships/image" Target="../media/image81.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78.wmf"/><Relationship Id="rId14" Type="http://schemas.openxmlformats.org/officeDocument/2006/relationships/oleObject" Target="../embeddings/oleObject62.bin"/></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80.wmf"/><Relationship Id="rId18" Type="http://schemas.openxmlformats.org/officeDocument/2006/relationships/image" Target="../media/image82.wmf"/><Relationship Id="rId3" Type="http://schemas.openxmlformats.org/officeDocument/2006/relationships/audio" Target="../media/audio3.wav"/><Relationship Id="rId21" Type="http://schemas.openxmlformats.org/officeDocument/2006/relationships/oleObject" Target="../embeddings/oleObject72.bin"/><Relationship Id="rId7" Type="http://schemas.openxmlformats.org/officeDocument/2006/relationships/image" Target="../media/image77.png"/><Relationship Id="rId12" Type="http://schemas.openxmlformats.org/officeDocument/2006/relationships/oleObject" Target="../embeddings/oleObject67.bin"/><Relationship Id="rId17" Type="http://schemas.openxmlformats.org/officeDocument/2006/relationships/oleObject" Target="../embeddings/oleObject70.bin"/><Relationship Id="rId25" Type="http://schemas.openxmlformats.org/officeDocument/2006/relationships/image" Target="../media/image85.jpeg"/><Relationship Id="rId2" Type="http://schemas.openxmlformats.org/officeDocument/2006/relationships/slideLayout" Target="../slideLayouts/slideLayout7.xml"/><Relationship Id="rId16" Type="http://schemas.openxmlformats.org/officeDocument/2006/relationships/oleObject" Target="../embeddings/oleObject69.bin"/><Relationship Id="rId20" Type="http://schemas.openxmlformats.org/officeDocument/2006/relationships/image" Target="../media/image83.wmf"/><Relationship Id="rId1" Type="http://schemas.openxmlformats.org/officeDocument/2006/relationships/vmlDrawing" Target="../drawings/vmlDrawing21.vml"/><Relationship Id="rId6" Type="http://schemas.openxmlformats.org/officeDocument/2006/relationships/oleObject" Target="../embeddings/oleObject64.bin"/><Relationship Id="rId11" Type="http://schemas.openxmlformats.org/officeDocument/2006/relationships/image" Target="../media/image79.wmf"/><Relationship Id="rId24" Type="http://schemas.openxmlformats.org/officeDocument/2006/relationships/image" Target="../media/image86.wmf"/><Relationship Id="rId5" Type="http://schemas.openxmlformats.org/officeDocument/2006/relationships/audio" Target="../media/audio2.wav"/><Relationship Id="rId15" Type="http://schemas.openxmlformats.org/officeDocument/2006/relationships/image" Target="../media/image81.wmf"/><Relationship Id="rId23" Type="http://schemas.openxmlformats.org/officeDocument/2006/relationships/oleObject" Target="../embeddings/oleObject73.bin"/><Relationship Id="rId10" Type="http://schemas.openxmlformats.org/officeDocument/2006/relationships/oleObject" Target="../embeddings/oleObject66.bin"/><Relationship Id="rId19" Type="http://schemas.openxmlformats.org/officeDocument/2006/relationships/oleObject" Target="../embeddings/oleObject71.bin"/><Relationship Id="rId4" Type="http://schemas.openxmlformats.org/officeDocument/2006/relationships/audio" Target="../media/audio1.wav"/><Relationship Id="rId9" Type="http://schemas.openxmlformats.org/officeDocument/2006/relationships/image" Target="../media/image78.wmf"/><Relationship Id="rId14" Type="http://schemas.openxmlformats.org/officeDocument/2006/relationships/oleObject" Target="../embeddings/oleObject68.bin"/><Relationship Id="rId22" Type="http://schemas.openxmlformats.org/officeDocument/2006/relationships/image" Target="../media/image84.wmf"/></Relationships>
</file>

<file path=ppt/slides/_rels/slide41.xml.rels><?xml version="1.0" encoding="UTF-8" standalone="yes"?>
<Relationships xmlns="http://schemas.openxmlformats.org/package/2006/relationships"><Relationship Id="rId13" Type="http://schemas.openxmlformats.org/officeDocument/2006/relationships/image" Target="../media/image80.wmf"/><Relationship Id="rId18" Type="http://schemas.openxmlformats.org/officeDocument/2006/relationships/image" Target="../media/image87.wmf"/><Relationship Id="rId26" Type="http://schemas.openxmlformats.org/officeDocument/2006/relationships/oleObject" Target="../embeddings/oleObject86.bin"/><Relationship Id="rId3" Type="http://schemas.openxmlformats.org/officeDocument/2006/relationships/audio" Target="../media/audio3.wav"/><Relationship Id="rId21" Type="http://schemas.openxmlformats.org/officeDocument/2006/relationships/image" Target="../media/image85.jpeg"/><Relationship Id="rId34" Type="http://schemas.openxmlformats.org/officeDocument/2006/relationships/oleObject" Target="../embeddings/oleObject91.bin"/><Relationship Id="rId7" Type="http://schemas.openxmlformats.org/officeDocument/2006/relationships/image" Target="../media/image77.png"/><Relationship Id="rId12" Type="http://schemas.openxmlformats.org/officeDocument/2006/relationships/oleObject" Target="../embeddings/oleObject77.bin"/><Relationship Id="rId17" Type="http://schemas.openxmlformats.org/officeDocument/2006/relationships/oleObject" Target="../embeddings/oleObject80.bin"/><Relationship Id="rId25" Type="http://schemas.openxmlformats.org/officeDocument/2006/relationships/oleObject" Target="../embeddings/oleObject85.bin"/><Relationship Id="rId33" Type="http://schemas.openxmlformats.org/officeDocument/2006/relationships/image" Target="../media/image91.wmf"/><Relationship Id="rId2" Type="http://schemas.openxmlformats.org/officeDocument/2006/relationships/slideLayout" Target="../slideLayouts/slideLayout7.xml"/><Relationship Id="rId16" Type="http://schemas.openxmlformats.org/officeDocument/2006/relationships/oleObject" Target="../embeddings/oleObject79.bin"/><Relationship Id="rId20" Type="http://schemas.openxmlformats.org/officeDocument/2006/relationships/image" Target="../media/image88.wmf"/><Relationship Id="rId29" Type="http://schemas.openxmlformats.org/officeDocument/2006/relationships/image" Target="../media/image89.wmf"/><Relationship Id="rId1" Type="http://schemas.openxmlformats.org/officeDocument/2006/relationships/vmlDrawing" Target="../drawings/vmlDrawing22.vml"/><Relationship Id="rId6" Type="http://schemas.openxmlformats.org/officeDocument/2006/relationships/oleObject" Target="../embeddings/oleObject74.bin"/><Relationship Id="rId11" Type="http://schemas.openxmlformats.org/officeDocument/2006/relationships/image" Target="../media/image79.wmf"/><Relationship Id="rId24" Type="http://schemas.openxmlformats.org/officeDocument/2006/relationships/oleObject" Target="../embeddings/oleObject84.bin"/><Relationship Id="rId32" Type="http://schemas.openxmlformats.org/officeDocument/2006/relationships/oleObject" Target="../embeddings/oleObject90.bin"/><Relationship Id="rId5" Type="http://schemas.openxmlformats.org/officeDocument/2006/relationships/audio" Target="../media/audio1.wav"/><Relationship Id="rId15" Type="http://schemas.openxmlformats.org/officeDocument/2006/relationships/image" Target="../media/image81.wmf"/><Relationship Id="rId23" Type="http://schemas.openxmlformats.org/officeDocument/2006/relationships/oleObject" Target="../embeddings/oleObject83.bin"/><Relationship Id="rId28" Type="http://schemas.openxmlformats.org/officeDocument/2006/relationships/oleObject" Target="../embeddings/oleObject88.bin"/><Relationship Id="rId10" Type="http://schemas.openxmlformats.org/officeDocument/2006/relationships/oleObject" Target="../embeddings/oleObject76.bin"/><Relationship Id="rId19" Type="http://schemas.openxmlformats.org/officeDocument/2006/relationships/oleObject" Target="../embeddings/oleObject81.bin"/><Relationship Id="rId31" Type="http://schemas.openxmlformats.org/officeDocument/2006/relationships/image" Target="../media/image90.wmf"/><Relationship Id="rId4" Type="http://schemas.openxmlformats.org/officeDocument/2006/relationships/audio" Target="../media/audio2.wav"/><Relationship Id="rId9" Type="http://schemas.openxmlformats.org/officeDocument/2006/relationships/image" Target="../media/image78.wmf"/><Relationship Id="rId14" Type="http://schemas.openxmlformats.org/officeDocument/2006/relationships/oleObject" Target="../embeddings/oleObject78.bin"/><Relationship Id="rId22" Type="http://schemas.openxmlformats.org/officeDocument/2006/relationships/oleObject" Target="../embeddings/oleObject82.bin"/><Relationship Id="rId27" Type="http://schemas.openxmlformats.org/officeDocument/2006/relationships/oleObject" Target="../embeddings/oleObject87.bin"/><Relationship Id="rId30" Type="http://schemas.openxmlformats.org/officeDocument/2006/relationships/oleObject" Target="../embeddings/oleObject89.bin"/><Relationship Id="rId35" Type="http://schemas.openxmlformats.org/officeDocument/2006/relationships/image" Target="../media/image92.wmf"/><Relationship Id="rId8" Type="http://schemas.openxmlformats.org/officeDocument/2006/relationships/oleObject" Target="../embeddings/oleObject7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7.wmf"/><Relationship Id="rId3" Type="http://schemas.openxmlformats.org/officeDocument/2006/relationships/audio" Target="../media/audio1.wav"/><Relationship Id="rId7" Type="http://schemas.openxmlformats.org/officeDocument/2006/relationships/image" Target="../media/image94.wmf"/><Relationship Id="rId12"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3.bin"/><Relationship Id="rId11" Type="http://schemas.openxmlformats.org/officeDocument/2006/relationships/image" Target="../media/image96.wmf"/><Relationship Id="rId5" Type="http://schemas.openxmlformats.org/officeDocument/2006/relationships/image" Target="../media/image93.png"/><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5.wmf"/></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8.wmf"/><Relationship Id="rId5" Type="http://schemas.openxmlformats.org/officeDocument/2006/relationships/oleObject" Target="../embeddings/oleObject97.bin"/><Relationship Id="rId4" Type="http://schemas.openxmlformats.org/officeDocument/2006/relationships/image" Target="../media/image99.png"/></Relationships>
</file>

<file path=ppt/slides/_rels/slide44.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77.png"/><Relationship Id="rId18" Type="http://schemas.openxmlformats.org/officeDocument/2006/relationships/oleObject" Target="../embeddings/oleObject104.bin"/><Relationship Id="rId3" Type="http://schemas.openxmlformats.org/officeDocument/2006/relationships/audio" Target="../media/audio1.wav"/><Relationship Id="rId21" Type="http://schemas.openxmlformats.org/officeDocument/2006/relationships/image" Target="../media/image81.wmf"/><Relationship Id="rId7" Type="http://schemas.openxmlformats.org/officeDocument/2006/relationships/oleObject" Target="../embeddings/oleObject99.bin"/><Relationship Id="rId12" Type="http://schemas.openxmlformats.org/officeDocument/2006/relationships/oleObject" Target="../embeddings/oleObject101.bin"/><Relationship Id="rId17" Type="http://schemas.openxmlformats.org/officeDocument/2006/relationships/image" Target="../media/image79.wmf"/><Relationship Id="rId25" Type="http://schemas.openxmlformats.org/officeDocument/2006/relationships/image" Target="../media/image85.jpeg"/><Relationship Id="rId2" Type="http://schemas.openxmlformats.org/officeDocument/2006/relationships/slideLayout" Target="../slideLayouts/slideLayout4.xml"/><Relationship Id="rId16" Type="http://schemas.openxmlformats.org/officeDocument/2006/relationships/oleObject" Target="../embeddings/oleObject103.bin"/><Relationship Id="rId20" Type="http://schemas.openxmlformats.org/officeDocument/2006/relationships/oleObject" Target="../embeddings/oleObject105.bin"/><Relationship Id="rId1" Type="http://schemas.openxmlformats.org/officeDocument/2006/relationships/vmlDrawing" Target="../drawings/vmlDrawing25.vml"/><Relationship Id="rId6" Type="http://schemas.openxmlformats.org/officeDocument/2006/relationships/image" Target="../media/image100.wmf"/><Relationship Id="rId11" Type="http://schemas.openxmlformats.org/officeDocument/2006/relationships/image" Target="../media/image75.wmf"/><Relationship Id="rId24" Type="http://schemas.openxmlformats.org/officeDocument/2006/relationships/image" Target="../media/image102.wmf"/><Relationship Id="rId5" Type="http://schemas.openxmlformats.org/officeDocument/2006/relationships/oleObject" Target="../embeddings/oleObject98.bin"/><Relationship Id="rId15" Type="http://schemas.openxmlformats.org/officeDocument/2006/relationships/image" Target="../media/image78.wmf"/><Relationship Id="rId23" Type="http://schemas.openxmlformats.org/officeDocument/2006/relationships/oleObject" Target="../embeddings/oleObject107.bin"/><Relationship Id="rId10" Type="http://schemas.openxmlformats.org/officeDocument/2006/relationships/oleObject" Target="../embeddings/oleObject100.bin"/><Relationship Id="rId19" Type="http://schemas.openxmlformats.org/officeDocument/2006/relationships/image" Target="../media/image80.wmf"/><Relationship Id="rId4" Type="http://schemas.openxmlformats.org/officeDocument/2006/relationships/audio" Target="../media/audio2.wav"/><Relationship Id="rId9" Type="http://schemas.openxmlformats.org/officeDocument/2006/relationships/image" Target="../media/image99.png"/><Relationship Id="rId14" Type="http://schemas.openxmlformats.org/officeDocument/2006/relationships/oleObject" Target="../embeddings/oleObject102.bin"/><Relationship Id="rId22" Type="http://schemas.openxmlformats.org/officeDocument/2006/relationships/oleObject" Target="../embeddings/oleObject106.bin"/></Relationships>
</file>

<file path=ppt/slides/_rels/slide4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112.bin"/><Relationship Id="rId18" Type="http://schemas.openxmlformats.org/officeDocument/2006/relationships/oleObject" Target="../embeddings/oleObject115.bin"/><Relationship Id="rId3" Type="http://schemas.openxmlformats.org/officeDocument/2006/relationships/audio" Target="../media/audio1.wav"/><Relationship Id="rId7" Type="http://schemas.openxmlformats.org/officeDocument/2006/relationships/oleObject" Target="../embeddings/oleObject109.bin"/><Relationship Id="rId12" Type="http://schemas.openxmlformats.org/officeDocument/2006/relationships/image" Target="../media/image80.wmf"/><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114.bin"/><Relationship Id="rId1" Type="http://schemas.openxmlformats.org/officeDocument/2006/relationships/vmlDrawing" Target="../drawings/vmlDrawing26.vml"/><Relationship Id="rId6" Type="http://schemas.openxmlformats.org/officeDocument/2006/relationships/image" Target="../media/image77.png"/><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79.wmf"/><Relationship Id="rId19" Type="http://schemas.openxmlformats.org/officeDocument/2006/relationships/image" Target="../media/image103.wmf"/><Relationship Id="rId4" Type="http://schemas.openxmlformats.org/officeDocument/2006/relationships/image" Target="../media/image85.jpeg"/><Relationship Id="rId9" Type="http://schemas.openxmlformats.org/officeDocument/2006/relationships/oleObject" Target="../embeddings/oleObject110.bin"/><Relationship Id="rId14" Type="http://schemas.openxmlformats.org/officeDocument/2006/relationships/image" Target="../media/image8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5.wmf"/><Relationship Id="rId5" Type="http://schemas.openxmlformats.org/officeDocument/2006/relationships/oleObject" Target="../embeddings/oleObject117.bin"/><Relationship Id="rId4" Type="http://schemas.openxmlformats.org/officeDocument/2006/relationships/image" Target="../media/image104.wmf"/></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06.wmf"/></Relationships>
</file>

<file path=ppt/slides/_rels/slide5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0.pn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7.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22.bin"/></Relationships>
</file>

<file path=ppt/slides/_rels/slide52.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29.bin"/><Relationship Id="rId18" Type="http://schemas.openxmlformats.org/officeDocument/2006/relationships/image" Target="../media/image118.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5.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17.wmf"/><Relationship Id="rId1" Type="http://schemas.openxmlformats.org/officeDocument/2006/relationships/vmlDrawing" Target="../drawings/vmlDrawing30.vml"/><Relationship Id="rId6" Type="http://schemas.openxmlformats.org/officeDocument/2006/relationships/image" Target="../media/image112.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7.bin"/><Relationship Id="rId14" Type="http://schemas.openxmlformats.org/officeDocument/2006/relationships/image" Target="../media/image1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19.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23.png"/><Relationship Id="rId3" Type="http://schemas.openxmlformats.org/officeDocument/2006/relationships/audio" Target="../media/audio1.wav"/><Relationship Id="rId7" Type="http://schemas.openxmlformats.org/officeDocument/2006/relationships/image" Target="../media/image121.wmf"/><Relationship Id="rId12" Type="http://schemas.openxmlformats.org/officeDocument/2006/relationships/oleObject" Target="../embeddings/oleObject137.bin"/><Relationship Id="rId17" Type="http://schemas.openxmlformats.org/officeDocument/2006/relationships/image" Target="../media/image125.wmf"/><Relationship Id="rId2" Type="http://schemas.openxmlformats.org/officeDocument/2006/relationships/slideLayout" Target="../slideLayouts/slideLayout2.xml"/><Relationship Id="rId16" Type="http://schemas.openxmlformats.org/officeDocument/2006/relationships/oleObject" Target="../embeddings/oleObject139.bin"/><Relationship Id="rId1" Type="http://schemas.openxmlformats.org/officeDocument/2006/relationships/vmlDrawing" Target="../drawings/vmlDrawing32.vml"/><Relationship Id="rId6" Type="http://schemas.openxmlformats.org/officeDocument/2006/relationships/oleObject" Target="../embeddings/oleObject134.bin"/><Relationship Id="rId11" Type="http://schemas.openxmlformats.org/officeDocument/2006/relationships/image" Target="../media/image122.wmf"/><Relationship Id="rId5" Type="http://schemas.openxmlformats.org/officeDocument/2006/relationships/image" Target="../media/image120.png"/><Relationship Id="rId15" Type="http://schemas.openxmlformats.org/officeDocument/2006/relationships/image" Target="../media/image124.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12.wmf"/><Relationship Id="rId14" Type="http://schemas.openxmlformats.org/officeDocument/2006/relationships/oleObject" Target="../embeddings/oleObject138.bin"/></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40.png"/><Relationship Id="rId5" Type="http://schemas.openxmlformats.org/officeDocument/2006/relationships/oleObject" Target="../embeddings/oleObject140.bin"/><Relationship Id="rId4" Type="http://schemas.openxmlformats.org/officeDocument/2006/relationships/image" Target="../media/image126.png"/></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7.wmf"/><Relationship Id="rId3" Type="http://schemas.openxmlformats.org/officeDocument/2006/relationships/audio" Target="../media/audio1.wav"/><Relationship Id="rId7" Type="http://schemas.openxmlformats.org/officeDocument/2006/relationships/image" Target="../media/image128.wmf"/><Relationship Id="rId12"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42.bin"/><Relationship Id="rId11" Type="http://schemas.openxmlformats.org/officeDocument/2006/relationships/image" Target="../media/image129.wmf"/><Relationship Id="rId5" Type="http://schemas.openxmlformats.org/officeDocument/2006/relationships/image" Target="../media/image127.w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30.png"/></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31.wmf"/><Relationship Id="rId5" Type="http://schemas.openxmlformats.org/officeDocument/2006/relationships/oleObject" Target="../embeddings/oleObject147.bin"/><Relationship Id="rId4" Type="http://schemas.openxmlformats.org/officeDocument/2006/relationships/image" Target="../media/image130.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9.wmf"/><Relationship Id="rId3" Type="http://schemas.openxmlformats.org/officeDocument/2006/relationships/audio" Target="../media/audio1.wav"/><Relationship Id="rId7" Type="http://schemas.openxmlformats.org/officeDocument/2006/relationships/image" Target="../media/image6.wmf"/><Relationship Id="rId12"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7.wmf"/><Relationship Id="rId1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53.bin"/><Relationship Id="rId18" Type="http://schemas.openxmlformats.org/officeDocument/2006/relationships/image" Target="../media/image139.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36.wmf"/><Relationship Id="rId17" Type="http://schemas.openxmlformats.org/officeDocument/2006/relationships/oleObject" Target="../embeddings/oleObject155.bin"/><Relationship Id="rId2" Type="http://schemas.openxmlformats.org/officeDocument/2006/relationships/slideLayout" Target="../slideLayouts/slideLayout4.xml"/><Relationship Id="rId16" Type="http://schemas.openxmlformats.org/officeDocument/2006/relationships/image" Target="../media/image138.wmf"/><Relationship Id="rId20" Type="http://schemas.openxmlformats.org/officeDocument/2006/relationships/image" Target="../media/image140.wmf"/><Relationship Id="rId1" Type="http://schemas.openxmlformats.org/officeDocument/2006/relationships/vmlDrawing" Target="../drawings/vmlDrawing36.vml"/><Relationship Id="rId6" Type="http://schemas.openxmlformats.org/officeDocument/2006/relationships/image" Target="../media/image133.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35.wmf"/><Relationship Id="rId19" Type="http://schemas.openxmlformats.org/officeDocument/2006/relationships/oleObject" Target="../embeddings/oleObject156.bin"/><Relationship Id="rId4" Type="http://schemas.openxmlformats.org/officeDocument/2006/relationships/image" Target="../media/image132.wmf"/><Relationship Id="rId9" Type="http://schemas.openxmlformats.org/officeDocument/2006/relationships/oleObject" Target="../embeddings/oleObject151.bin"/><Relationship Id="rId14" Type="http://schemas.openxmlformats.org/officeDocument/2006/relationships/image" Target="../media/image137.wmf"/></Relationships>
</file>

<file path=ppt/slides/_rels/slide61.xml.rels><?xml version="1.0" encoding="UTF-8" standalone="yes"?>
<Relationships xmlns="http://schemas.openxmlformats.org/package/2006/relationships"><Relationship Id="rId13" Type="http://schemas.openxmlformats.org/officeDocument/2006/relationships/oleObject" Target="../embeddings/oleObject162.bin"/><Relationship Id="rId18" Type="http://schemas.openxmlformats.org/officeDocument/2006/relationships/image" Target="../media/image140.wmf"/><Relationship Id="rId26" Type="http://schemas.openxmlformats.org/officeDocument/2006/relationships/image" Target="../media/image135.wmf"/><Relationship Id="rId3" Type="http://schemas.openxmlformats.org/officeDocument/2006/relationships/oleObject" Target="../embeddings/oleObject157.bin"/><Relationship Id="rId21" Type="http://schemas.openxmlformats.org/officeDocument/2006/relationships/oleObject" Target="../embeddings/oleObject166.bin"/><Relationship Id="rId34" Type="http://schemas.openxmlformats.org/officeDocument/2006/relationships/image" Target="../media/image139.wmf"/><Relationship Id="rId7" Type="http://schemas.openxmlformats.org/officeDocument/2006/relationships/oleObject" Target="../embeddings/oleObject159.bin"/><Relationship Id="rId12" Type="http://schemas.openxmlformats.org/officeDocument/2006/relationships/image" Target="../media/image145.wmf"/><Relationship Id="rId17" Type="http://schemas.openxmlformats.org/officeDocument/2006/relationships/oleObject" Target="../embeddings/oleObject164.bin"/><Relationship Id="rId25" Type="http://schemas.openxmlformats.org/officeDocument/2006/relationships/oleObject" Target="../embeddings/oleObject168.bin"/><Relationship Id="rId33" Type="http://schemas.openxmlformats.org/officeDocument/2006/relationships/oleObject" Target="../embeddings/oleObject172.bin"/><Relationship Id="rId2" Type="http://schemas.openxmlformats.org/officeDocument/2006/relationships/slideLayout" Target="../slideLayouts/slideLayout2.xml"/><Relationship Id="rId16" Type="http://schemas.openxmlformats.org/officeDocument/2006/relationships/image" Target="../media/image147.wmf"/><Relationship Id="rId20" Type="http://schemas.openxmlformats.org/officeDocument/2006/relationships/image" Target="../media/image132.wmf"/><Relationship Id="rId29" Type="http://schemas.openxmlformats.org/officeDocument/2006/relationships/oleObject" Target="../embeddings/oleObject170.bin"/><Relationship Id="rId1" Type="http://schemas.openxmlformats.org/officeDocument/2006/relationships/vmlDrawing" Target="../drawings/vmlDrawing37.vml"/><Relationship Id="rId6" Type="http://schemas.openxmlformats.org/officeDocument/2006/relationships/image" Target="../media/image142.wmf"/><Relationship Id="rId11" Type="http://schemas.openxmlformats.org/officeDocument/2006/relationships/oleObject" Target="../embeddings/oleObject161.bin"/><Relationship Id="rId24" Type="http://schemas.openxmlformats.org/officeDocument/2006/relationships/image" Target="../media/image134.wmf"/><Relationship Id="rId32" Type="http://schemas.openxmlformats.org/officeDocument/2006/relationships/image" Target="../media/image138.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28" Type="http://schemas.openxmlformats.org/officeDocument/2006/relationships/image" Target="../media/image136.wmf"/><Relationship Id="rId10" Type="http://schemas.openxmlformats.org/officeDocument/2006/relationships/image" Target="../media/image144.wmf"/><Relationship Id="rId19" Type="http://schemas.openxmlformats.org/officeDocument/2006/relationships/oleObject" Target="../embeddings/oleObject165.bin"/><Relationship Id="rId31" Type="http://schemas.openxmlformats.org/officeDocument/2006/relationships/oleObject" Target="../embeddings/oleObject171.bin"/><Relationship Id="rId4" Type="http://schemas.openxmlformats.org/officeDocument/2006/relationships/image" Target="../media/image141.wmf"/><Relationship Id="rId9" Type="http://schemas.openxmlformats.org/officeDocument/2006/relationships/oleObject" Target="../embeddings/oleObject160.bin"/><Relationship Id="rId14" Type="http://schemas.openxmlformats.org/officeDocument/2006/relationships/image" Target="../media/image146.wmf"/><Relationship Id="rId22" Type="http://schemas.openxmlformats.org/officeDocument/2006/relationships/image" Target="../media/image133.wmf"/><Relationship Id="rId27" Type="http://schemas.openxmlformats.org/officeDocument/2006/relationships/oleObject" Target="../embeddings/oleObject169.bin"/><Relationship Id="rId30" Type="http://schemas.openxmlformats.org/officeDocument/2006/relationships/image" Target="../media/image137.wmf"/><Relationship Id="rId8" Type="http://schemas.openxmlformats.org/officeDocument/2006/relationships/image" Target="../media/image143.wmf"/></Relationships>
</file>

<file path=ppt/slides/_rels/slide62.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49.wmf"/><Relationship Id="rId5" Type="http://schemas.openxmlformats.org/officeDocument/2006/relationships/oleObject" Target="../embeddings/oleObject174.bin"/><Relationship Id="rId4" Type="http://schemas.openxmlformats.org/officeDocument/2006/relationships/image" Target="../media/image148.wmf"/></Relationships>
</file>

<file path=ppt/slides/_rels/slide63.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81.bin"/><Relationship Id="rId18" Type="http://schemas.openxmlformats.org/officeDocument/2006/relationships/image" Target="../media/image158.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55.wmf"/><Relationship Id="rId17" Type="http://schemas.openxmlformats.org/officeDocument/2006/relationships/oleObject" Target="../embeddings/oleObject183.bin"/><Relationship Id="rId2" Type="http://schemas.openxmlformats.org/officeDocument/2006/relationships/slideLayout" Target="../slideLayouts/slideLayout13.xml"/><Relationship Id="rId16" Type="http://schemas.openxmlformats.org/officeDocument/2006/relationships/image" Target="../media/image157.wmf"/><Relationship Id="rId20" Type="http://schemas.openxmlformats.org/officeDocument/2006/relationships/image" Target="../media/image159.wmf"/><Relationship Id="rId1" Type="http://schemas.openxmlformats.org/officeDocument/2006/relationships/vmlDrawing" Target="../drawings/vmlDrawing39.vml"/><Relationship Id="rId6" Type="http://schemas.openxmlformats.org/officeDocument/2006/relationships/image" Target="../media/image152.wmf"/><Relationship Id="rId11" Type="http://schemas.openxmlformats.org/officeDocument/2006/relationships/oleObject" Target="../embeddings/oleObject180.bin"/><Relationship Id="rId24" Type="http://schemas.openxmlformats.org/officeDocument/2006/relationships/image" Target="../media/image161.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54.wmf"/><Relationship Id="rId19" Type="http://schemas.openxmlformats.org/officeDocument/2006/relationships/oleObject" Target="../embeddings/oleObject184.bin"/><Relationship Id="rId4" Type="http://schemas.openxmlformats.org/officeDocument/2006/relationships/image" Target="../media/image151.wmf"/><Relationship Id="rId9" Type="http://schemas.openxmlformats.org/officeDocument/2006/relationships/oleObject" Target="../embeddings/oleObject179.bin"/><Relationship Id="rId14" Type="http://schemas.openxmlformats.org/officeDocument/2006/relationships/image" Target="../media/image156.wmf"/><Relationship Id="rId22" Type="http://schemas.openxmlformats.org/officeDocument/2006/relationships/image" Target="../media/image160.wmf"/></Relationships>
</file>

<file path=ppt/slides/_rels/slide64.xml.rels><?xml version="1.0" encoding="UTF-8" standalone="yes"?>
<Relationships xmlns="http://schemas.openxmlformats.org/package/2006/relationships"><Relationship Id="rId13" Type="http://schemas.openxmlformats.org/officeDocument/2006/relationships/oleObject" Target="../embeddings/oleObject192.bin"/><Relationship Id="rId18" Type="http://schemas.openxmlformats.org/officeDocument/2006/relationships/image" Target="../media/image169.wmf"/><Relationship Id="rId26" Type="http://schemas.openxmlformats.org/officeDocument/2006/relationships/image" Target="../media/image173.wmf"/><Relationship Id="rId3" Type="http://schemas.openxmlformats.org/officeDocument/2006/relationships/oleObject" Target="../embeddings/oleObject187.bin"/><Relationship Id="rId21" Type="http://schemas.openxmlformats.org/officeDocument/2006/relationships/oleObject" Target="../embeddings/oleObject196.bin"/><Relationship Id="rId34" Type="http://schemas.openxmlformats.org/officeDocument/2006/relationships/image" Target="../media/image175.wmf"/><Relationship Id="rId7" Type="http://schemas.openxmlformats.org/officeDocument/2006/relationships/oleObject" Target="../embeddings/oleObject189.bin"/><Relationship Id="rId12" Type="http://schemas.openxmlformats.org/officeDocument/2006/relationships/image" Target="../media/image166.wmf"/><Relationship Id="rId17" Type="http://schemas.openxmlformats.org/officeDocument/2006/relationships/oleObject" Target="../embeddings/oleObject194.bin"/><Relationship Id="rId25" Type="http://schemas.openxmlformats.org/officeDocument/2006/relationships/oleObject" Target="../embeddings/oleObject198.bin"/><Relationship Id="rId33" Type="http://schemas.openxmlformats.org/officeDocument/2006/relationships/oleObject" Target="../embeddings/oleObject204.bin"/><Relationship Id="rId2" Type="http://schemas.openxmlformats.org/officeDocument/2006/relationships/slideLayout" Target="../slideLayouts/slideLayout13.xml"/><Relationship Id="rId16" Type="http://schemas.openxmlformats.org/officeDocument/2006/relationships/image" Target="../media/image168.wmf"/><Relationship Id="rId20" Type="http://schemas.openxmlformats.org/officeDocument/2006/relationships/image" Target="../media/image170.wmf"/><Relationship Id="rId29" Type="http://schemas.openxmlformats.org/officeDocument/2006/relationships/oleObject" Target="../embeddings/oleObject200.bin"/><Relationship Id="rId1" Type="http://schemas.openxmlformats.org/officeDocument/2006/relationships/vmlDrawing" Target="../drawings/vmlDrawing40.vml"/><Relationship Id="rId6" Type="http://schemas.openxmlformats.org/officeDocument/2006/relationships/image" Target="../media/image163.wmf"/><Relationship Id="rId11" Type="http://schemas.openxmlformats.org/officeDocument/2006/relationships/oleObject" Target="../embeddings/oleObject191.bin"/><Relationship Id="rId24" Type="http://schemas.openxmlformats.org/officeDocument/2006/relationships/image" Target="../media/image172.wmf"/><Relationship Id="rId32" Type="http://schemas.openxmlformats.org/officeDocument/2006/relationships/oleObject" Target="../embeddings/oleObject203.bin"/><Relationship Id="rId5" Type="http://schemas.openxmlformats.org/officeDocument/2006/relationships/oleObject" Target="../embeddings/oleObject188.bin"/><Relationship Id="rId15" Type="http://schemas.openxmlformats.org/officeDocument/2006/relationships/oleObject" Target="../embeddings/oleObject193.bin"/><Relationship Id="rId23" Type="http://schemas.openxmlformats.org/officeDocument/2006/relationships/oleObject" Target="../embeddings/oleObject197.bin"/><Relationship Id="rId28" Type="http://schemas.openxmlformats.org/officeDocument/2006/relationships/image" Target="../media/image174.wmf"/><Relationship Id="rId10" Type="http://schemas.openxmlformats.org/officeDocument/2006/relationships/image" Target="../media/image165.wmf"/><Relationship Id="rId19" Type="http://schemas.openxmlformats.org/officeDocument/2006/relationships/oleObject" Target="../embeddings/oleObject195.bin"/><Relationship Id="rId31" Type="http://schemas.openxmlformats.org/officeDocument/2006/relationships/oleObject" Target="../embeddings/oleObject202.bin"/><Relationship Id="rId4" Type="http://schemas.openxmlformats.org/officeDocument/2006/relationships/image" Target="../media/image162.wmf"/><Relationship Id="rId9" Type="http://schemas.openxmlformats.org/officeDocument/2006/relationships/oleObject" Target="../embeddings/oleObject190.bin"/><Relationship Id="rId14" Type="http://schemas.openxmlformats.org/officeDocument/2006/relationships/image" Target="../media/image167.wmf"/><Relationship Id="rId22" Type="http://schemas.openxmlformats.org/officeDocument/2006/relationships/image" Target="../media/image171.wmf"/><Relationship Id="rId27" Type="http://schemas.openxmlformats.org/officeDocument/2006/relationships/oleObject" Target="../embeddings/oleObject199.bin"/><Relationship Id="rId30" Type="http://schemas.openxmlformats.org/officeDocument/2006/relationships/oleObject" Target="../embeddings/oleObject201.bin"/><Relationship Id="rId8" Type="http://schemas.openxmlformats.org/officeDocument/2006/relationships/image" Target="../media/image164.wmf"/></Relationships>
</file>

<file path=ppt/slides/_rels/slide65.xml.rels><?xml version="1.0" encoding="UTF-8" standalone="yes"?>
<Relationships xmlns="http://schemas.openxmlformats.org/package/2006/relationships"><Relationship Id="rId8" Type="http://schemas.openxmlformats.org/officeDocument/2006/relationships/image" Target="../media/image178.png"/><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77.png"/><Relationship Id="rId5" Type="http://schemas.openxmlformats.org/officeDocument/2006/relationships/oleObject" Target="../embeddings/oleObject206.bin"/><Relationship Id="rId4" Type="http://schemas.openxmlformats.org/officeDocument/2006/relationships/image" Target="../media/image176.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7.wmf"/><Relationship Id="rId5" Type="http://schemas.openxmlformats.org/officeDocument/2006/relationships/oleObject" Target="../embeddings/oleObject209.bin"/><Relationship Id="rId4" Type="http://schemas.openxmlformats.org/officeDocument/2006/relationships/image" Target="../media/image129.wmf"/></Relationships>
</file>

<file path=ppt/slides/_rels/slide67.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79.wmf"/><Relationship Id="rId5" Type="http://schemas.openxmlformats.org/officeDocument/2006/relationships/oleObject" Target="../embeddings/oleObject213.bin"/><Relationship Id="rId10" Type="http://schemas.openxmlformats.org/officeDocument/2006/relationships/image" Target="../media/image181.wmf"/><Relationship Id="rId4" Type="http://schemas.openxmlformats.org/officeDocument/2006/relationships/image" Target="../media/image129.wmf"/><Relationship Id="rId9" Type="http://schemas.openxmlformats.org/officeDocument/2006/relationships/oleObject" Target="../embeddings/oleObject215.bin"/></Relationships>
</file>

<file path=ppt/slides/_rels/slide68.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221.bin"/><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184.wmf"/><Relationship Id="rId2" Type="http://schemas.openxmlformats.org/officeDocument/2006/relationships/slideLayout" Target="../slideLayouts/slideLayout7.xml"/><Relationship Id="rId16" Type="http://schemas.openxmlformats.org/officeDocument/2006/relationships/image" Target="../media/image186.wmf"/><Relationship Id="rId1" Type="http://schemas.openxmlformats.org/officeDocument/2006/relationships/vmlDrawing" Target="../drawings/vmlDrawing44.vml"/><Relationship Id="rId6" Type="http://schemas.openxmlformats.org/officeDocument/2006/relationships/image" Target="../media/image7.wmf"/><Relationship Id="rId11" Type="http://schemas.openxmlformats.org/officeDocument/2006/relationships/oleObject" Target="../embeddings/oleObject220.bin"/><Relationship Id="rId5" Type="http://schemas.openxmlformats.org/officeDocument/2006/relationships/oleObject" Target="../embeddings/oleObject217.bin"/><Relationship Id="rId15" Type="http://schemas.openxmlformats.org/officeDocument/2006/relationships/oleObject" Target="../embeddings/oleObject222.bin"/><Relationship Id="rId10" Type="http://schemas.openxmlformats.org/officeDocument/2006/relationships/image" Target="../media/image183.wmf"/><Relationship Id="rId4" Type="http://schemas.openxmlformats.org/officeDocument/2006/relationships/image" Target="../media/image129.wmf"/><Relationship Id="rId9" Type="http://schemas.openxmlformats.org/officeDocument/2006/relationships/oleObject" Target="../embeddings/oleObject219.bin"/><Relationship Id="rId14" Type="http://schemas.openxmlformats.org/officeDocument/2006/relationships/image" Target="../media/image185.wmf"/></Relationships>
</file>

<file path=ppt/slides/_rels/slide69.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7.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183.wmf"/><Relationship Id="rId4" Type="http://schemas.openxmlformats.org/officeDocument/2006/relationships/image" Target="../media/image129.wmf"/><Relationship Id="rId9" Type="http://schemas.openxmlformats.org/officeDocument/2006/relationships/oleObject" Target="../embeddings/oleObject226.bin"/><Relationship Id="rId14" Type="http://schemas.openxmlformats.org/officeDocument/2006/relationships/image" Target="../media/image185.wmf"/></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87.wmf"/></Relationships>
</file>

<file path=ppt/slides/_rels/slide71.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image" Target="../media/image189.wmf"/><Relationship Id="rId18" Type="http://schemas.openxmlformats.org/officeDocument/2006/relationships/oleObject" Target="../embeddings/oleObject239.bin"/><Relationship Id="rId26" Type="http://schemas.openxmlformats.org/officeDocument/2006/relationships/oleObject" Target="../embeddings/oleObject243.bin"/><Relationship Id="rId3" Type="http://schemas.openxmlformats.org/officeDocument/2006/relationships/oleObject" Target="../embeddings/oleObject230.bin"/><Relationship Id="rId21" Type="http://schemas.openxmlformats.org/officeDocument/2006/relationships/image" Target="../media/image193.wmf"/><Relationship Id="rId7" Type="http://schemas.openxmlformats.org/officeDocument/2006/relationships/oleObject" Target="../embeddings/oleObject232.bin"/><Relationship Id="rId12" Type="http://schemas.openxmlformats.org/officeDocument/2006/relationships/oleObject" Target="../embeddings/oleObject236.bin"/><Relationship Id="rId17" Type="http://schemas.openxmlformats.org/officeDocument/2006/relationships/image" Target="../media/image191.wmf"/><Relationship Id="rId25" Type="http://schemas.openxmlformats.org/officeDocument/2006/relationships/image" Target="../media/image195.wmf"/><Relationship Id="rId2" Type="http://schemas.openxmlformats.org/officeDocument/2006/relationships/slideLayout" Target="../slideLayouts/slideLayout7.xml"/><Relationship Id="rId16" Type="http://schemas.openxmlformats.org/officeDocument/2006/relationships/oleObject" Target="../embeddings/oleObject238.bin"/><Relationship Id="rId20" Type="http://schemas.openxmlformats.org/officeDocument/2006/relationships/oleObject" Target="../embeddings/oleObject240.bin"/><Relationship Id="rId1" Type="http://schemas.openxmlformats.org/officeDocument/2006/relationships/vmlDrawing" Target="../drawings/vmlDrawing47.vml"/><Relationship Id="rId6" Type="http://schemas.openxmlformats.org/officeDocument/2006/relationships/image" Target="../media/image7.wmf"/><Relationship Id="rId11" Type="http://schemas.openxmlformats.org/officeDocument/2006/relationships/oleObject" Target="../embeddings/oleObject235.bin"/><Relationship Id="rId24" Type="http://schemas.openxmlformats.org/officeDocument/2006/relationships/oleObject" Target="../embeddings/oleObject242.bin"/><Relationship Id="rId5" Type="http://schemas.openxmlformats.org/officeDocument/2006/relationships/oleObject" Target="../embeddings/oleObject231.bin"/><Relationship Id="rId15" Type="http://schemas.openxmlformats.org/officeDocument/2006/relationships/image" Target="../media/image190.wmf"/><Relationship Id="rId23" Type="http://schemas.openxmlformats.org/officeDocument/2006/relationships/image" Target="../media/image194.wmf"/><Relationship Id="rId10" Type="http://schemas.openxmlformats.org/officeDocument/2006/relationships/oleObject" Target="../embeddings/oleObject234.bin"/><Relationship Id="rId19" Type="http://schemas.openxmlformats.org/officeDocument/2006/relationships/image" Target="../media/image192.wmf"/><Relationship Id="rId4" Type="http://schemas.openxmlformats.org/officeDocument/2006/relationships/image" Target="../media/image129.wmf"/><Relationship Id="rId9" Type="http://schemas.openxmlformats.org/officeDocument/2006/relationships/oleObject" Target="../embeddings/oleObject233.bin"/><Relationship Id="rId14" Type="http://schemas.openxmlformats.org/officeDocument/2006/relationships/oleObject" Target="../embeddings/oleObject237.bin"/><Relationship Id="rId22" Type="http://schemas.openxmlformats.org/officeDocument/2006/relationships/oleObject" Target="../embeddings/oleObject241.bin"/><Relationship Id="rId27" Type="http://schemas.openxmlformats.org/officeDocument/2006/relationships/image" Target="../media/image196.wmf"/></Relationships>
</file>

<file path=ppt/slides/_rels/slide72.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249.bin"/><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01.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98.wmf"/><Relationship Id="rId11" Type="http://schemas.openxmlformats.org/officeDocument/2006/relationships/oleObject" Target="../embeddings/oleObject248.bin"/><Relationship Id="rId5" Type="http://schemas.openxmlformats.org/officeDocument/2006/relationships/oleObject" Target="../embeddings/oleObject245.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247.bin"/><Relationship Id="rId14" Type="http://schemas.openxmlformats.org/officeDocument/2006/relationships/image" Target="../media/image202.wmf"/></Relationships>
</file>

<file path=ppt/slides/_rels/slide7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image" Target="../media/image204.wmf"/><Relationship Id="rId4" Type="http://schemas.openxmlformats.org/officeDocument/2006/relationships/oleObject" Target="../embeddings/oleObject250.bin"/></Relationships>
</file>

<file path=ppt/slides/_rels/slide75.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06.wmf"/><Relationship Id="rId5" Type="http://schemas.openxmlformats.org/officeDocument/2006/relationships/oleObject" Target="../embeddings/oleObject252.bin"/><Relationship Id="rId4" Type="http://schemas.openxmlformats.org/officeDocument/2006/relationships/image" Target="../media/image205.wmf"/></Relationships>
</file>

<file path=ppt/slides/_rels/slide76.xml.rels><?xml version="1.0" encoding="UTF-8" standalone="yes"?>
<Relationships xmlns="http://schemas.openxmlformats.org/package/2006/relationships"><Relationship Id="rId3" Type="http://schemas.openxmlformats.org/officeDocument/2006/relationships/image" Target="../media/image209.gif"/><Relationship Id="rId2" Type="http://schemas.openxmlformats.org/officeDocument/2006/relationships/slideLayout" Target="../slideLayouts/slideLayout7.xml"/><Relationship Id="rId1" Type="http://schemas.openxmlformats.org/officeDocument/2006/relationships/vmlDrawing" Target="../drawings/vmlDrawing51.vml"/><Relationship Id="rId5" Type="http://schemas.openxmlformats.org/officeDocument/2006/relationships/image" Target="../media/image208.wmf"/><Relationship Id="rId4" Type="http://schemas.openxmlformats.org/officeDocument/2006/relationships/oleObject" Target="../embeddings/oleObject254.bin"/></Relationships>
</file>

<file path=ppt/slides/_rels/slide77.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audio" Target="../media/audio4.wav"/><Relationship Id="rId7"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audio" Target="../media/audio5.wav"/><Relationship Id="rId5" Type="http://schemas.openxmlformats.org/officeDocument/2006/relationships/audio" Target="../media/audio2.wav"/><Relationship Id="rId10" Type="http://schemas.openxmlformats.org/officeDocument/2006/relationships/image" Target="../media/image211.png"/><Relationship Id="rId4" Type="http://schemas.openxmlformats.org/officeDocument/2006/relationships/audio" Target="../media/audio1.wav"/><Relationship Id="rId9" Type="http://schemas.openxmlformats.org/officeDocument/2006/relationships/oleObject" Target="../embeddings/oleObject256.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59.bin"/><Relationship Id="rId3" Type="http://schemas.openxmlformats.org/officeDocument/2006/relationships/audio" Target="../media/audio1.wav"/><Relationship Id="rId7" Type="http://schemas.openxmlformats.org/officeDocument/2006/relationships/image" Target="../media/image212.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58.bin"/><Relationship Id="rId5" Type="http://schemas.openxmlformats.org/officeDocument/2006/relationships/image" Target="../media/image7.wmf"/><Relationship Id="rId4" Type="http://schemas.openxmlformats.org/officeDocument/2006/relationships/oleObject" Target="../embeddings/oleObject257.bin"/><Relationship Id="rId9" Type="http://schemas.openxmlformats.org/officeDocument/2006/relationships/image" Target="../media/image213.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62.bin"/><Relationship Id="rId3" Type="http://schemas.openxmlformats.org/officeDocument/2006/relationships/audio" Target="../media/audio1.wav"/><Relationship Id="rId7" Type="http://schemas.openxmlformats.org/officeDocument/2006/relationships/image" Target="../media/image214.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61.bin"/><Relationship Id="rId5" Type="http://schemas.openxmlformats.org/officeDocument/2006/relationships/image" Target="../media/image7.wmf"/><Relationship Id="rId4" Type="http://schemas.openxmlformats.org/officeDocument/2006/relationships/oleObject" Target="../embeddings/oleObject260.bin"/><Relationship Id="rId9" Type="http://schemas.openxmlformats.org/officeDocument/2006/relationships/image" Target="../media/image215.wmf"/></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17.wmf"/><Relationship Id="rId5" Type="http://schemas.openxmlformats.org/officeDocument/2006/relationships/oleObject" Target="../embeddings/oleObject264.bin"/><Relationship Id="rId4" Type="http://schemas.openxmlformats.org/officeDocument/2006/relationships/image" Target="../media/image216.wmf"/></Relationships>
</file>

<file path=ppt/slides/_rels/slide81.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19.wmf"/><Relationship Id="rId5" Type="http://schemas.openxmlformats.org/officeDocument/2006/relationships/oleObject" Target="../embeddings/oleObject266.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68.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image" Target="../media/image226.wmf"/><Relationship Id="rId3" Type="http://schemas.openxmlformats.org/officeDocument/2006/relationships/audio" Target="../media/audio1.wav"/><Relationship Id="rId7" Type="http://schemas.openxmlformats.org/officeDocument/2006/relationships/image" Target="../media/image223.wmf"/><Relationship Id="rId12" Type="http://schemas.openxmlformats.org/officeDocument/2006/relationships/oleObject" Target="../embeddings/oleObject273.bin"/><Relationship Id="rId17" Type="http://schemas.openxmlformats.org/officeDocument/2006/relationships/image" Target="../media/image228.wmf"/><Relationship Id="rId2" Type="http://schemas.openxmlformats.org/officeDocument/2006/relationships/slideLayout" Target="../slideLayouts/slideLayout7.xml"/><Relationship Id="rId16" Type="http://schemas.openxmlformats.org/officeDocument/2006/relationships/oleObject" Target="../embeddings/oleObject275.bin"/><Relationship Id="rId1" Type="http://schemas.openxmlformats.org/officeDocument/2006/relationships/vmlDrawing" Target="../drawings/vmlDrawing57.vml"/><Relationship Id="rId6" Type="http://schemas.openxmlformats.org/officeDocument/2006/relationships/oleObject" Target="../embeddings/oleObject270.bin"/><Relationship Id="rId11" Type="http://schemas.openxmlformats.org/officeDocument/2006/relationships/image" Target="../media/image225.wmf"/><Relationship Id="rId5" Type="http://schemas.openxmlformats.org/officeDocument/2006/relationships/image" Target="../media/image222.wmf"/><Relationship Id="rId15" Type="http://schemas.openxmlformats.org/officeDocument/2006/relationships/image" Target="../media/image227.wmf"/><Relationship Id="rId10" Type="http://schemas.openxmlformats.org/officeDocument/2006/relationships/oleObject" Target="../embeddings/oleObject272.bin"/><Relationship Id="rId4" Type="http://schemas.openxmlformats.org/officeDocument/2006/relationships/oleObject" Target="../embeddings/oleObject269.bin"/><Relationship Id="rId9" Type="http://schemas.openxmlformats.org/officeDocument/2006/relationships/image" Target="../media/image224.wmf"/><Relationship Id="rId14" Type="http://schemas.openxmlformats.org/officeDocument/2006/relationships/oleObject" Target="../embeddings/oleObject274.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30.wmf"/><Relationship Id="rId5" Type="http://schemas.openxmlformats.org/officeDocument/2006/relationships/oleObject" Target="../embeddings/oleObject277.bin"/><Relationship Id="rId4" Type="http://schemas.openxmlformats.org/officeDocument/2006/relationships/image" Target="../media/image229.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80.bin"/><Relationship Id="rId13" Type="http://schemas.openxmlformats.org/officeDocument/2006/relationships/image" Target="../media/image235.wmf"/><Relationship Id="rId18" Type="http://schemas.openxmlformats.org/officeDocument/2006/relationships/oleObject" Target="../embeddings/oleObject285.bin"/><Relationship Id="rId3" Type="http://schemas.openxmlformats.org/officeDocument/2006/relationships/audio" Target="../media/audio1.wav"/><Relationship Id="rId21" Type="http://schemas.openxmlformats.org/officeDocument/2006/relationships/image" Target="../media/image238.wmf"/><Relationship Id="rId7" Type="http://schemas.openxmlformats.org/officeDocument/2006/relationships/image" Target="../media/image232.wmf"/><Relationship Id="rId12" Type="http://schemas.openxmlformats.org/officeDocument/2006/relationships/oleObject" Target="../embeddings/oleObject282.bin"/><Relationship Id="rId17" Type="http://schemas.openxmlformats.org/officeDocument/2006/relationships/image" Target="../media/image227.wmf"/><Relationship Id="rId2" Type="http://schemas.openxmlformats.org/officeDocument/2006/relationships/slideLayout" Target="../slideLayouts/slideLayout7.xml"/><Relationship Id="rId16" Type="http://schemas.openxmlformats.org/officeDocument/2006/relationships/oleObject" Target="../embeddings/oleObject284.bin"/><Relationship Id="rId20" Type="http://schemas.openxmlformats.org/officeDocument/2006/relationships/oleObject" Target="../embeddings/oleObject286.bin"/><Relationship Id="rId1" Type="http://schemas.openxmlformats.org/officeDocument/2006/relationships/vmlDrawing" Target="../drawings/vmlDrawing59.vml"/><Relationship Id="rId6" Type="http://schemas.openxmlformats.org/officeDocument/2006/relationships/oleObject" Target="../embeddings/oleObject279.bin"/><Relationship Id="rId11" Type="http://schemas.openxmlformats.org/officeDocument/2006/relationships/image" Target="../media/image234.wmf"/><Relationship Id="rId5" Type="http://schemas.openxmlformats.org/officeDocument/2006/relationships/image" Target="../media/image231.wmf"/><Relationship Id="rId15" Type="http://schemas.openxmlformats.org/officeDocument/2006/relationships/image" Target="../media/image236.wmf"/><Relationship Id="rId10" Type="http://schemas.openxmlformats.org/officeDocument/2006/relationships/oleObject" Target="../embeddings/oleObject281.bin"/><Relationship Id="rId19" Type="http://schemas.openxmlformats.org/officeDocument/2006/relationships/image" Target="../media/image237.wmf"/><Relationship Id="rId4" Type="http://schemas.openxmlformats.org/officeDocument/2006/relationships/oleObject" Target="../embeddings/oleObject278.bin"/><Relationship Id="rId9" Type="http://schemas.openxmlformats.org/officeDocument/2006/relationships/image" Target="../media/image233.wmf"/><Relationship Id="rId14" Type="http://schemas.openxmlformats.org/officeDocument/2006/relationships/oleObject" Target="../embeddings/oleObject283.bin"/></Relationships>
</file>

<file path=ppt/slides/_rels/slide85.xml.rels><?xml version="1.0" encoding="UTF-8" standalone="yes"?>
<Relationships xmlns="http://schemas.openxmlformats.org/package/2006/relationships"><Relationship Id="rId13" Type="http://schemas.openxmlformats.org/officeDocument/2006/relationships/image" Target="../media/image243.wmf"/><Relationship Id="rId18" Type="http://schemas.openxmlformats.org/officeDocument/2006/relationships/oleObject" Target="../embeddings/oleObject294.bin"/><Relationship Id="rId26" Type="http://schemas.openxmlformats.org/officeDocument/2006/relationships/oleObject" Target="../embeddings/oleObject298.bin"/><Relationship Id="rId3" Type="http://schemas.openxmlformats.org/officeDocument/2006/relationships/audio" Target="../media/audio1.wav"/><Relationship Id="rId21" Type="http://schemas.openxmlformats.org/officeDocument/2006/relationships/image" Target="../media/image227.wmf"/><Relationship Id="rId34" Type="http://schemas.openxmlformats.org/officeDocument/2006/relationships/oleObject" Target="../embeddings/oleObject302.bin"/><Relationship Id="rId7" Type="http://schemas.openxmlformats.org/officeDocument/2006/relationships/image" Target="../media/image240.wmf"/><Relationship Id="rId12" Type="http://schemas.openxmlformats.org/officeDocument/2006/relationships/oleObject" Target="../embeddings/oleObject291.bin"/><Relationship Id="rId17" Type="http://schemas.openxmlformats.org/officeDocument/2006/relationships/image" Target="../media/image245.wmf"/><Relationship Id="rId25" Type="http://schemas.openxmlformats.org/officeDocument/2006/relationships/image" Target="../media/image246.wmf"/><Relationship Id="rId33" Type="http://schemas.openxmlformats.org/officeDocument/2006/relationships/image" Target="../media/image250.wmf"/><Relationship Id="rId2" Type="http://schemas.openxmlformats.org/officeDocument/2006/relationships/slideLayout" Target="../slideLayouts/slideLayout7.xml"/><Relationship Id="rId16" Type="http://schemas.openxmlformats.org/officeDocument/2006/relationships/oleObject" Target="../embeddings/oleObject293.bin"/><Relationship Id="rId20" Type="http://schemas.openxmlformats.org/officeDocument/2006/relationships/oleObject" Target="../embeddings/oleObject295.bin"/><Relationship Id="rId29" Type="http://schemas.openxmlformats.org/officeDocument/2006/relationships/image" Target="../media/image248.wmf"/><Relationship Id="rId1" Type="http://schemas.openxmlformats.org/officeDocument/2006/relationships/vmlDrawing" Target="../drawings/vmlDrawing60.vml"/><Relationship Id="rId6" Type="http://schemas.openxmlformats.org/officeDocument/2006/relationships/oleObject" Target="../embeddings/oleObject288.bin"/><Relationship Id="rId11" Type="http://schemas.openxmlformats.org/officeDocument/2006/relationships/image" Target="../media/image242.wmf"/><Relationship Id="rId24" Type="http://schemas.openxmlformats.org/officeDocument/2006/relationships/oleObject" Target="../embeddings/oleObject297.bin"/><Relationship Id="rId32" Type="http://schemas.openxmlformats.org/officeDocument/2006/relationships/oleObject" Target="../embeddings/oleObject301.bin"/><Relationship Id="rId5" Type="http://schemas.openxmlformats.org/officeDocument/2006/relationships/image" Target="../media/image239.wmf"/><Relationship Id="rId15" Type="http://schemas.openxmlformats.org/officeDocument/2006/relationships/image" Target="../media/image244.wmf"/><Relationship Id="rId23" Type="http://schemas.openxmlformats.org/officeDocument/2006/relationships/image" Target="../media/image7.wmf"/><Relationship Id="rId28" Type="http://schemas.openxmlformats.org/officeDocument/2006/relationships/oleObject" Target="../embeddings/oleObject299.bin"/><Relationship Id="rId36" Type="http://schemas.openxmlformats.org/officeDocument/2006/relationships/image" Target="../media/image214.wmf"/><Relationship Id="rId10" Type="http://schemas.openxmlformats.org/officeDocument/2006/relationships/oleObject" Target="../embeddings/oleObject290.bin"/><Relationship Id="rId19" Type="http://schemas.openxmlformats.org/officeDocument/2006/relationships/image" Target="../media/image237.wmf"/><Relationship Id="rId31" Type="http://schemas.openxmlformats.org/officeDocument/2006/relationships/image" Target="../media/image249.wmf"/><Relationship Id="rId4" Type="http://schemas.openxmlformats.org/officeDocument/2006/relationships/oleObject" Target="../embeddings/oleObject287.bin"/><Relationship Id="rId9" Type="http://schemas.openxmlformats.org/officeDocument/2006/relationships/image" Target="../media/image241.wmf"/><Relationship Id="rId14" Type="http://schemas.openxmlformats.org/officeDocument/2006/relationships/oleObject" Target="../embeddings/oleObject292.bin"/><Relationship Id="rId22" Type="http://schemas.openxmlformats.org/officeDocument/2006/relationships/oleObject" Target="../embeddings/oleObject296.bin"/><Relationship Id="rId27" Type="http://schemas.openxmlformats.org/officeDocument/2006/relationships/image" Target="../media/image247.wmf"/><Relationship Id="rId30" Type="http://schemas.openxmlformats.org/officeDocument/2006/relationships/oleObject" Target="../embeddings/oleObject300.bin"/><Relationship Id="rId35" Type="http://schemas.openxmlformats.org/officeDocument/2006/relationships/oleObject" Target="../embeddings/oleObject303.bin"/><Relationship Id="rId8" Type="http://schemas.openxmlformats.org/officeDocument/2006/relationships/oleObject" Target="../embeddings/oleObject289.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129.wmf"/><Relationship Id="rId5" Type="http://schemas.openxmlformats.org/officeDocument/2006/relationships/oleObject" Target="../embeddings/oleObject305.bin"/><Relationship Id="rId4" Type="http://schemas.openxmlformats.org/officeDocument/2006/relationships/image" Target="../media/image7.wmf"/></Relationships>
</file>

<file path=ppt/slides/_rels/slide87.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311.bin"/><Relationship Id="rId18" Type="http://schemas.openxmlformats.org/officeDocument/2006/relationships/image" Target="../media/image258.wmf"/><Relationship Id="rId26" Type="http://schemas.openxmlformats.org/officeDocument/2006/relationships/image" Target="../media/image248.wmf"/><Relationship Id="rId3" Type="http://schemas.openxmlformats.org/officeDocument/2006/relationships/oleObject" Target="../embeddings/oleObject306.bin"/><Relationship Id="rId21" Type="http://schemas.openxmlformats.org/officeDocument/2006/relationships/oleObject" Target="../embeddings/oleObject315.bin"/><Relationship Id="rId7" Type="http://schemas.openxmlformats.org/officeDocument/2006/relationships/oleObject" Target="../embeddings/oleObject308.bin"/><Relationship Id="rId12" Type="http://schemas.openxmlformats.org/officeDocument/2006/relationships/image" Target="../media/image255.wmf"/><Relationship Id="rId17" Type="http://schemas.openxmlformats.org/officeDocument/2006/relationships/oleObject" Target="../embeddings/oleObject313.bin"/><Relationship Id="rId25" Type="http://schemas.openxmlformats.org/officeDocument/2006/relationships/oleObject" Target="../embeddings/oleObject317.bin"/><Relationship Id="rId2" Type="http://schemas.openxmlformats.org/officeDocument/2006/relationships/slideLayout" Target="../slideLayouts/slideLayout7.xml"/><Relationship Id="rId16" Type="http://schemas.openxmlformats.org/officeDocument/2006/relationships/image" Target="../media/image257.wmf"/><Relationship Id="rId20" Type="http://schemas.openxmlformats.org/officeDocument/2006/relationships/image" Target="../media/image7.wmf"/><Relationship Id="rId1" Type="http://schemas.openxmlformats.org/officeDocument/2006/relationships/vmlDrawing" Target="../drawings/vmlDrawing62.vml"/><Relationship Id="rId6" Type="http://schemas.openxmlformats.org/officeDocument/2006/relationships/image" Target="../media/image252.wmf"/><Relationship Id="rId11" Type="http://schemas.openxmlformats.org/officeDocument/2006/relationships/oleObject" Target="../embeddings/oleObject310.bin"/><Relationship Id="rId24" Type="http://schemas.openxmlformats.org/officeDocument/2006/relationships/image" Target="../media/image247.wmf"/><Relationship Id="rId5" Type="http://schemas.openxmlformats.org/officeDocument/2006/relationships/oleObject" Target="../embeddings/oleObject307.bin"/><Relationship Id="rId15" Type="http://schemas.openxmlformats.org/officeDocument/2006/relationships/oleObject" Target="../embeddings/oleObject312.bin"/><Relationship Id="rId23" Type="http://schemas.openxmlformats.org/officeDocument/2006/relationships/oleObject" Target="../embeddings/oleObject316.bin"/><Relationship Id="rId28" Type="http://schemas.openxmlformats.org/officeDocument/2006/relationships/image" Target="../media/image249.wmf"/><Relationship Id="rId10" Type="http://schemas.openxmlformats.org/officeDocument/2006/relationships/image" Target="../media/image254.wmf"/><Relationship Id="rId19" Type="http://schemas.openxmlformats.org/officeDocument/2006/relationships/oleObject" Target="../embeddings/oleObject314.bin"/><Relationship Id="rId4" Type="http://schemas.openxmlformats.org/officeDocument/2006/relationships/image" Target="../media/image251.wmf"/><Relationship Id="rId9" Type="http://schemas.openxmlformats.org/officeDocument/2006/relationships/oleObject" Target="../embeddings/oleObject309.bin"/><Relationship Id="rId14" Type="http://schemas.openxmlformats.org/officeDocument/2006/relationships/image" Target="../media/image256.wmf"/><Relationship Id="rId22" Type="http://schemas.openxmlformats.org/officeDocument/2006/relationships/image" Target="../media/image246.wmf"/><Relationship Id="rId27" Type="http://schemas.openxmlformats.org/officeDocument/2006/relationships/oleObject" Target="../embeddings/oleObject318.bin"/></Relationships>
</file>

<file path=ppt/slides/_rels/slide88.xml.rels><?xml version="1.0" encoding="UTF-8" standalone="yes"?>
<Relationships xmlns="http://schemas.openxmlformats.org/package/2006/relationships"><Relationship Id="rId13" Type="http://schemas.openxmlformats.org/officeDocument/2006/relationships/image" Target="../media/image263.wmf"/><Relationship Id="rId18" Type="http://schemas.openxmlformats.org/officeDocument/2006/relationships/oleObject" Target="../embeddings/oleObject326.bin"/><Relationship Id="rId26" Type="http://schemas.openxmlformats.org/officeDocument/2006/relationships/oleObject" Target="../embeddings/oleObject330.bin"/><Relationship Id="rId3" Type="http://schemas.openxmlformats.org/officeDocument/2006/relationships/audio" Target="../media/audio1.wav"/><Relationship Id="rId21" Type="http://schemas.openxmlformats.org/officeDocument/2006/relationships/image" Target="../media/image266.wmf"/><Relationship Id="rId7" Type="http://schemas.openxmlformats.org/officeDocument/2006/relationships/image" Target="../media/image260.wmf"/><Relationship Id="rId12" Type="http://schemas.openxmlformats.org/officeDocument/2006/relationships/oleObject" Target="../embeddings/oleObject323.bin"/><Relationship Id="rId17" Type="http://schemas.openxmlformats.org/officeDocument/2006/relationships/image" Target="../media/image265.wmf"/><Relationship Id="rId25" Type="http://schemas.openxmlformats.org/officeDocument/2006/relationships/image" Target="../media/image268.wmf"/><Relationship Id="rId33" Type="http://schemas.openxmlformats.org/officeDocument/2006/relationships/image" Target="../media/image269.wmf"/><Relationship Id="rId2" Type="http://schemas.openxmlformats.org/officeDocument/2006/relationships/slideLayout" Target="../slideLayouts/slideLayout7.xml"/><Relationship Id="rId16" Type="http://schemas.openxmlformats.org/officeDocument/2006/relationships/oleObject" Target="../embeddings/oleObject325.bin"/><Relationship Id="rId20" Type="http://schemas.openxmlformats.org/officeDocument/2006/relationships/oleObject" Target="../embeddings/oleObject327.bin"/><Relationship Id="rId29" Type="http://schemas.openxmlformats.org/officeDocument/2006/relationships/image" Target="../media/image248.wmf"/><Relationship Id="rId1" Type="http://schemas.openxmlformats.org/officeDocument/2006/relationships/vmlDrawing" Target="../drawings/vmlDrawing63.vml"/><Relationship Id="rId6" Type="http://schemas.openxmlformats.org/officeDocument/2006/relationships/oleObject" Target="../embeddings/oleObject320.bin"/><Relationship Id="rId11" Type="http://schemas.openxmlformats.org/officeDocument/2006/relationships/image" Target="../media/image262.wmf"/><Relationship Id="rId24" Type="http://schemas.openxmlformats.org/officeDocument/2006/relationships/oleObject" Target="../embeddings/oleObject329.bin"/><Relationship Id="rId32" Type="http://schemas.openxmlformats.org/officeDocument/2006/relationships/oleObject" Target="../embeddings/oleObject333.bin"/><Relationship Id="rId5" Type="http://schemas.openxmlformats.org/officeDocument/2006/relationships/image" Target="../media/image259.wmf"/><Relationship Id="rId15" Type="http://schemas.openxmlformats.org/officeDocument/2006/relationships/image" Target="../media/image264.wmf"/><Relationship Id="rId23" Type="http://schemas.openxmlformats.org/officeDocument/2006/relationships/image" Target="../media/image267.wmf"/><Relationship Id="rId28" Type="http://schemas.openxmlformats.org/officeDocument/2006/relationships/oleObject" Target="../embeddings/oleObject331.bin"/><Relationship Id="rId10" Type="http://schemas.openxmlformats.org/officeDocument/2006/relationships/oleObject" Target="../embeddings/oleObject322.bin"/><Relationship Id="rId19" Type="http://schemas.openxmlformats.org/officeDocument/2006/relationships/image" Target="../media/image255.wmf"/><Relationship Id="rId31" Type="http://schemas.openxmlformats.org/officeDocument/2006/relationships/image" Target="../media/image249.wmf"/><Relationship Id="rId4" Type="http://schemas.openxmlformats.org/officeDocument/2006/relationships/oleObject" Target="../embeddings/oleObject319.bin"/><Relationship Id="rId9" Type="http://schemas.openxmlformats.org/officeDocument/2006/relationships/image" Target="../media/image261.wmf"/><Relationship Id="rId14" Type="http://schemas.openxmlformats.org/officeDocument/2006/relationships/oleObject" Target="../embeddings/oleObject324.bin"/><Relationship Id="rId22" Type="http://schemas.openxmlformats.org/officeDocument/2006/relationships/oleObject" Target="../embeddings/oleObject328.bin"/><Relationship Id="rId27" Type="http://schemas.openxmlformats.org/officeDocument/2006/relationships/image" Target="../media/image247.wmf"/><Relationship Id="rId30" Type="http://schemas.openxmlformats.org/officeDocument/2006/relationships/oleObject" Target="../embeddings/oleObject332.bin"/><Relationship Id="rId8" Type="http://schemas.openxmlformats.org/officeDocument/2006/relationships/oleObject" Target="../embeddings/oleObject321.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90.x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image" Target="../media/image273.png"/><Relationship Id="rId7" Type="http://schemas.openxmlformats.org/officeDocument/2006/relationships/oleObject" Target="../embeddings/oleObject335.bin"/><Relationship Id="rId2" Type="http://schemas.openxmlformats.org/officeDocument/2006/relationships/slideLayout" Target="../slideLayouts/slideLayout29.xml"/><Relationship Id="rId1" Type="http://schemas.openxmlformats.org/officeDocument/2006/relationships/vmlDrawing" Target="../drawings/vmlDrawing64.vml"/><Relationship Id="rId6" Type="http://schemas.openxmlformats.org/officeDocument/2006/relationships/image" Target="../media/image270.wmf"/><Relationship Id="rId5" Type="http://schemas.openxmlformats.org/officeDocument/2006/relationships/oleObject" Target="../embeddings/oleObject334.bin"/><Relationship Id="rId10" Type="http://schemas.openxmlformats.org/officeDocument/2006/relationships/image" Target="../media/image272.wmf"/><Relationship Id="rId4" Type="http://schemas.openxmlformats.org/officeDocument/2006/relationships/image" Target="../media/image274.png"/><Relationship Id="rId9" Type="http://schemas.openxmlformats.org/officeDocument/2006/relationships/oleObject" Target="../embeddings/oleObject336.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39.bin"/><Relationship Id="rId3" Type="http://schemas.openxmlformats.org/officeDocument/2006/relationships/image" Target="../media/image279.png"/><Relationship Id="rId7" Type="http://schemas.openxmlformats.org/officeDocument/2006/relationships/image" Target="../media/image276.wmf"/><Relationship Id="rId2" Type="http://schemas.openxmlformats.org/officeDocument/2006/relationships/slideLayout" Target="../slideLayouts/slideLayout26.xml"/><Relationship Id="rId1" Type="http://schemas.openxmlformats.org/officeDocument/2006/relationships/vmlDrawing" Target="../drawings/vmlDrawing65.vml"/><Relationship Id="rId6" Type="http://schemas.openxmlformats.org/officeDocument/2006/relationships/oleObject" Target="../embeddings/oleObject338.bin"/><Relationship Id="rId11" Type="http://schemas.openxmlformats.org/officeDocument/2006/relationships/image" Target="../media/image278.wmf"/><Relationship Id="rId5" Type="http://schemas.openxmlformats.org/officeDocument/2006/relationships/image" Target="../media/image275.wmf"/><Relationship Id="rId10" Type="http://schemas.openxmlformats.org/officeDocument/2006/relationships/oleObject" Target="../embeddings/oleObject340.bin"/><Relationship Id="rId4" Type="http://schemas.openxmlformats.org/officeDocument/2006/relationships/oleObject" Target="../embeddings/oleObject337.bin"/><Relationship Id="rId9" Type="http://schemas.openxmlformats.org/officeDocument/2006/relationships/image" Target="../media/image277.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41.bin"/><Relationship Id="rId2" Type="http://schemas.openxmlformats.org/officeDocument/2006/relationships/slideLayout" Target="../slideLayouts/slideLayout24.xml"/><Relationship Id="rId1" Type="http://schemas.openxmlformats.org/officeDocument/2006/relationships/vmlDrawing" Target="../drawings/vmlDrawing66.vml"/><Relationship Id="rId6" Type="http://schemas.openxmlformats.org/officeDocument/2006/relationships/image" Target="../media/image281.wmf"/><Relationship Id="rId5" Type="http://schemas.openxmlformats.org/officeDocument/2006/relationships/oleObject" Target="../embeddings/oleObject342.bin"/><Relationship Id="rId4" Type="http://schemas.openxmlformats.org/officeDocument/2006/relationships/image" Target="../media/image28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E2A20214-8319-4FF1-B78E-87390BA34084}"/>
              </a:ext>
            </a:extLst>
          </p:cNvPr>
          <p:cNvSpPr txBox="1">
            <a:spLocks noChangeArrowheads="1"/>
          </p:cNvSpPr>
          <p:nvPr/>
        </p:nvSpPr>
        <p:spPr bwMode="auto">
          <a:xfrm>
            <a:off x="228600" y="4038600"/>
            <a:ext cx="533400" cy="2308225"/>
          </a:xfrm>
          <a:prstGeom prst="rect">
            <a:avLst/>
          </a:prstGeom>
          <a:solidFill>
            <a:srgbClr val="5A005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ea typeface="黑体" panose="02010609060101010101" pitchFamily="49" charset="-122"/>
              </a:rPr>
              <a:t>第五版华成英</a:t>
            </a:r>
            <a:endParaRPr lang="en-US" altLang="zh-CN">
              <a:solidFill>
                <a:schemeClr val="bg1"/>
              </a:solidFill>
              <a:ea typeface="黑体" panose="02010609060101010101" pitchFamily="49" charset="-122"/>
            </a:endParaRPr>
          </a:p>
        </p:txBody>
      </p:sp>
      <p:sp>
        <p:nvSpPr>
          <p:cNvPr id="5123" name="Text Box 3">
            <a:extLst>
              <a:ext uri="{FF2B5EF4-FFF2-40B4-BE49-F238E27FC236}">
                <a16:creationId xmlns:a16="http://schemas.microsoft.com/office/drawing/2014/main" id="{9357CB0F-94E1-4A04-80DD-668CD9ADBC8F}"/>
              </a:ext>
            </a:extLst>
          </p:cNvPr>
          <p:cNvSpPr txBox="1">
            <a:spLocks noChangeArrowheads="1"/>
          </p:cNvSpPr>
          <p:nvPr/>
        </p:nvSpPr>
        <p:spPr bwMode="auto">
          <a:xfrm>
            <a:off x="1595438" y="457200"/>
            <a:ext cx="6207125" cy="823913"/>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800">
                <a:solidFill>
                  <a:srgbClr val="FF0000"/>
                </a:solidFill>
                <a:ea typeface="隶书" panose="02010509060101010101" pitchFamily="49" charset="-122"/>
              </a:rPr>
              <a:t>第二章   基本放大电路</a:t>
            </a:r>
            <a:endParaRPr lang="zh-CN" altLang="en-US" b="0"/>
          </a:p>
        </p:txBody>
      </p:sp>
      <p:sp>
        <p:nvSpPr>
          <p:cNvPr id="5124" name="Text Box 4">
            <a:extLst>
              <a:ext uri="{FF2B5EF4-FFF2-40B4-BE49-F238E27FC236}">
                <a16:creationId xmlns:a16="http://schemas.microsoft.com/office/drawing/2014/main" id="{26802CF7-872B-4E73-BEB9-AA0C5943257F}"/>
              </a:ext>
            </a:extLst>
          </p:cNvPr>
          <p:cNvSpPr txBox="1">
            <a:spLocks noChangeArrowheads="1"/>
          </p:cNvSpPr>
          <p:nvPr/>
        </p:nvSpPr>
        <p:spPr bwMode="auto">
          <a:xfrm>
            <a:off x="987425" y="1333500"/>
            <a:ext cx="8093075" cy="701675"/>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latin typeface="隶书" panose="02010509060101010101" pitchFamily="49" charset="-122"/>
                <a:ea typeface="隶书" panose="02010509060101010101" pitchFamily="49" charset="-122"/>
              </a:rPr>
              <a:t>2.1放大的概念和电路主要指标 </a:t>
            </a:r>
          </a:p>
        </p:txBody>
      </p:sp>
      <p:sp>
        <p:nvSpPr>
          <p:cNvPr id="5125" name="Rectangle 5">
            <a:extLst>
              <a:ext uri="{FF2B5EF4-FFF2-40B4-BE49-F238E27FC236}">
                <a16:creationId xmlns:a16="http://schemas.microsoft.com/office/drawing/2014/main" id="{B30E93AC-F7A8-48DE-8678-78DF5EC45CDF}"/>
              </a:ext>
            </a:extLst>
          </p:cNvPr>
          <p:cNvSpPr>
            <a:spLocks noChangeArrowheads="1"/>
          </p:cNvSpPr>
          <p:nvPr/>
        </p:nvSpPr>
        <p:spPr bwMode="auto">
          <a:xfrm>
            <a:off x="987425" y="4935538"/>
            <a:ext cx="5027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latin typeface="隶书" panose="02010509060101010101" pitchFamily="49" charset="-122"/>
                <a:ea typeface="隶书" panose="02010509060101010101" pitchFamily="49" charset="-122"/>
              </a:rPr>
              <a:t>2.</a:t>
            </a:r>
            <a:r>
              <a:rPr lang="en-US" altLang="zh-CN" sz="4000">
                <a:latin typeface="隶书" panose="02010509060101010101" pitchFamily="49" charset="-122"/>
                <a:ea typeface="隶书" panose="02010509060101010101" pitchFamily="49" charset="-122"/>
              </a:rPr>
              <a:t>6</a:t>
            </a:r>
            <a:r>
              <a:rPr lang="zh-CN" altLang="en-US" sz="4000">
                <a:latin typeface="隶书" panose="02010509060101010101" pitchFamily="49" charset="-122"/>
                <a:ea typeface="隶书" panose="02010509060101010101" pitchFamily="49" charset="-122"/>
              </a:rPr>
              <a:t>场效应管放大电路</a:t>
            </a:r>
          </a:p>
        </p:txBody>
      </p:sp>
      <p:sp>
        <p:nvSpPr>
          <p:cNvPr id="5126" name="Rectangle 6">
            <a:extLst>
              <a:ext uri="{FF2B5EF4-FFF2-40B4-BE49-F238E27FC236}">
                <a16:creationId xmlns:a16="http://schemas.microsoft.com/office/drawing/2014/main" id="{EEDCEFFC-0B89-42CA-9236-CC52FA49FBD9}"/>
              </a:ext>
            </a:extLst>
          </p:cNvPr>
          <p:cNvSpPr>
            <a:spLocks noChangeArrowheads="1"/>
          </p:cNvSpPr>
          <p:nvPr/>
        </p:nvSpPr>
        <p:spPr bwMode="auto">
          <a:xfrm>
            <a:off x="987425" y="5605463"/>
            <a:ext cx="8085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latin typeface="隶书" panose="02010509060101010101" pitchFamily="49" charset="-122"/>
                <a:ea typeface="隶书" panose="02010509060101010101" pitchFamily="49" charset="-122"/>
              </a:rPr>
              <a:t>2.</a:t>
            </a:r>
            <a:r>
              <a:rPr lang="en-US" altLang="zh-CN" sz="4000">
                <a:latin typeface="隶书" panose="02010509060101010101" pitchFamily="49" charset="-122"/>
                <a:ea typeface="隶书" panose="02010509060101010101" pitchFamily="49" charset="-122"/>
              </a:rPr>
              <a:t>7</a:t>
            </a:r>
            <a:r>
              <a:rPr lang="zh-CN" altLang="en-US" sz="4000">
                <a:latin typeface="隶书" panose="02010509060101010101" pitchFamily="49" charset="-122"/>
                <a:ea typeface="隶书" panose="02010509060101010101" pitchFamily="49" charset="-122"/>
              </a:rPr>
              <a:t>晶体管基本放大电路的派生电路</a:t>
            </a:r>
          </a:p>
        </p:txBody>
      </p:sp>
      <p:sp>
        <p:nvSpPr>
          <p:cNvPr id="5127" name="Rectangle 7">
            <a:extLst>
              <a:ext uri="{FF2B5EF4-FFF2-40B4-BE49-F238E27FC236}">
                <a16:creationId xmlns:a16="http://schemas.microsoft.com/office/drawing/2014/main" id="{011BEB76-4E24-46F3-94A0-D501E84C1DE6}"/>
              </a:ext>
            </a:extLst>
          </p:cNvPr>
          <p:cNvSpPr>
            <a:spLocks noChangeArrowheads="1"/>
          </p:cNvSpPr>
          <p:nvPr/>
        </p:nvSpPr>
        <p:spPr bwMode="auto">
          <a:xfrm>
            <a:off x="987425" y="4237038"/>
            <a:ext cx="757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latin typeface="隶书" panose="02010509060101010101" pitchFamily="49" charset="-122"/>
                <a:ea typeface="隶书" panose="02010509060101010101" pitchFamily="49" charset="-122"/>
              </a:rPr>
              <a:t>2.5单管放大电路的三种基本接法</a:t>
            </a:r>
          </a:p>
        </p:txBody>
      </p:sp>
      <p:sp>
        <p:nvSpPr>
          <p:cNvPr id="5128" name="Rectangle 8">
            <a:extLst>
              <a:ext uri="{FF2B5EF4-FFF2-40B4-BE49-F238E27FC236}">
                <a16:creationId xmlns:a16="http://schemas.microsoft.com/office/drawing/2014/main" id="{17D63C4F-B781-46DC-9F34-208BD1FA9B73}"/>
              </a:ext>
            </a:extLst>
          </p:cNvPr>
          <p:cNvSpPr>
            <a:spLocks noChangeArrowheads="1"/>
          </p:cNvSpPr>
          <p:nvPr/>
        </p:nvSpPr>
        <p:spPr bwMode="auto">
          <a:xfrm>
            <a:off x="987425" y="3511550"/>
            <a:ext cx="706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latin typeface="隶书" panose="02010509060101010101" pitchFamily="49" charset="-122"/>
                <a:ea typeface="隶书" panose="02010509060101010101" pitchFamily="49" charset="-122"/>
              </a:rPr>
              <a:t>2.4放大电路静态工作点的稳定</a:t>
            </a:r>
          </a:p>
        </p:txBody>
      </p:sp>
      <p:sp>
        <p:nvSpPr>
          <p:cNvPr id="5129" name="Rectangle 9">
            <a:extLst>
              <a:ext uri="{FF2B5EF4-FFF2-40B4-BE49-F238E27FC236}">
                <a16:creationId xmlns:a16="http://schemas.microsoft.com/office/drawing/2014/main" id="{320C67DE-41A1-4592-ACA1-E785BD8ED947}"/>
              </a:ext>
            </a:extLst>
          </p:cNvPr>
          <p:cNvSpPr>
            <a:spLocks noChangeArrowheads="1"/>
          </p:cNvSpPr>
          <p:nvPr/>
        </p:nvSpPr>
        <p:spPr bwMode="auto">
          <a:xfrm>
            <a:off x="987425" y="2784475"/>
            <a:ext cx="553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latin typeface="隶书" panose="02010509060101010101" pitchFamily="49" charset="-122"/>
                <a:ea typeface="隶书" panose="02010509060101010101" pitchFamily="49" charset="-122"/>
              </a:rPr>
              <a:t>2.3放大电路的分析方法</a:t>
            </a:r>
          </a:p>
        </p:txBody>
      </p:sp>
      <p:sp>
        <p:nvSpPr>
          <p:cNvPr id="5130" name="Rectangle 10">
            <a:extLst>
              <a:ext uri="{FF2B5EF4-FFF2-40B4-BE49-F238E27FC236}">
                <a16:creationId xmlns:a16="http://schemas.microsoft.com/office/drawing/2014/main" id="{09E104E7-0D7C-4ABE-8C0A-1119BDF24481}"/>
              </a:ext>
            </a:extLst>
          </p:cNvPr>
          <p:cNvSpPr>
            <a:spLocks noChangeArrowheads="1"/>
          </p:cNvSpPr>
          <p:nvPr/>
        </p:nvSpPr>
        <p:spPr bwMode="auto">
          <a:xfrm>
            <a:off x="987425" y="2058988"/>
            <a:ext cx="757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latin typeface="隶书" panose="02010509060101010101" pitchFamily="49" charset="-122"/>
                <a:ea typeface="隶书" panose="02010509060101010101" pitchFamily="49" charset="-122"/>
              </a:rPr>
              <a:t>2.2基本共射放大电路的工作原理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0">
                                            <p:txEl>
                                              <p:pRg st="0" end="0"/>
                                            </p:txEl>
                                          </p:spTgt>
                                        </p:tgtEl>
                                        <p:attrNameLst>
                                          <p:attrName>style.visibility</p:attrName>
                                        </p:attrNameLst>
                                      </p:cBhvr>
                                      <p:to>
                                        <p:strVal val="visible"/>
                                      </p:to>
                                    </p:set>
                                    <p:animEffect transition="in" filter="wipe(left)">
                                      <p:cBhvr>
                                        <p:cTn id="12" dur="500"/>
                                        <p:tgtEl>
                                          <p:spTgt spid="51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9">
                                            <p:txEl>
                                              <p:pRg st="0" end="0"/>
                                            </p:txEl>
                                          </p:spTgt>
                                        </p:tgtEl>
                                        <p:attrNameLst>
                                          <p:attrName>style.visibility</p:attrName>
                                        </p:attrNameLst>
                                      </p:cBhvr>
                                      <p:to>
                                        <p:strVal val="visible"/>
                                      </p:to>
                                    </p:set>
                                    <p:animEffect transition="in" filter="dissolve">
                                      <p:cBhvr>
                                        <p:cTn id="17" dur="500"/>
                                        <p:tgtEl>
                                          <p:spTgt spid="51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128">
                                            <p:txEl>
                                              <p:pRg st="0" end="0"/>
                                            </p:txEl>
                                          </p:spTgt>
                                        </p:tgtEl>
                                        <p:attrNameLst>
                                          <p:attrName>style.visibility</p:attrName>
                                        </p:attrNameLst>
                                      </p:cBhvr>
                                      <p:to>
                                        <p:strVal val="visible"/>
                                      </p:to>
                                    </p:set>
                                    <p:animEffect transition="in" filter="barn(outVertical)">
                                      <p:cBhvr>
                                        <p:cTn id="22" dur="500"/>
                                        <p:tgtEl>
                                          <p:spTgt spid="51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7">
                                            <p:txEl>
                                              <p:pRg st="0" end="0"/>
                                            </p:txEl>
                                          </p:spTgt>
                                        </p:tgtEl>
                                        <p:attrNameLst>
                                          <p:attrName>style.visibility</p:attrName>
                                        </p:attrNameLst>
                                      </p:cBhvr>
                                      <p:to>
                                        <p:strVal val="visible"/>
                                      </p:to>
                                    </p:set>
                                    <p:animEffect transition="in" filter="dissolve">
                                      <p:cBhvr>
                                        <p:cTn id="27" dur="500"/>
                                        <p:tgtEl>
                                          <p:spTgt spid="512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125">
                                            <p:txEl>
                                              <p:pRg st="0" end="0"/>
                                            </p:txEl>
                                          </p:spTgt>
                                        </p:tgtEl>
                                        <p:attrNameLst>
                                          <p:attrName>style.visibility</p:attrName>
                                        </p:attrNameLst>
                                      </p:cBhvr>
                                      <p:to>
                                        <p:strVal val="visible"/>
                                      </p:to>
                                    </p:set>
                                    <p:animEffect transition="in" filter="box(out)">
                                      <p:cBhvr>
                                        <p:cTn id="32" dur="500"/>
                                        <p:tgtEl>
                                          <p:spTgt spid="5125">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6">
                                            <p:txEl>
                                              <p:pRg st="0" end="0"/>
                                            </p:txEl>
                                          </p:spTgt>
                                        </p:tgtEl>
                                        <p:attrNameLst>
                                          <p:attrName>style.visibility</p:attrName>
                                        </p:attrNameLst>
                                      </p:cBhvr>
                                      <p:to>
                                        <p:strVal val="visible"/>
                                      </p:to>
                                    </p:set>
                                    <p:animEffect transition="in" filter="wipe(left)">
                                      <p:cBhvr>
                                        <p:cTn id="37" dur="500"/>
                                        <p:tgtEl>
                                          <p:spTgt spid="51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autoUpdateAnimBg="0"/>
      <p:bldP spid="5125" grpId="0" build="p" autoUpdateAnimBg="0"/>
      <p:bldP spid="5126" grpId="0" build="p" autoUpdateAnimBg="0"/>
      <p:bldP spid="5127" grpId="0" build="p" autoUpdateAnimBg="0"/>
      <p:bldP spid="5128" grpId="0" build="p" autoUpdateAnimBg="0"/>
      <p:bldP spid="5129" grpId="0" build="p" autoUpdateAnimBg="0"/>
      <p:bldP spid="513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A11EC2F-35B9-4F03-A2D3-CE0691AB80B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4339" name="Text Box 3">
            <a:extLst>
              <a:ext uri="{FF2B5EF4-FFF2-40B4-BE49-F238E27FC236}">
                <a16:creationId xmlns:a16="http://schemas.microsoft.com/office/drawing/2014/main" id="{889A071E-5F11-4B90-9148-1C478C1448D5}"/>
              </a:ext>
            </a:extLst>
          </p:cNvPr>
          <p:cNvSpPr txBox="1">
            <a:spLocks noChangeArrowheads="1"/>
          </p:cNvSpPr>
          <p:nvPr/>
        </p:nvSpPr>
        <p:spPr bwMode="auto">
          <a:xfrm>
            <a:off x="762000" y="1905000"/>
            <a:ext cx="661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lang="zh-CN" altLang="en-US">
                <a:latin typeface="宋体" panose="02010600030101010101" pitchFamily="2" charset="-122"/>
              </a:rPr>
              <a:t>放大电路</a:t>
            </a:r>
            <a:r>
              <a:rPr lang="zh-CN" altLang="en-US">
                <a:solidFill>
                  <a:srgbClr val="FF3300"/>
                </a:solidFill>
                <a:latin typeface="宋体" panose="02010600030101010101" pitchFamily="2" charset="-122"/>
              </a:rPr>
              <a:t>没有输入信号</a:t>
            </a:r>
            <a:r>
              <a:rPr lang="zh-CN" altLang="en-US">
                <a:latin typeface="宋体" panose="02010600030101010101" pitchFamily="2" charset="-122"/>
              </a:rPr>
              <a:t>时的工作状态称为静态。</a:t>
            </a:r>
            <a:endParaRPr lang="zh-CN" altLang="en-US">
              <a:effectLst>
                <a:outerShdw blurRad="38100" dist="38100" dir="2700000" algn="tl">
                  <a:srgbClr val="C0C0C0"/>
                </a:outerShdw>
              </a:effectLst>
              <a:latin typeface="宋体" panose="02010600030101010101" pitchFamily="2" charset="-122"/>
            </a:endParaRPr>
          </a:p>
        </p:txBody>
      </p:sp>
      <p:sp>
        <p:nvSpPr>
          <p:cNvPr id="14340" name="Text Box 4">
            <a:extLst>
              <a:ext uri="{FF2B5EF4-FFF2-40B4-BE49-F238E27FC236}">
                <a16:creationId xmlns:a16="http://schemas.microsoft.com/office/drawing/2014/main" id="{3F2FFE4A-21D8-42D4-9C2E-8AE0014616B6}"/>
              </a:ext>
            </a:extLst>
          </p:cNvPr>
          <p:cNvSpPr txBox="1">
            <a:spLocks noChangeArrowheads="1"/>
          </p:cNvSpPr>
          <p:nvPr/>
        </p:nvSpPr>
        <p:spPr bwMode="auto">
          <a:xfrm>
            <a:off x="533400" y="776288"/>
            <a:ext cx="655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3300"/>
                </a:solidFill>
                <a:latin typeface="宋体" panose="02010600030101010101" pitchFamily="2" charset="-122"/>
              </a:rPr>
              <a:t>2.2.2  设置静态工作点的必要性</a:t>
            </a:r>
          </a:p>
        </p:txBody>
      </p:sp>
      <p:sp>
        <p:nvSpPr>
          <p:cNvPr id="14341" name="Text Box 5">
            <a:extLst>
              <a:ext uri="{FF2B5EF4-FFF2-40B4-BE49-F238E27FC236}">
                <a16:creationId xmlns:a16="http://schemas.microsoft.com/office/drawing/2014/main" id="{33AD2EDC-177C-40B4-9FEF-C4D181434932}"/>
              </a:ext>
            </a:extLst>
          </p:cNvPr>
          <p:cNvSpPr txBox="1">
            <a:spLocks noChangeArrowheads="1"/>
          </p:cNvSpPr>
          <p:nvPr/>
        </p:nvSpPr>
        <p:spPr bwMode="auto">
          <a:xfrm>
            <a:off x="533400" y="1447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一、　静态工作点    (</a:t>
            </a:r>
            <a:r>
              <a:rPr lang="en-US" altLang="zh-CN">
                <a:solidFill>
                  <a:srgbClr val="993300"/>
                </a:solidFill>
              </a:rPr>
              <a:t>Quiescent   Point)</a:t>
            </a:r>
          </a:p>
        </p:txBody>
      </p:sp>
      <p:sp>
        <p:nvSpPr>
          <p:cNvPr id="14342" name="Rectangle 6">
            <a:extLst>
              <a:ext uri="{FF2B5EF4-FFF2-40B4-BE49-F238E27FC236}">
                <a16:creationId xmlns:a16="http://schemas.microsoft.com/office/drawing/2014/main" id="{F5C5D8FD-AEAD-4DB4-8020-18A121D88423}"/>
              </a:ext>
            </a:extLst>
          </p:cNvPr>
          <p:cNvSpPr>
            <a:spLocks noChangeArrowheads="1"/>
          </p:cNvSpPr>
          <p:nvPr/>
        </p:nvSpPr>
        <p:spPr bwMode="auto">
          <a:xfrm>
            <a:off x="762000" y="2514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方正琥珀繁体" pitchFamily="2" charset="-122"/>
              </a:rPr>
              <a:t>静 态工作点</a:t>
            </a:r>
            <a:r>
              <a:rPr lang="en-US" altLang="zh-CN">
                <a:ea typeface="方正琥珀繁体" pitchFamily="2" charset="-122"/>
              </a:rPr>
              <a:t>Q（</a:t>
            </a:r>
            <a:r>
              <a:rPr lang="zh-CN" altLang="en-US">
                <a:ea typeface="方正琥珀繁体" pitchFamily="2" charset="-122"/>
              </a:rPr>
              <a:t>直流值）：</a:t>
            </a:r>
            <a:r>
              <a:rPr lang="en-US" altLang="zh-CN" i="1">
                <a:ea typeface="方正琥珀繁体" pitchFamily="2" charset="-122"/>
              </a:rPr>
              <a:t>U</a:t>
            </a:r>
            <a:r>
              <a:rPr lang="en-US" altLang="zh-CN" baseline="-25000">
                <a:ea typeface="方正琥珀繁体" pitchFamily="2" charset="-122"/>
              </a:rPr>
              <a:t>BEQ</a:t>
            </a:r>
            <a:r>
              <a:rPr lang="en-US" altLang="zh-CN" i="1">
                <a:ea typeface="方正琥珀繁体" pitchFamily="2" charset="-122"/>
              </a:rPr>
              <a:t>、I</a:t>
            </a:r>
            <a:r>
              <a:rPr lang="en-US" altLang="zh-CN" baseline="-25000">
                <a:ea typeface="方正琥珀繁体" pitchFamily="2" charset="-122"/>
              </a:rPr>
              <a:t>BQ</a:t>
            </a:r>
            <a:r>
              <a:rPr lang="en-US" altLang="zh-CN" i="1">
                <a:ea typeface="方正琥珀繁体" pitchFamily="2" charset="-122"/>
              </a:rPr>
              <a:t>、 I</a:t>
            </a:r>
            <a:r>
              <a:rPr lang="en-US" altLang="zh-CN" baseline="-25000">
                <a:ea typeface="方正琥珀繁体" pitchFamily="2" charset="-122"/>
              </a:rPr>
              <a:t>CQ</a:t>
            </a:r>
            <a:r>
              <a:rPr lang="en-US" altLang="zh-CN" i="1" baseline="-25000">
                <a:ea typeface="方正琥珀繁体" pitchFamily="2" charset="-122"/>
              </a:rPr>
              <a:t> </a:t>
            </a:r>
            <a:r>
              <a:rPr lang="zh-CN" altLang="en-US">
                <a:ea typeface="方正琥珀繁体" pitchFamily="2" charset="-122"/>
              </a:rPr>
              <a:t>和</a:t>
            </a:r>
            <a:r>
              <a:rPr lang="en-US" altLang="zh-CN" i="1">
                <a:ea typeface="方正琥珀繁体" pitchFamily="2" charset="-122"/>
              </a:rPr>
              <a:t>U</a:t>
            </a:r>
            <a:r>
              <a:rPr lang="en-US" altLang="zh-CN" baseline="-25000">
                <a:ea typeface="方正琥珀繁体" pitchFamily="2" charset="-122"/>
              </a:rPr>
              <a:t>CEQ</a:t>
            </a:r>
          </a:p>
        </p:txBody>
      </p:sp>
      <p:grpSp>
        <p:nvGrpSpPr>
          <p:cNvPr id="14343" name="Group 7">
            <a:extLst>
              <a:ext uri="{FF2B5EF4-FFF2-40B4-BE49-F238E27FC236}">
                <a16:creationId xmlns:a16="http://schemas.microsoft.com/office/drawing/2014/main" id="{16907AF3-CAD0-4341-B532-33B16FC799A7}"/>
              </a:ext>
            </a:extLst>
          </p:cNvPr>
          <p:cNvGrpSpPr>
            <a:grpSpLocks/>
          </p:cNvGrpSpPr>
          <p:nvPr/>
        </p:nvGrpSpPr>
        <p:grpSpPr bwMode="auto">
          <a:xfrm>
            <a:off x="4267200" y="3048000"/>
            <a:ext cx="4343400" cy="2846388"/>
            <a:chOff x="0" y="0"/>
            <a:chExt cx="2832" cy="1863"/>
          </a:xfrm>
        </p:grpSpPr>
        <p:grpSp>
          <p:nvGrpSpPr>
            <p:cNvPr id="14349" name="Group 8">
              <a:extLst>
                <a:ext uri="{FF2B5EF4-FFF2-40B4-BE49-F238E27FC236}">
                  <a16:creationId xmlns:a16="http://schemas.microsoft.com/office/drawing/2014/main" id="{8A12610B-8D90-4345-88D0-4E6D6CE41318}"/>
                </a:ext>
              </a:extLst>
            </p:cNvPr>
            <p:cNvGrpSpPr>
              <a:grpSpLocks/>
            </p:cNvGrpSpPr>
            <p:nvPr/>
          </p:nvGrpSpPr>
          <p:grpSpPr bwMode="auto">
            <a:xfrm>
              <a:off x="0" y="0"/>
              <a:ext cx="2832" cy="1863"/>
              <a:chOff x="0" y="0"/>
              <a:chExt cx="2832" cy="1863"/>
            </a:xfrm>
          </p:grpSpPr>
          <p:grpSp>
            <p:nvGrpSpPr>
              <p:cNvPr id="14351" name="Group 9">
                <a:extLst>
                  <a:ext uri="{FF2B5EF4-FFF2-40B4-BE49-F238E27FC236}">
                    <a16:creationId xmlns:a16="http://schemas.microsoft.com/office/drawing/2014/main" id="{28B8D915-176E-4076-813C-B5151D495A2C}"/>
                  </a:ext>
                </a:extLst>
              </p:cNvPr>
              <p:cNvGrpSpPr>
                <a:grpSpLocks noChangeAspect="1"/>
              </p:cNvGrpSpPr>
              <p:nvPr/>
            </p:nvGrpSpPr>
            <p:grpSpPr bwMode="auto">
              <a:xfrm>
                <a:off x="0" y="0"/>
                <a:ext cx="2832" cy="1680"/>
                <a:chOff x="0" y="0"/>
                <a:chExt cx="2832" cy="1680"/>
              </a:xfrm>
            </p:grpSpPr>
            <p:pic>
              <p:nvPicPr>
                <p:cNvPr id="14353" name="Picture 10" descr="2">
                  <a:extLst>
                    <a:ext uri="{FF2B5EF4-FFF2-40B4-BE49-F238E27FC236}">
                      <a16:creationId xmlns:a16="http://schemas.microsoft.com/office/drawing/2014/main" id="{A89C9D86-2864-484B-ABE6-16E493869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426" t="20592" r="14650" b="21556"/>
                <a:stretch>
                  <a:fillRect/>
                </a:stretch>
              </p:blipFill>
              <p:spPr bwMode="auto">
                <a:xfrm>
                  <a:off x="0" y="0"/>
                  <a:ext cx="2832"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1" descr="vtvcvb">
                  <a:extLst>
                    <a:ext uri="{FF2B5EF4-FFF2-40B4-BE49-F238E27FC236}">
                      <a16:creationId xmlns:a16="http://schemas.microsoft.com/office/drawing/2014/main" id="{31D9A5E8-06F1-42E3-83CE-6DE1C97161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6667" t="9448" r="5511" b="66592"/>
                <a:stretch>
                  <a:fillRect/>
                </a:stretch>
              </p:blipFill>
              <p:spPr bwMode="auto">
                <a:xfrm>
                  <a:off x="44" y="1002"/>
                  <a:ext cx="12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vtvcvb">
                  <a:extLst>
                    <a:ext uri="{FF2B5EF4-FFF2-40B4-BE49-F238E27FC236}">
                      <a16:creationId xmlns:a16="http://schemas.microsoft.com/office/drawing/2014/main" id="{1770F220-6CDA-421C-BF59-A0579E807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6667" t="37961" r="-53" b="33525"/>
                <a:stretch>
                  <a:fillRect/>
                </a:stretch>
              </p:blipFill>
              <p:spPr bwMode="auto">
                <a:xfrm>
                  <a:off x="1558" y="104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descr="vtvcvb">
                  <a:extLst>
                    <a:ext uri="{FF2B5EF4-FFF2-40B4-BE49-F238E27FC236}">
                      <a16:creationId xmlns:a16="http://schemas.microsoft.com/office/drawing/2014/main" id="{6FABB0FB-2B83-4C12-99F0-DE5DA2F0C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5" t="-58" r="44461" b="71544"/>
                <a:stretch>
                  <a:fillRect/>
                </a:stretch>
              </p:blipFill>
              <p:spPr bwMode="auto">
                <a:xfrm>
                  <a:off x="1302" y="79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vtvcvb">
                  <a:extLst>
                    <a:ext uri="{FF2B5EF4-FFF2-40B4-BE49-F238E27FC236}">
                      <a16:creationId xmlns:a16="http://schemas.microsoft.com/office/drawing/2014/main" id="{B505CEAF-515C-4561-A19E-02322CB4F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023" t="28456" r="44461" b="37286"/>
                <a:stretch>
                  <a:fillRect/>
                </a:stretch>
              </p:blipFill>
              <p:spPr bwMode="auto">
                <a:xfrm>
                  <a:off x="2606" y="527"/>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vtvcvb">
                  <a:extLst>
                    <a:ext uri="{FF2B5EF4-FFF2-40B4-BE49-F238E27FC236}">
                      <a16:creationId xmlns:a16="http://schemas.microsoft.com/office/drawing/2014/main" id="{72DE69F9-E13C-4299-A93B-20CB03CE40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023" t="66475" r="44461" b="5009"/>
                <a:stretch>
                  <a:fillRect/>
                </a:stretch>
              </p:blipFill>
              <p:spPr bwMode="auto">
                <a:xfrm>
                  <a:off x="34" y="12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2" name="Text Box 16">
                <a:extLst>
                  <a:ext uri="{FF2B5EF4-FFF2-40B4-BE49-F238E27FC236}">
                    <a16:creationId xmlns:a16="http://schemas.microsoft.com/office/drawing/2014/main" id="{DEFB83E1-32D9-442A-8A2B-D683EE80DE7F}"/>
                  </a:ext>
                </a:extLst>
              </p:cNvPr>
              <p:cNvSpPr txBox="1">
                <a:spLocks noChangeArrowheads="1"/>
              </p:cNvSpPr>
              <p:nvPr/>
            </p:nvSpPr>
            <p:spPr bwMode="auto">
              <a:xfrm>
                <a:off x="96" y="1584"/>
                <a:ext cx="249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000">
                    <a:solidFill>
                      <a:srgbClr val="FF00FF"/>
                    </a:solidFill>
                    <a:ea typeface="黑体" panose="02010609060101010101" pitchFamily="49" charset="-122"/>
                  </a:rPr>
                  <a:t>基本共射放大电路</a:t>
                </a:r>
              </a:p>
            </p:txBody>
          </p:sp>
        </p:grpSp>
        <p:sp>
          <p:nvSpPr>
            <p:cNvPr id="14350" name="Text Box 17">
              <a:extLst>
                <a:ext uri="{FF2B5EF4-FFF2-40B4-BE49-F238E27FC236}">
                  <a16:creationId xmlns:a16="http://schemas.microsoft.com/office/drawing/2014/main" id="{7218D281-4DD8-4D62-8486-580C9784F6AF}"/>
                </a:ext>
              </a:extLst>
            </p:cNvPr>
            <p:cNvSpPr txBox="1">
              <a:spLocks noChangeArrowheads="1"/>
            </p:cNvSpPr>
            <p:nvPr/>
          </p:nvSpPr>
          <p:spPr bwMode="auto">
            <a:xfrm>
              <a:off x="1344" y="756"/>
              <a:ext cx="240" cy="26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accent2"/>
                  </a:solidFill>
                </a:rPr>
                <a:t>T</a:t>
              </a:r>
            </a:p>
          </p:txBody>
        </p:sp>
      </p:grpSp>
      <p:graphicFrame>
        <p:nvGraphicFramePr>
          <p:cNvPr id="14354" name="Object 18">
            <a:extLst>
              <a:ext uri="{FF2B5EF4-FFF2-40B4-BE49-F238E27FC236}">
                <a16:creationId xmlns:a16="http://schemas.microsoft.com/office/drawing/2014/main" id="{A37CCBB2-E383-4BA8-98FB-C4F753154C89}"/>
              </a:ext>
            </a:extLst>
          </p:cNvPr>
          <p:cNvGraphicFramePr>
            <a:graphicFrameLocks noChangeAspect="1"/>
          </p:cNvGraphicFramePr>
          <p:nvPr/>
        </p:nvGraphicFramePr>
        <p:xfrm>
          <a:off x="833438" y="3200400"/>
          <a:ext cx="3063875" cy="881063"/>
        </p:xfrm>
        <a:graphic>
          <a:graphicData uri="http://schemas.openxmlformats.org/presentationml/2006/ole">
            <mc:AlternateContent xmlns:mc="http://schemas.openxmlformats.org/markup-compatibility/2006">
              <mc:Choice xmlns:v="urn:schemas-microsoft-com:vml" Requires="v">
                <p:oleObj spid="_x0000_s14359" r:id="rId6" imgW="1197438" imgH="509548" progId="Equation.3">
                  <p:embed/>
                </p:oleObj>
              </mc:Choice>
              <mc:Fallback>
                <p:oleObj r:id="rId6" imgW="1197438" imgH="509548"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438" y="3200400"/>
                        <a:ext cx="3063875"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5" name="Object 19">
            <a:extLst>
              <a:ext uri="{FF2B5EF4-FFF2-40B4-BE49-F238E27FC236}">
                <a16:creationId xmlns:a16="http://schemas.microsoft.com/office/drawing/2014/main" id="{C09651CC-5B40-4EB1-9735-682DFC00888C}"/>
              </a:ext>
            </a:extLst>
          </p:cNvPr>
          <p:cNvGraphicFramePr>
            <a:graphicFrameLocks noChangeAspect="1"/>
          </p:cNvGraphicFramePr>
          <p:nvPr/>
        </p:nvGraphicFramePr>
        <p:xfrm>
          <a:off x="914400" y="5029200"/>
          <a:ext cx="2971800" cy="533400"/>
        </p:xfrm>
        <a:graphic>
          <a:graphicData uri="http://schemas.openxmlformats.org/presentationml/2006/ole">
            <mc:AlternateContent xmlns:mc="http://schemas.openxmlformats.org/markup-compatibility/2006">
              <mc:Choice xmlns:v="urn:schemas-microsoft-com:vml" Requires="v">
                <p:oleObj spid="_x0000_s14360" r:id="rId8" imgW="1451580" imgH="292863" progId="Equation.3">
                  <p:embed/>
                </p:oleObj>
              </mc:Choice>
              <mc:Fallback>
                <p:oleObj r:id="rId8" imgW="1451580" imgH="292863"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029200"/>
                        <a:ext cx="2971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6" name="Text Box 20">
            <a:extLst>
              <a:ext uri="{FF2B5EF4-FFF2-40B4-BE49-F238E27FC236}">
                <a16:creationId xmlns:a16="http://schemas.microsoft.com/office/drawing/2014/main" id="{B23CFDB2-89B6-4A7D-BDBD-A05D5B93170D}"/>
              </a:ext>
            </a:extLst>
          </p:cNvPr>
          <p:cNvSpPr txBox="1">
            <a:spLocks noChangeArrowheads="1"/>
          </p:cNvSpPr>
          <p:nvPr/>
        </p:nvSpPr>
        <p:spPr bwMode="auto">
          <a:xfrm>
            <a:off x="914400" y="4114800"/>
            <a:ext cx="2344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0">
                <a:ea typeface="楷体_GB2312" pitchFamily="1" charset="-122"/>
              </a:rPr>
              <a:t>I</a:t>
            </a:r>
            <a:r>
              <a:rPr lang="en-US" altLang="zh-CN" sz="2800" b="0" baseline="-25000">
                <a:ea typeface="楷体_GB2312" pitchFamily="1" charset="-122"/>
              </a:rPr>
              <a:t>CQ</a:t>
            </a:r>
            <a:r>
              <a:rPr lang="en-US" altLang="zh-CN" sz="2800" b="0">
                <a:ea typeface="楷体_GB2312" pitchFamily="1" charset="-122"/>
              </a:rPr>
              <a:t>= </a:t>
            </a:r>
            <a:r>
              <a:rPr lang="en-US" altLang="zh-CN" sz="2800" b="0">
                <a:ea typeface="楷体_GB2312" pitchFamily="1" charset="-122"/>
                <a:sym typeface="Symbol" panose="05050102010706020507" pitchFamily="18" charset="2"/>
              </a:rPr>
              <a:t></a:t>
            </a:r>
            <a:r>
              <a:rPr lang="en-US" altLang="zh-CN" sz="2800" b="0">
                <a:ea typeface="楷体_GB2312" pitchFamily="1" charset="-122"/>
              </a:rPr>
              <a:t>I</a:t>
            </a:r>
            <a:r>
              <a:rPr lang="en-US" altLang="zh-CN" sz="2800" b="0" baseline="-25000">
                <a:ea typeface="楷体_GB2312" pitchFamily="1" charset="-122"/>
              </a:rPr>
              <a:t>BQ</a:t>
            </a:r>
          </a:p>
        </p:txBody>
      </p:sp>
      <p:sp>
        <p:nvSpPr>
          <p:cNvPr id="14357" name="AutoShape 21">
            <a:extLst>
              <a:ext uri="{FF2B5EF4-FFF2-40B4-BE49-F238E27FC236}">
                <a16:creationId xmlns:a16="http://schemas.microsoft.com/office/drawing/2014/main" id="{119D5986-4596-4220-A630-569A7240474A}"/>
              </a:ext>
            </a:extLst>
          </p:cNvPr>
          <p:cNvSpPr>
            <a:spLocks/>
          </p:cNvSpPr>
          <p:nvPr/>
        </p:nvSpPr>
        <p:spPr bwMode="auto">
          <a:xfrm>
            <a:off x="609600" y="3657600"/>
            <a:ext cx="152400" cy="1752600"/>
          </a:xfrm>
          <a:prstGeom prst="leftBrace">
            <a:avLst>
              <a:gd name="adj1" fmla="val 9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8" name="Text Box 22">
            <a:extLst>
              <a:ext uri="{FF2B5EF4-FFF2-40B4-BE49-F238E27FC236}">
                <a16:creationId xmlns:a16="http://schemas.microsoft.com/office/drawing/2014/main" id="{0BBDCC3A-4258-4A01-9C97-4459D7CDF2F0}"/>
              </a:ext>
            </a:extLst>
          </p:cNvPr>
          <p:cNvSpPr txBox="1">
            <a:spLocks noChangeArrowheads="1"/>
          </p:cNvSpPr>
          <p:nvPr/>
        </p:nvSpPr>
        <p:spPr bwMode="auto">
          <a:xfrm>
            <a:off x="609600" y="59436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对于</a:t>
            </a:r>
            <a:r>
              <a:rPr lang="en-US" altLang="zh-CN"/>
              <a:t>NPN</a:t>
            </a:r>
            <a:r>
              <a:rPr lang="zh-CN" altLang="en-US"/>
              <a:t>硅管</a:t>
            </a:r>
            <a:r>
              <a:rPr lang="en-US" altLang="zh-CN" i="1">
                <a:ea typeface="方正琥珀繁体" pitchFamily="2" charset="-122"/>
              </a:rPr>
              <a:t>U</a:t>
            </a:r>
            <a:r>
              <a:rPr lang="en-US" altLang="zh-CN" baseline="-25000">
                <a:ea typeface="方正琥珀繁体" pitchFamily="2" charset="-122"/>
              </a:rPr>
              <a:t>BEQ</a:t>
            </a:r>
            <a:r>
              <a:rPr lang="en-US" altLang="zh-CN"/>
              <a:t>＝0.7V，PNP</a:t>
            </a:r>
            <a:r>
              <a:rPr lang="zh-CN" altLang="en-US"/>
              <a:t>锗管</a:t>
            </a:r>
            <a:r>
              <a:rPr lang="en-US" altLang="zh-CN" i="1">
                <a:ea typeface="方正琥珀繁体" pitchFamily="2" charset="-122"/>
              </a:rPr>
              <a:t>U</a:t>
            </a:r>
            <a:r>
              <a:rPr lang="en-US" altLang="zh-CN" baseline="-25000">
                <a:ea typeface="方正琥珀繁体" pitchFamily="2" charset="-122"/>
              </a:rPr>
              <a:t>BEQ</a:t>
            </a:r>
            <a:r>
              <a:rPr lang="en-US" altLang="zh-CN"/>
              <a:t>＝-0.2V</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box(out)">
                                      <p:cBhvr>
                                        <p:cTn id="7" dur="500"/>
                                        <p:tgtEl>
                                          <p:spTgt spid="1434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ox(out)">
                                      <p:cBhvr>
                                        <p:cTn id="12" dur="500"/>
                                        <p:tgtEl>
                                          <p:spTgt spid="1433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out)">
                                      <p:cBhvr>
                                        <p:cTn id="17" dur="500"/>
                                        <p:tgtEl>
                                          <p:spTgt spid="1434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42">
                                            <p:txEl>
                                              <p:pRg st="0" end="0"/>
                                            </p:txEl>
                                          </p:spTgt>
                                        </p:tgtEl>
                                        <p:attrNameLst>
                                          <p:attrName>style.visibility</p:attrName>
                                        </p:attrNameLst>
                                      </p:cBhvr>
                                      <p:to>
                                        <p:strVal val="visible"/>
                                      </p:to>
                                    </p:set>
                                    <p:animEffect transition="in" filter="box(out)">
                                      <p:cBhvr>
                                        <p:cTn id="22" dur="500"/>
                                        <p:tgtEl>
                                          <p:spTgt spid="1434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57"/>
                                        </p:tgtEl>
                                        <p:attrNameLst>
                                          <p:attrName>style.visibility</p:attrName>
                                        </p:attrNameLst>
                                      </p:cBhvr>
                                      <p:to>
                                        <p:strVal val="visible"/>
                                      </p:to>
                                    </p:set>
                                    <p:animEffect transition="in" filter="box(out)">
                                      <p:cBhvr>
                                        <p:cTn id="27" dur="500"/>
                                        <p:tgtEl>
                                          <p:spTgt spid="1435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4354"/>
                                        </p:tgtEl>
                                        <p:attrNameLst>
                                          <p:attrName>style.visibility</p:attrName>
                                        </p:attrNameLst>
                                      </p:cBhvr>
                                      <p:to>
                                        <p:strVal val="visible"/>
                                      </p:to>
                                    </p:set>
                                    <p:animEffect transition="in" filter="box(out)">
                                      <p:cBhvr>
                                        <p:cTn id="32" dur="500"/>
                                        <p:tgtEl>
                                          <p:spTgt spid="14354"/>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56">
                                            <p:txEl>
                                              <p:pRg st="0" end="0"/>
                                            </p:txEl>
                                          </p:spTgt>
                                        </p:tgtEl>
                                        <p:attrNameLst>
                                          <p:attrName>style.visibility</p:attrName>
                                        </p:attrNameLst>
                                      </p:cBhvr>
                                      <p:to>
                                        <p:strVal val="visible"/>
                                      </p:to>
                                    </p:set>
                                    <p:animEffect transition="in" filter="box(out)">
                                      <p:cBhvr>
                                        <p:cTn id="37" dur="500"/>
                                        <p:tgtEl>
                                          <p:spTgt spid="14356">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4355"/>
                                        </p:tgtEl>
                                        <p:attrNameLst>
                                          <p:attrName>style.visibility</p:attrName>
                                        </p:attrNameLst>
                                      </p:cBhvr>
                                      <p:to>
                                        <p:strVal val="visible"/>
                                      </p:to>
                                    </p:set>
                                    <p:animEffect transition="in" filter="box(out)">
                                      <p:cBhvr>
                                        <p:cTn id="42" dur="500"/>
                                        <p:tgtEl>
                                          <p:spTgt spid="14355"/>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58">
                                            <p:txEl>
                                              <p:pRg st="0" end="0"/>
                                            </p:txEl>
                                          </p:spTgt>
                                        </p:tgtEl>
                                        <p:attrNameLst>
                                          <p:attrName>style.visibility</p:attrName>
                                        </p:attrNameLst>
                                      </p:cBhvr>
                                      <p:to>
                                        <p:strVal val="visible"/>
                                      </p:to>
                                    </p:set>
                                    <p:animEffect transition="in" filter="box(out)">
                                      <p:cBhvr>
                                        <p:cTn id="47" dur="500"/>
                                        <p:tgtEl>
                                          <p:spTgt spid="14358">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41" grpId="0" build="p" autoUpdateAnimBg="0"/>
      <p:bldP spid="14342" grpId="0" build="p" autoUpdateAnimBg="0"/>
      <p:bldP spid="14356" grpId="0" build="p" autoUpdateAnimBg="0"/>
      <p:bldP spid="14357" grpId="0" animBg="1"/>
      <p:bldP spid="1435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83DDA4E-0B9E-4C66-AD8A-09661A4D65C4}"/>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5363" name="Text Box 3">
            <a:extLst>
              <a:ext uri="{FF2B5EF4-FFF2-40B4-BE49-F238E27FC236}">
                <a16:creationId xmlns:a16="http://schemas.microsoft.com/office/drawing/2014/main" id="{57871DEC-81C0-4CFB-89D3-F854A0EA2DCD}"/>
              </a:ext>
            </a:extLst>
          </p:cNvPr>
          <p:cNvSpPr txBox="1">
            <a:spLocks noChangeArrowheads="1"/>
          </p:cNvSpPr>
          <p:nvPr/>
        </p:nvSpPr>
        <p:spPr bwMode="auto">
          <a:xfrm>
            <a:off x="304800" y="76200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二、为什么要设置静态工作点</a:t>
            </a:r>
          </a:p>
        </p:txBody>
      </p:sp>
      <p:grpSp>
        <p:nvGrpSpPr>
          <p:cNvPr id="15364" name="Group 4">
            <a:extLst>
              <a:ext uri="{FF2B5EF4-FFF2-40B4-BE49-F238E27FC236}">
                <a16:creationId xmlns:a16="http://schemas.microsoft.com/office/drawing/2014/main" id="{ADE086AC-D169-4FAA-A3AB-1A7D1AA50106}"/>
              </a:ext>
            </a:extLst>
          </p:cNvPr>
          <p:cNvGrpSpPr>
            <a:grpSpLocks/>
          </p:cNvGrpSpPr>
          <p:nvPr/>
        </p:nvGrpSpPr>
        <p:grpSpPr bwMode="auto">
          <a:xfrm>
            <a:off x="4191000" y="1295400"/>
            <a:ext cx="4953000" cy="2846388"/>
            <a:chOff x="0" y="0"/>
            <a:chExt cx="2736" cy="1793"/>
          </a:xfrm>
        </p:grpSpPr>
        <p:grpSp>
          <p:nvGrpSpPr>
            <p:cNvPr id="15369" name="Group 5">
              <a:extLst>
                <a:ext uri="{FF2B5EF4-FFF2-40B4-BE49-F238E27FC236}">
                  <a16:creationId xmlns:a16="http://schemas.microsoft.com/office/drawing/2014/main" id="{5CF593EC-F2BE-4F87-B451-AF7D54B48316}"/>
                </a:ext>
              </a:extLst>
            </p:cNvPr>
            <p:cNvGrpSpPr>
              <a:grpSpLocks/>
            </p:cNvGrpSpPr>
            <p:nvPr/>
          </p:nvGrpSpPr>
          <p:grpSpPr bwMode="auto">
            <a:xfrm>
              <a:off x="0" y="0"/>
              <a:ext cx="2736" cy="1793"/>
              <a:chOff x="0" y="0"/>
              <a:chExt cx="2736" cy="1793"/>
            </a:xfrm>
          </p:grpSpPr>
          <p:grpSp>
            <p:nvGrpSpPr>
              <p:cNvPr id="15371" name="Group 6">
                <a:extLst>
                  <a:ext uri="{FF2B5EF4-FFF2-40B4-BE49-F238E27FC236}">
                    <a16:creationId xmlns:a16="http://schemas.microsoft.com/office/drawing/2014/main" id="{261D6669-79C1-4A36-A19C-C940C59734CF}"/>
                  </a:ext>
                </a:extLst>
              </p:cNvPr>
              <p:cNvGrpSpPr>
                <a:grpSpLocks/>
              </p:cNvGrpSpPr>
              <p:nvPr/>
            </p:nvGrpSpPr>
            <p:grpSpPr bwMode="auto">
              <a:xfrm>
                <a:off x="0" y="0"/>
                <a:ext cx="2736" cy="1793"/>
                <a:chOff x="0" y="0"/>
                <a:chExt cx="2832" cy="1863"/>
              </a:xfrm>
            </p:grpSpPr>
            <p:grpSp>
              <p:nvGrpSpPr>
                <p:cNvPr id="15373" name="Group 7">
                  <a:extLst>
                    <a:ext uri="{FF2B5EF4-FFF2-40B4-BE49-F238E27FC236}">
                      <a16:creationId xmlns:a16="http://schemas.microsoft.com/office/drawing/2014/main" id="{A106DE93-C50E-44B4-925F-1BBFDFC3424B}"/>
                    </a:ext>
                  </a:extLst>
                </p:cNvPr>
                <p:cNvGrpSpPr>
                  <a:grpSpLocks/>
                </p:cNvGrpSpPr>
                <p:nvPr/>
              </p:nvGrpSpPr>
              <p:grpSpPr bwMode="auto">
                <a:xfrm>
                  <a:off x="0" y="0"/>
                  <a:ext cx="2832" cy="1863"/>
                  <a:chOff x="0" y="0"/>
                  <a:chExt cx="2832" cy="1863"/>
                </a:xfrm>
              </p:grpSpPr>
              <p:grpSp>
                <p:nvGrpSpPr>
                  <p:cNvPr id="15375" name="Group 8">
                    <a:extLst>
                      <a:ext uri="{FF2B5EF4-FFF2-40B4-BE49-F238E27FC236}">
                        <a16:creationId xmlns:a16="http://schemas.microsoft.com/office/drawing/2014/main" id="{4B96222D-C1C2-4501-909C-028914C9EF1C}"/>
                      </a:ext>
                    </a:extLst>
                  </p:cNvPr>
                  <p:cNvGrpSpPr>
                    <a:grpSpLocks noChangeAspect="1"/>
                  </p:cNvGrpSpPr>
                  <p:nvPr/>
                </p:nvGrpSpPr>
                <p:grpSpPr bwMode="auto">
                  <a:xfrm>
                    <a:off x="0" y="0"/>
                    <a:ext cx="2832" cy="1680"/>
                    <a:chOff x="0" y="0"/>
                    <a:chExt cx="2832" cy="1680"/>
                  </a:xfrm>
                </p:grpSpPr>
                <p:pic>
                  <p:nvPicPr>
                    <p:cNvPr id="15377" name="Picture 9" descr="2">
                      <a:extLst>
                        <a:ext uri="{FF2B5EF4-FFF2-40B4-BE49-F238E27FC236}">
                          <a16:creationId xmlns:a16="http://schemas.microsoft.com/office/drawing/2014/main" id="{E810EA90-1AE1-421D-802D-016A61C9A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26" t="20592" r="14650" b="21556"/>
                    <a:stretch>
                      <a:fillRect/>
                    </a:stretch>
                  </p:blipFill>
                  <p:spPr bwMode="auto">
                    <a:xfrm>
                      <a:off x="0" y="0"/>
                      <a:ext cx="2832"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10" descr="vtvcvb">
                      <a:extLst>
                        <a:ext uri="{FF2B5EF4-FFF2-40B4-BE49-F238E27FC236}">
                          <a16:creationId xmlns:a16="http://schemas.microsoft.com/office/drawing/2014/main" id="{097FFC91-17C0-40A4-91B1-0229D0A45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667" t="9448" r="5511" b="66592"/>
                    <a:stretch>
                      <a:fillRect/>
                    </a:stretch>
                  </p:blipFill>
                  <p:spPr bwMode="auto">
                    <a:xfrm>
                      <a:off x="44" y="1002"/>
                      <a:ext cx="12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1" descr="vtvcvb">
                      <a:extLst>
                        <a:ext uri="{FF2B5EF4-FFF2-40B4-BE49-F238E27FC236}">
                          <a16:creationId xmlns:a16="http://schemas.microsoft.com/office/drawing/2014/main" id="{9F21F041-B322-4422-8086-B7286B26D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667" t="37961" r="-53" b="33525"/>
                    <a:stretch>
                      <a:fillRect/>
                    </a:stretch>
                  </p:blipFill>
                  <p:spPr bwMode="auto">
                    <a:xfrm>
                      <a:off x="1558" y="104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descr="vtvcvb">
                      <a:extLst>
                        <a:ext uri="{FF2B5EF4-FFF2-40B4-BE49-F238E27FC236}">
                          <a16:creationId xmlns:a16="http://schemas.microsoft.com/office/drawing/2014/main" id="{22703B84-575D-49B6-80B2-7EEEA519C5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 t="-58" r="44461" b="71544"/>
                    <a:stretch>
                      <a:fillRect/>
                    </a:stretch>
                  </p:blipFill>
                  <p:spPr bwMode="auto">
                    <a:xfrm>
                      <a:off x="1302" y="79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descr="vtvcvb">
                      <a:extLst>
                        <a:ext uri="{FF2B5EF4-FFF2-40B4-BE49-F238E27FC236}">
                          <a16:creationId xmlns:a16="http://schemas.microsoft.com/office/drawing/2014/main" id="{649FBD68-3160-471A-8DFB-15772E3FC0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23" t="28456" r="44461" b="37286"/>
                    <a:stretch>
                      <a:fillRect/>
                    </a:stretch>
                  </p:blipFill>
                  <p:spPr bwMode="auto">
                    <a:xfrm>
                      <a:off x="2606" y="527"/>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vtvcvb">
                      <a:extLst>
                        <a:ext uri="{FF2B5EF4-FFF2-40B4-BE49-F238E27FC236}">
                          <a16:creationId xmlns:a16="http://schemas.microsoft.com/office/drawing/2014/main" id="{DBDF9948-1ED9-431A-9EFD-8BC0CEE48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23" t="66475" r="44461" b="5009"/>
                    <a:stretch>
                      <a:fillRect/>
                    </a:stretch>
                  </p:blipFill>
                  <p:spPr bwMode="auto">
                    <a:xfrm>
                      <a:off x="34" y="12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6" name="Text Box 15">
                    <a:extLst>
                      <a:ext uri="{FF2B5EF4-FFF2-40B4-BE49-F238E27FC236}">
                        <a16:creationId xmlns:a16="http://schemas.microsoft.com/office/drawing/2014/main" id="{DB2F327C-20D2-44BC-8CE9-FC0B59CA820E}"/>
                      </a:ext>
                    </a:extLst>
                  </p:cNvPr>
                  <p:cNvSpPr txBox="1">
                    <a:spLocks noChangeArrowheads="1"/>
                  </p:cNvSpPr>
                  <p:nvPr/>
                </p:nvSpPr>
                <p:spPr bwMode="auto">
                  <a:xfrm>
                    <a:off x="96" y="1583"/>
                    <a:ext cx="249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000">
                        <a:solidFill>
                          <a:srgbClr val="FF00FF"/>
                        </a:solidFill>
                        <a:ea typeface="黑体" panose="02010609060101010101" pitchFamily="49" charset="-122"/>
                      </a:rPr>
                      <a:t>没有设置合适的静态工作点</a:t>
                    </a:r>
                  </a:p>
                </p:txBody>
              </p:sp>
            </p:grpSp>
            <p:sp>
              <p:nvSpPr>
                <p:cNvPr id="15374" name="Text Box 16">
                  <a:extLst>
                    <a:ext uri="{FF2B5EF4-FFF2-40B4-BE49-F238E27FC236}">
                      <a16:creationId xmlns:a16="http://schemas.microsoft.com/office/drawing/2014/main" id="{69219915-4391-47AE-A38C-79802D8E73D3}"/>
                    </a:ext>
                  </a:extLst>
                </p:cNvPr>
                <p:cNvSpPr txBox="1">
                  <a:spLocks noChangeArrowheads="1"/>
                </p:cNvSpPr>
                <p:nvPr/>
              </p:nvSpPr>
              <p:spPr bwMode="auto">
                <a:xfrm>
                  <a:off x="1344" y="756"/>
                  <a:ext cx="240" cy="26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a:t>
                  </a:r>
                </a:p>
              </p:txBody>
            </p:sp>
          </p:grpSp>
          <p:sp>
            <p:nvSpPr>
              <p:cNvPr id="15372" name="Text Box 17">
                <a:extLst>
                  <a:ext uri="{FF2B5EF4-FFF2-40B4-BE49-F238E27FC236}">
                    <a16:creationId xmlns:a16="http://schemas.microsoft.com/office/drawing/2014/main" id="{340E466D-C7C7-41F2-825C-9C3A4B8A43DD}"/>
                  </a:ext>
                </a:extLst>
              </p:cNvPr>
              <p:cNvSpPr txBox="1">
                <a:spLocks noChangeArrowheads="1"/>
              </p:cNvSpPr>
              <p:nvPr/>
            </p:nvSpPr>
            <p:spPr bwMode="auto">
              <a:xfrm>
                <a:off x="0" y="864"/>
                <a:ext cx="480" cy="51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a:p>
                <a:pPr eaLnBrk="1" hangingPunct="1">
                  <a:spcBef>
                    <a:spcPct val="50000"/>
                  </a:spcBef>
                </a:pPr>
                <a:endParaRPr lang="zh-CN" altLang="en-US" sz="1600" b="0"/>
              </a:p>
            </p:txBody>
          </p:sp>
        </p:grpSp>
        <p:sp>
          <p:nvSpPr>
            <p:cNvPr id="15370" name="Rectangle 18">
              <a:extLst>
                <a:ext uri="{FF2B5EF4-FFF2-40B4-BE49-F238E27FC236}">
                  <a16:creationId xmlns:a16="http://schemas.microsoft.com/office/drawing/2014/main" id="{A427AF85-8492-417A-8256-A6CC0F856923}"/>
                </a:ext>
              </a:extLst>
            </p:cNvPr>
            <p:cNvSpPr>
              <a:spLocks noChangeArrowheads="1"/>
            </p:cNvSpPr>
            <p:nvPr/>
          </p:nvSpPr>
          <p:spPr bwMode="auto">
            <a:xfrm>
              <a:off x="240" y="864"/>
              <a:ext cx="205" cy="5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ea typeface="方正琥珀繁体" pitchFamily="2" charset="-122"/>
                </a:rPr>
                <a:t>+</a:t>
              </a:r>
            </a:p>
            <a:p>
              <a:pPr eaLnBrk="1" hangingPunct="1"/>
              <a:r>
                <a:rPr lang="en-US" altLang="zh-CN" sz="2000" i="1">
                  <a:ea typeface="方正琥珀繁体" pitchFamily="2" charset="-122"/>
                </a:rPr>
                <a:t>u</a:t>
              </a:r>
              <a:r>
                <a:rPr lang="en-US" altLang="zh-CN" sz="2000" baseline="-25000">
                  <a:ea typeface="方正琥珀繁体" pitchFamily="2" charset="-122"/>
                </a:rPr>
                <a:t>i</a:t>
              </a:r>
            </a:p>
            <a:p>
              <a:pPr eaLnBrk="1" hangingPunct="1"/>
              <a:r>
                <a:rPr lang="en-US" altLang="zh-CN" sz="2000" baseline="-25000">
                  <a:ea typeface="方正琥珀繁体" pitchFamily="2" charset="-122"/>
                </a:rPr>
                <a:t> -</a:t>
              </a:r>
            </a:p>
          </p:txBody>
        </p:sp>
      </p:grpSp>
      <p:sp>
        <p:nvSpPr>
          <p:cNvPr id="15379" name="Text Box 19">
            <a:extLst>
              <a:ext uri="{FF2B5EF4-FFF2-40B4-BE49-F238E27FC236}">
                <a16:creationId xmlns:a16="http://schemas.microsoft.com/office/drawing/2014/main" id="{D196BEBD-96C6-4FF3-BA2A-61A6B1EC231C}"/>
              </a:ext>
            </a:extLst>
          </p:cNvPr>
          <p:cNvSpPr txBox="1">
            <a:spLocks noChangeArrowheads="1"/>
          </p:cNvSpPr>
          <p:nvPr/>
        </p:nvSpPr>
        <p:spPr bwMode="auto">
          <a:xfrm>
            <a:off x="762000" y="1828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输出电压会出现失真</a:t>
            </a:r>
          </a:p>
        </p:txBody>
      </p:sp>
      <p:sp>
        <p:nvSpPr>
          <p:cNvPr id="15380" name="Text Box 20">
            <a:extLst>
              <a:ext uri="{FF2B5EF4-FFF2-40B4-BE49-F238E27FC236}">
                <a16:creationId xmlns:a16="http://schemas.microsoft.com/office/drawing/2014/main" id="{3FEBF9F4-AFCC-4E87-9596-A68E95686D37}"/>
              </a:ext>
            </a:extLst>
          </p:cNvPr>
          <p:cNvSpPr txBox="1">
            <a:spLocks noChangeArrowheads="1"/>
          </p:cNvSpPr>
          <p:nvPr/>
        </p:nvSpPr>
        <p:spPr bwMode="auto">
          <a:xfrm>
            <a:off x="762000" y="3124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对放大电路的基本要求：</a:t>
            </a:r>
          </a:p>
        </p:txBody>
      </p:sp>
      <p:sp>
        <p:nvSpPr>
          <p:cNvPr id="15381" name="Text Box 21">
            <a:extLst>
              <a:ext uri="{FF2B5EF4-FFF2-40B4-BE49-F238E27FC236}">
                <a16:creationId xmlns:a16="http://schemas.microsoft.com/office/drawing/2014/main" id="{644D0C9D-498C-4CA9-8D25-C69E72630941}"/>
              </a:ext>
            </a:extLst>
          </p:cNvPr>
          <p:cNvSpPr txBox="1">
            <a:spLocks noChangeArrowheads="1"/>
          </p:cNvSpPr>
          <p:nvPr/>
        </p:nvSpPr>
        <p:spPr bwMode="auto">
          <a:xfrm>
            <a:off x="762000" y="4114800"/>
            <a:ext cx="3733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1.输出波形不能失真。</a:t>
            </a:r>
          </a:p>
          <a:p>
            <a:pPr eaLnBrk="1" hangingPunct="1">
              <a:spcBef>
                <a:spcPct val="50000"/>
              </a:spcBef>
            </a:pPr>
            <a:r>
              <a:rPr lang="zh-CN" altLang="en-US"/>
              <a:t>2.输出信号能够放大。</a:t>
            </a:r>
          </a:p>
        </p:txBody>
      </p:sp>
      <p:sp>
        <p:nvSpPr>
          <p:cNvPr id="15382" name="Text Box 22">
            <a:extLst>
              <a:ext uri="{FF2B5EF4-FFF2-40B4-BE49-F238E27FC236}">
                <a16:creationId xmlns:a16="http://schemas.microsoft.com/office/drawing/2014/main" id="{BD1A84D4-E9B0-472B-8571-B9FE4E8B993D}"/>
              </a:ext>
            </a:extLst>
          </p:cNvPr>
          <p:cNvSpPr txBox="1">
            <a:spLocks noChangeArrowheads="1"/>
          </p:cNvSpPr>
          <p:nvPr/>
        </p:nvSpPr>
        <p:spPr bwMode="auto">
          <a:xfrm>
            <a:off x="838200" y="5334000"/>
            <a:ext cx="7924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3300"/>
                </a:solidFill>
              </a:rPr>
              <a:t>Q</a:t>
            </a:r>
            <a:r>
              <a:rPr lang="zh-CN" altLang="en-US">
                <a:solidFill>
                  <a:srgbClr val="FF3300"/>
                </a:solidFill>
              </a:rPr>
              <a:t>点不仅影响放大电路是否会失真，</a:t>
            </a:r>
          </a:p>
          <a:p>
            <a:pPr eaLnBrk="1" hangingPunct="1">
              <a:spcBef>
                <a:spcPct val="50000"/>
              </a:spcBef>
            </a:pPr>
            <a:r>
              <a:rPr lang="zh-CN" altLang="en-US">
                <a:solidFill>
                  <a:srgbClr val="FF3300"/>
                </a:solidFill>
              </a:rPr>
              <a:t>而且影响放大电路的几乎所有的动态参数。</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out)">
                                      <p:cBhvr>
                                        <p:cTn id="7" dur="500"/>
                                        <p:tgtEl>
                                          <p:spTgt spid="1536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79">
                                            <p:txEl>
                                              <p:pRg st="0" end="0"/>
                                            </p:txEl>
                                          </p:spTgt>
                                        </p:tgtEl>
                                        <p:attrNameLst>
                                          <p:attrName>style.visibility</p:attrName>
                                        </p:attrNameLst>
                                      </p:cBhvr>
                                      <p:to>
                                        <p:strVal val="visible"/>
                                      </p:to>
                                    </p:set>
                                    <p:animEffect transition="in" filter="box(out)">
                                      <p:cBhvr>
                                        <p:cTn id="12" dur="500"/>
                                        <p:tgtEl>
                                          <p:spTgt spid="1537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80">
                                            <p:txEl>
                                              <p:pRg st="0" end="0"/>
                                            </p:txEl>
                                          </p:spTgt>
                                        </p:tgtEl>
                                        <p:attrNameLst>
                                          <p:attrName>style.visibility</p:attrName>
                                        </p:attrNameLst>
                                      </p:cBhvr>
                                      <p:to>
                                        <p:strVal val="visible"/>
                                      </p:to>
                                    </p:set>
                                    <p:animEffect transition="in" filter="box(out)">
                                      <p:cBhvr>
                                        <p:cTn id="17" dur="500"/>
                                        <p:tgtEl>
                                          <p:spTgt spid="1538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81">
                                            <p:txEl>
                                              <p:pRg st="0" end="0"/>
                                            </p:txEl>
                                          </p:spTgt>
                                        </p:tgtEl>
                                        <p:attrNameLst>
                                          <p:attrName>style.visibility</p:attrName>
                                        </p:attrNameLst>
                                      </p:cBhvr>
                                      <p:to>
                                        <p:strVal val="visible"/>
                                      </p:to>
                                    </p:set>
                                    <p:animEffect transition="in" filter="box(out)">
                                      <p:cBhvr>
                                        <p:cTn id="22" dur="500"/>
                                        <p:tgtEl>
                                          <p:spTgt spid="1538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81">
                                            <p:txEl>
                                              <p:pRg st="1" end="1"/>
                                            </p:txEl>
                                          </p:spTgt>
                                        </p:tgtEl>
                                        <p:attrNameLst>
                                          <p:attrName>style.visibility</p:attrName>
                                        </p:attrNameLst>
                                      </p:cBhvr>
                                      <p:to>
                                        <p:strVal val="visible"/>
                                      </p:to>
                                    </p:set>
                                    <p:animEffect transition="in" filter="box(out)">
                                      <p:cBhvr>
                                        <p:cTn id="27" dur="500"/>
                                        <p:tgtEl>
                                          <p:spTgt spid="15381">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382">
                                            <p:txEl>
                                              <p:pRg st="0" end="0"/>
                                            </p:txEl>
                                          </p:spTgt>
                                        </p:tgtEl>
                                        <p:attrNameLst>
                                          <p:attrName>style.visibility</p:attrName>
                                        </p:attrNameLst>
                                      </p:cBhvr>
                                      <p:to>
                                        <p:strVal val="visible"/>
                                      </p:to>
                                    </p:set>
                                    <p:animEffect transition="in" filter="box(out)">
                                      <p:cBhvr>
                                        <p:cTn id="32" dur="500"/>
                                        <p:tgtEl>
                                          <p:spTgt spid="15382">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5382">
                                            <p:txEl>
                                              <p:pRg st="1" end="1"/>
                                            </p:txEl>
                                          </p:spTgt>
                                        </p:tgtEl>
                                        <p:attrNameLst>
                                          <p:attrName>style.visibility</p:attrName>
                                        </p:attrNameLst>
                                      </p:cBhvr>
                                      <p:to>
                                        <p:strVal val="visible"/>
                                      </p:to>
                                    </p:set>
                                    <p:animEffect transition="in" filter="box(out)">
                                      <p:cBhvr>
                                        <p:cTn id="37" dur="500"/>
                                        <p:tgtEl>
                                          <p:spTgt spid="15382">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9" grpId="0" build="p" autoUpdateAnimBg="0"/>
      <p:bldP spid="15380" grpId="0" build="p" autoUpdateAnimBg="0"/>
      <p:bldP spid="15381" grpId="0" build="p" autoUpdateAnimBg="0"/>
      <p:bldP spid="1538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06B547A-32CC-4877-9C07-AF05515334D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6387" name="Rectangle 3">
            <a:extLst>
              <a:ext uri="{FF2B5EF4-FFF2-40B4-BE49-F238E27FC236}">
                <a16:creationId xmlns:a16="http://schemas.microsoft.com/office/drawing/2014/main" id="{84932F7A-C388-404B-93A8-4AE6219F98A4}"/>
              </a:ext>
            </a:extLst>
          </p:cNvPr>
          <p:cNvSpPr>
            <a:spLocks noChangeArrowheads="1"/>
          </p:cNvSpPr>
          <p:nvPr/>
        </p:nvSpPr>
        <p:spPr bwMode="auto">
          <a:xfrm>
            <a:off x="685800" y="3910013"/>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宋体" panose="02010600030101010101" pitchFamily="2" charset="-122"/>
              </a:rPr>
              <a:t>→△</a:t>
            </a:r>
            <a:r>
              <a:rPr lang="en-US" altLang="zh-CN" sz="2000" i="1">
                <a:solidFill>
                  <a:srgbClr val="FF0000"/>
                </a:solidFill>
              </a:rPr>
              <a:t>u</a:t>
            </a:r>
            <a:r>
              <a:rPr lang="en-US" altLang="zh-CN" sz="2000" baseline="-25000">
                <a:solidFill>
                  <a:srgbClr val="FF0000"/>
                </a:solidFill>
              </a:rPr>
              <a:t>CE</a:t>
            </a:r>
            <a:r>
              <a:rPr lang="en-US" altLang="zh-CN" sz="2000">
                <a:solidFill>
                  <a:srgbClr val="FF0000"/>
                </a:solidFill>
              </a:rPr>
              <a:t>（-</a:t>
            </a:r>
            <a:r>
              <a:rPr lang="en-US" altLang="zh-CN" sz="2000">
                <a:solidFill>
                  <a:srgbClr val="FF0000"/>
                </a:solidFill>
                <a:latin typeface="宋体" panose="02010600030101010101" pitchFamily="2" charset="-122"/>
              </a:rPr>
              <a:t>△</a:t>
            </a:r>
            <a:r>
              <a:rPr lang="en-US" altLang="zh-CN" sz="2000" i="1">
                <a:solidFill>
                  <a:srgbClr val="FF0000"/>
                </a:solidFill>
              </a:rPr>
              <a:t>i</a:t>
            </a:r>
            <a:r>
              <a:rPr lang="en-US" altLang="zh-CN" sz="2000" baseline="-25000">
                <a:solidFill>
                  <a:srgbClr val="FF0000"/>
                </a:solidFill>
              </a:rPr>
              <a:t>C</a:t>
            </a:r>
            <a:r>
              <a:rPr lang="en-US" altLang="zh-CN" sz="2000">
                <a:solidFill>
                  <a:srgbClr val="FF0000"/>
                </a:solidFill>
              </a:rPr>
              <a:t>×</a:t>
            </a:r>
            <a:r>
              <a:rPr lang="en-US" altLang="zh-CN" sz="2000" i="1">
                <a:solidFill>
                  <a:srgbClr val="FF0000"/>
                </a:solidFill>
              </a:rPr>
              <a:t>R</a:t>
            </a:r>
            <a:r>
              <a:rPr lang="en-US" altLang="zh-CN" sz="2000" baseline="-25000">
                <a:solidFill>
                  <a:srgbClr val="FF0000"/>
                </a:solidFill>
              </a:rPr>
              <a:t>c</a:t>
            </a:r>
            <a:r>
              <a:rPr lang="en-US" altLang="zh-CN" sz="2000">
                <a:solidFill>
                  <a:srgbClr val="FF0000"/>
                </a:solidFill>
              </a:rPr>
              <a:t>）</a:t>
            </a:r>
            <a:endParaRPr lang="en-US" altLang="zh-CN" sz="2000">
              <a:solidFill>
                <a:srgbClr val="FF0000"/>
              </a:solidFill>
              <a:latin typeface="幼圆" panose="02010509060101010101" pitchFamily="49" charset="-122"/>
              <a:ea typeface="幼圆" panose="02010509060101010101" pitchFamily="49" charset="-122"/>
            </a:endParaRPr>
          </a:p>
        </p:txBody>
      </p:sp>
      <p:graphicFrame>
        <p:nvGraphicFramePr>
          <p:cNvPr id="16388" name="Object 4">
            <a:extLst>
              <a:ext uri="{FF2B5EF4-FFF2-40B4-BE49-F238E27FC236}">
                <a16:creationId xmlns:a16="http://schemas.microsoft.com/office/drawing/2014/main" id="{B65B77EF-0AD8-45A5-AAA0-11BC583F1333}"/>
              </a:ext>
            </a:extLst>
          </p:cNvPr>
          <p:cNvGraphicFramePr>
            <a:graphicFrameLocks noChangeAspect="1"/>
          </p:cNvGraphicFramePr>
          <p:nvPr/>
        </p:nvGraphicFramePr>
        <p:xfrm>
          <a:off x="533400" y="2462213"/>
          <a:ext cx="414338" cy="609600"/>
        </p:xfrm>
        <a:graphic>
          <a:graphicData uri="http://schemas.openxmlformats.org/presentationml/2006/ole">
            <mc:AlternateContent xmlns:mc="http://schemas.openxmlformats.org/markup-compatibility/2006">
              <mc:Choice xmlns:v="urn:schemas-microsoft-com:vml" Requires="v">
                <p:oleObj spid="_x0000_s16538" r:id="rId4" imgW="179200" imgH="268800" progId="Equation.3">
                  <p:embed/>
                </p:oleObj>
              </mc:Choice>
              <mc:Fallback>
                <p:oleObj r:id="rId4" imgW="179200" imgH="268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62213"/>
                        <a:ext cx="414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Rectangle 5">
            <a:extLst>
              <a:ext uri="{FF2B5EF4-FFF2-40B4-BE49-F238E27FC236}">
                <a16:creationId xmlns:a16="http://schemas.microsoft.com/office/drawing/2014/main" id="{5DE1D69F-C337-4730-B3C8-CFB09054FE0F}"/>
              </a:ext>
            </a:extLst>
          </p:cNvPr>
          <p:cNvSpPr>
            <a:spLocks noChangeArrowheads="1"/>
          </p:cNvSpPr>
          <p:nvPr/>
        </p:nvSpPr>
        <p:spPr bwMode="auto">
          <a:xfrm>
            <a:off x="1066800" y="2614613"/>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宋体" panose="02010600030101010101" pitchFamily="2" charset="-122"/>
              </a:rPr>
              <a:t>→△</a:t>
            </a:r>
            <a:r>
              <a:rPr lang="en-US" altLang="zh-CN" sz="2000" i="1">
                <a:solidFill>
                  <a:srgbClr val="FF0000"/>
                </a:solidFill>
              </a:rPr>
              <a:t>u</a:t>
            </a:r>
            <a:r>
              <a:rPr lang="en-US" altLang="zh-CN" sz="2000" baseline="-25000">
                <a:solidFill>
                  <a:srgbClr val="FF0000"/>
                </a:solidFill>
              </a:rPr>
              <a:t>BE</a:t>
            </a:r>
            <a:endParaRPr lang="en-US" altLang="zh-CN" sz="2000">
              <a:solidFill>
                <a:srgbClr val="FF0000"/>
              </a:solidFill>
              <a:latin typeface="幼圆" panose="02010509060101010101" pitchFamily="49" charset="-122"/>
              <a:ea typeface="幼圆" panose="02010509060101010101" pitchFamily="49" charset="-122"/>
            </a:endParaRPr>
          </a:p>
        </p:txBody>
      </p:sp>
      <p:sp>
        <p:nvSpPr>
          <p:cNvPr id="16390" name="Rectangle 6">
            <a:extLst>
              <a:ext uri="{FF2B5EF4-FFF2-40B4-BE49-F238E27FC236}">
                <a16:creationId xmlns:a16="http://schemas.microsoft.com/office/drawing/2014/main" id="{62934CB5-CA34-457E-9674-D4704FBB66CC}"/>
              </a:ext>
            </a:extLst>
          </p:cNvPr>
          <p:cNvSpPr>
            <a:spLocks noChangeArrowheads="1"/>
          </p:cNvSpPr>
          <p:nvPr/>
        </p:nvSpPr>
        <p:spPr bwMode="auto">
          <a:xfrm>
            <a:off x="2286000" y="26146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66"/>
                </a:solidFill>
                <a:latin typeface="宋体" panose="02010600030101010101" pitchFamily="2" charset="-122"/>
              </a:rPr>
              <a:t>→△</a:t>
            </a:r>
            <a:r>
              <a:rPr lang="en-US" altLang="zh-CN" sz="2000" i="1">
                <a:solidFill>
                  <a:srgbClr val="FF0066"/>
                </a:solidFill>
              </a:rPr>
              <a:t>i</a:t>
            </a:r>
            <a:r>
              <a:rPr lang="en-US" altLang="zh-CN" sz="2000" baseline="-25000">
                <a:solidFill>
                  <a:srgbClr val="FF0066"/>
                </a:solidFill>
              </a:rPr>
              <a:t>B</a:t>
            </a:r>
            <a:endParaRPr lang="en-US" altLang="zh-CN" sz="2000">
              <a:solidFill>
                <a:srgbClr val="FF0066"/>
              </a:solidFill>
              <a:latin typeface="幼圆" panose="02010509060101010101" pitchFamily="49" charset="-122"/>
              <a:ea typeface="幼圆" panose="02010509060101010101" pitchFamily="49" charset="-122"/>
            </a:endParaRPr>
          </a:p>
        </p:txBody>
      </p:sp>
      <p:sp>
        <p:nvSpPr>
          <p:cNvPr id="16391" name="Rectangle 7">
            <a:extLst>
              <a:ext uri="{FF2B5EF4-FFF2-40B4-BE49-F238E27FC236}">
                <a16:creationId xmlns:a16="http://schemas.microsoft.com/office/drawing/2014/main" id="{7A7E819B-9332-4619-A31F-C9FBF5C13132}"/>
              </a:ext>
            </a:extLst>
          </p:cNvPr>
          <p:cNvSpPr>
            <a:spLocks noChangeArrowheads="1"/>
          </p:cNvSpPr>
          <p:nvPr/>
        </p:nvSpPr>
        <p:spPr bwMode="auto">
          <a:xfrm>
            <a:off x="609600" y="3224213"/>
            <a:ext cx="202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宋体" panose="02010600030101010101" pitchFamily="2" charset="-122"/>
              </a:rPr>
              <a:t>→△</a:t>
            </a:r>
            <a:r>
              <a:rPr lang="en-US" altLang="zh-CN" sz="2000" i="1">
                <a:solidFill>
                  <a:srgbClr val="FF0000"/>
                </a:solidFill>
              </a:rPr>
              <a:t>i</a:t>
            </a:r>
            <a:r>
              <a:rPr lang="en-US" altLang="zh-CN" sz="2000" baseline="-25000">
                <a:solidFill>
                  <a:srgbClr val="FF0000"/>
                </a:solidFill>
              </a:rPr>
              <a:t>C</a:t>
            </a:r>
            <a:r>
              <a:rPr lang="en-US" altLang="zh-CN" sz="2000">
                <a:solidFill>
                  <a:srgbClr val="FF0000"/>
                </a:solidFill>
              </a:rPr>
              <a:t>（</a:t>
            </a:r>
            <a:r>
              <a:rPr lang="en-US" altLang="zh-CN" sz="2000" i="1">
                <a:solidFill>
                  <a:srgbClr val="FF0000"/>
                </a:solidFill>
                <a:latin typeface="Symbol" panose="05050102010706020507" pitchFamily="18" charset="2"/>
              </a:rPr>
              <a:t>b</a:t>
            </a:r>
            <a:r>
              <a:rPr lang="en-US" altLang="zh-CN" sz="2000">
                <a:solidFill>
                  <a:srgbClr val="FF0000"/>
                </a:solidFill>
                <a:latin typeface="宋体" panose="02010600030101010101" pitchFamily="2" charset="-122"/>
              </a:rPr>
              <a:t>△</a:t>
            </a:r>
            <a:r>
              <a:rPr lang="en-US" altLang="zh-CN" sz="2000" i="1">
                <a:solidFill>
                  <a:srgbClr val="FF0000"/>
                </a:solidFill>
              </a:rPr>
              <a:t>i</a:t>
            </a:r>
            <a:r>
              <a:rPr lang="en-US" altLang="zh-CN" sz="2000" baseline="-25000">
                <a:solidFill>
                  <a:srgbClr val="FF0000"/>
                </a:solidFill>
              </a:rPr>
              <a:t>B</a:t>
            </a:r>
            <a:r>
              <a:rPr lang="en-US" altLang="zh-CN" sz="2000">
                <a:solidFill>
                  <a:srgbClr val="FF0000"/>
                </a:solidFill>
              </a:rPr>
              <a:t>）</a:t>
            </a:r>
            <a:endParaRPr lang="en-US" altLang="zh-CN" sz="2000">
              <a:solidFill>
                <a:srgbClr val="FF0000"/>
              </a:solidFill>
              <a:latin typeface="黑体" panose="02010609060101010101" pitchFamily="49" charset="-122"/>
              <a:ea typeface="黑体" panose="02010609060101010101" pitchFamily="49" charset="-122"/>
            </a:endParaRPr>
          </a:p>
        </p:txBody>
      </p:sp>
      <p:sp>
        <p:nvSpPr>
          <p:cNvPr id="16392" name="Rectangle 8">
            <a:extLst>
              <a:ext uri="{FF2B5EF4-FFF2-40B4-BE49-F238E27FC236}">
                <a16:creationId xmlns:a16="http://schemas.microsoft.com/office/drawing/2014/main" id="{02B7A64A-AC61-42AE-BBD7-00042E8125BC}"/>
              </a:ext>
            </a:extLst>
          </p:cNvPr>
          <p:cNvSpPr>
            <a:spLocks noChangeArrowheads="1"/>
          </p:cNvSpPr>
          <p:nvPr/>
        </p:nvSpPr>
        <p:spPr bwMode="auto">
          <a:xfrm>
            <a:off x="685800" y="5281613"/>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a:latin typeface="黑体" panose="02010609060101010101" pitchFamily="49" charset="-122"/>
                <a:ea typeface="黑体" panose="02010609060101010101" pitchFamily="49" charset="-122"/>
              </a:rPr>
              <a:t>电压放大倍数：</a:t>
            </a:r>
            <a:endParaRPr lang="zh-CN" altLang="en-US">
              <a:solidFill>
                <a:srgbClr val="FF0066"/>
              </a:solidFill>
              <a:latin typeface="幼圆" panose="02010509060101010101" pitchFamily="49" charset="-122"/>
              <a:ea typeface="幼圆" panose="02010509060101010101" pitchFamily="49" charset="-122"/>
            </a:endParaRPr>
          </a:p>
        </p:txBody>
      </p:sp>
      <p:sp>
        <p:nvSpPr>
          <p:cNvPr id="16393" name="Rectangle 9">
            <a:extLst>
              <a:ext uri="{FF2B5EF4-FFF2-40B4-BE49-F238E27FC236}">
                <a16:creationId xmlns:a16="http://schemas.microsoft.com/office/drawing/2014/main" id="{CD7A3564-C167-47D4-9DFB-EE515706876D}"/>
              </a:ext>
            </a:extLst>
          </p:cNvPr>
          <p:cNvSpPr>
            <a:spLocks noChangeArrowheads="1"/>
          </p:cNvSpPr>
          <p:nvPr/>
        </p:nvSpPr>
        <p:spPr bwMode="auto">
          <a:xfrm>
            <a:off x="762000" y="45196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宋体" panose="02010600030101010101" pitchFamily="2" charset="-122"/>
              </a:rPr>
              <a:t>→   </a:t>
            </a:r>
            <a:r>
              <a:rPr lang="zh-CN" altLang="en-US" sz="2000" b="0"/>
              <a:t>           </a:t>
            </a:r>
            <a:endParaRPr lang="zh-CN" altLang="en-US">
              <a:solidFill>
                <a:srgbClr val="FF0066"/>
              </a:solidFill>
              <a:latin typeface="幼圆" panose="02010509060101010101" pitchFamily="49" charset="-122"/>
              <a:ea typeface="幼圆" panose="02010509060101010101" pitchFamily="49" charset="-122"/>
            </a:endParaRPr>
          </a:p>
        </p:txBody>
      </p:sp>
      <p:graphicFrame>
        <p:nvGraphicFramePr>
          <p:cNvPr id="16394" name="Object 10">
            <a:extLst>
              <a:ext uri="{FF2B5EF4-FFF2-40B4-BE49-F238E27FC236}">
                <a16:creationId xmlns:a16="http://schemas.microsoft.com/office/drawing/2014/main" id="{24B5D78B-48E8-4CBC-9C10-B24A99FB6557}"/>
              </a:ext>
            </a:extLst>
          </p:cNvPr>
          <p:cNvGraphicFramePr>
            <a:graphicFrameLocks noChangeAspect="1"/>
          </p:cNvGraphicFramePr>
          <p:nvPr/>
        </p:nvGraphicFramePr>
        <p:xfrm>
          <a:off x="1371600" y="4443413"/>
          <a:ext cx="457200" cy="609600"/>
        </p:xfrm>
        <a:graphic>
          <a:graphicData uri="http://schemas.openxmlformats.org/presentationml/2006/ole">
            <mc:AlternateContent xmlns:mc="http://schemas.openxmlformats.org/markup-compatibility/2006">
              <mc:Choice xmlns:v="urn:schemas-microsoft-com:vml" Requires="v">
                <p:oleObj spid="_x0000_s16539" r:id="rId6" imgW="204890" imgH="268918" progId="Equation.3">
                  <p:embed/>
                </p:oleObj>
              </mc:Choice>
              <mc:Fallback>
                <p:oleObj r:id="rId6" imgW="204890" imgH="268918"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44341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5" name="Object 11">
            <a:extLst>
              <a:ext uri="{FF2B5EF4-FFF2-40B4-BE49-F238E27FC236}">
                <a16:creationId xmlns:a16="http://schemas.microsoft.com/office/drawing/2014/main" id="{2C561CD9-E03F-40CF-828F-FC0D7D738BF0}"/>
              </a:ext>
            </a:extLst>
          </p:cNvPr>
          <p:cNvGraphicFramePr>
            <a:graphicFrameLocks noChangeAspect="1"/>
          </p:cNvGraphicFramePr>
          <p:nvPr/>
        </p:nvGraphicFramePr>
        <p:xfrm>
          <a:off x="4114800" y="5129213"/>
          <a:ext cx="1143000" cy="1042987"/>
        </p:xfrm>
        <a:graphic>
          <a:graphicData uri="http://schemas.openxmlformats.org/presentationml/2006/ole">
            <mc:AlternateContent xmlns:mc="http://schemas.openxmlformats.org/markup-compatibility/2006">
              <mc:Choice xmlns:v="urn:schemas-microsoft-com:vml" Requires="v">
                <p:oleObj spid="_x0000_s16540" r:id="rId8" imgW="547526" imgH="496593" progId="Equation.3">
                  <p:embed/>
                </p:oleObj>
              </mc:Choice>
              <mc:Fallback>
                <p:oleObj r:id="rId8" imgW="547526" imgH="49659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5129213"/>
                        <a:ext cx="1143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6" name="Rectangle 12">
            <a:extLst>
              <a:ext uri="{FF2B5EF4-FFF2-40B4-BE49-F238E27FC236}">
                <a16:creationId xmlns:a16="http://schemas.microsoft.com/office/drawing/2014/main" id="{265D7027-AABF-4BC5-9822-F5E5F3A15F52}"/>
              </a:ext>
            </a:extLst>
          </p:cNvPr>
          <p:cNvSpPr>
            <a:spLocks noChangeArrowheads="1"/>
          </p:cNvSpPr>
          <p:nvPr/>
        </p:nvSpPr>
        <p:spPr bwMode="auto">
          <a:xfrm>
            <a:off x="609600" y="1471613"/>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黑体" panose="02010609060101010101" pitchFamily="49" charset="-122"/>
                <a:ea typeface="黑体" panose="02010609060101010101" pitchFamily="49" charset="-122"/>
              </a:rPr>
              <a:t>一．放大原理</a:t>
            </a:r>
          </a:p>
        </p:txBody>
      </p:sp>
      <p:sp>
        <p:nvSpPr>
          <p:cNvPr id="16397" name="Rectangle 13">
            <a:extLst>
              <a:ext uri="{FF2B5EF4-FFF2-40B4-BE49-F238E27FC236}">
                <a16:creationId xmlns:a16="http://schemas.microsoft.com/office/drawing/2014/main" id="{01881FD7-0E6D-4669-A1B3-53E104D9E1CB}"/>
              </a:ext>
            </a:extLst>
          </p:cNvPr>
          <p:cNvSpPr>
            <a:spLocks noChangeArrowheads="1"/>
          </p:cNvSpPr>
          <p:nvPr/>
        </p:nvSpPr>
        <p:spPr bwMode="auto">
          <a:xfrm>
            <a:off x="533400" y="1014413"/>
            <a:ext cx="7689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3300"/>
                </a:solidFill>
                <a:latin typeface="黑体" panose="02010609060101010101" pitchFamily="49" charset="-122"/>
                <a:ea typeface="黑体" panose="02010609060101010101" pitchFamily="49" charset="-122"/>
              </a:rPr>
              <a:t>2.2.3 基本</a:t>
            </a:r>
            <a:r>
              <a:rPr lang="zh-CN" altLang="en-US" sz="2800">
                <a:solidFill>
                  <a:srgbClr val="FF3300"/>
                </a:solidFill>
              </a:rPr>
              <a:t>共射放大电路的工作原理及波形分析</a:t>
            </a:r>
          </a:p>
        </p:txBody>
      </p:sp>
      <p:sp>
        <p:nvSpPr>
          <p:cNvPr id="16398" name="Rectangle 14">
            <a:extLst>
              <a:ext uri="{FF2B5EF4-FFF2-40B4-BE49-F238E27FC236}">
                <a16:creationId xmlns:a16="http://schemas.microsoft.com/office/drawing/2014/main" id="{4F79D23B-9CA8-4886-975B-823F279EDC59}"/>
              </a:ext>
            </a:extLst>
          </p:cNvPr>
          <p:cNvSpPr>
            <a:spLocks noChangeArrowheads="1"/>
          </p:cNvSpPr>
          <p:nvPr/>
        </p:nvSpPr>
        <p:spPr bwMode="auto">
          <a:xfrm>
            <a:off x="533400" y="2005013"/>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若设置了适当静态工作点</a:t>
            </a:r>
          </a:p>
        </p:txBody>
      </p:sp>
      <p:grpSp>
        <p:nvGrpSpPr>
          <p:cNvPr id="16399" name="Group 15">
            <a:extLst>
              <a:ext uri="{FF2B5EF4-FFF2-40B4-BE49-F238E27FC236}">
                <a16:creationId xmlns:a16="http://schemas.microsoft.com/office/drawing/2014/main" id="{D2DF2245-2DBF-4370-B140-3B5A8B5B2AF7}"/>
              </a:ext>
            </a:extLst>
          </p:cNvPr>
          <p:cNvGrpSpPr>
            <a:grpSpLocks/>
          </p:cNvGrpSpPr>
          <p:nvPr/>
        </p:nvGrpSpPr>
        <p:grpSpPr bwMode="auto">
          <a:xfrm>
            <a:off x="3995738" y="1773238"/>
            <a:ext cx="4176712" cy="3382962"/>
            <a:chOff x="0" y="0"/>
            <a:chExt cx="2672" cy="2056"/>
          </a:xfrm>
        </p:grpSpPr>
        <p:sp>
          <p:nvSpPr>
            <p:cNvPr id="16400" name="Line 16">
              <a:extLst>
                <a:ext uri="{FF2B5EF4-FFF2-40B4-BE49-F238E27FC236}">
                  <a16:creationId xmlns:a16="http://schemas.microsoft.com/office/drawing/2014/main" id="{66BC881E-80B9-4546-811B-C3716BFE3F7E}"/>
                </a:ext>
              </a:extLst>
            </p:cNvPr>
            <p:cNvSpPr>
              <a:spLocks noChangeShapeType="1"/>
            </p:cNvSpPr>
            <p:nvPr/>
          </p:nvSpPr>
          <p:spPr bwMode="auto">
            <a:xfrm flipH="1">
              <a:off x="2493" y="1902"/>
              <a:ext cx="44" cy="1"/>
            </a:xfrm>
            <a:prstGeom prst="line">
              <a:avLst/>
            </a:prstGeom>
            <a:noFill/>
            <a:ln w="17463">
              <a:solidFill>
                <a:srgbClr val="8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1" name="Oval 17">
              <a:extLst>
                <a:ext uri="{FF2B5EF4-FFF2-40B4-BE49-F238E27FC236}">
                  <a16:creationId xmlns:a16="http://schemas.microsoft.com/office/drawing/2014/main" id="{E871E637-2B93-4129-B116-BBD746105828}"/>
                </a:ext>
              </a:extLst>
            </p:cNvPr>
            <p:cNvSpPr>
              <a:spLocks noChangeArrowheads="1"/>
            </p:cNvSpPr>
            <p:nvPr/>
          </p:nvSpPr>
          <p:spPr bwMode="auto">
            <a:xfrm>
              <a:off x="2537" y="1869"/>
              <a:ext cx="65" cy="66"/>
            </a:xfrm>
            <a:prstGeom prst="ellipse">
              <a:avLst/>
            </a:prstGeom>
            <a:noFill/>
            <a:ln w="17463">
              <a:solidFill>
                <a:srgbClr val="8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2" name="Rectangle 18">
              <a:extLst>
                <a:ext uri="{FF2B5EF4-FFF2-40B4-BE49-F238E27FC236}">
                  <a16:creationId xmlns:a16="http://schemas.microsoft.com/office/drawing/2014/main" id="{E7394F94-0E9E-468F-ACF5-E98FCCCD955F}"/>
                </a:ext>
              </a:extLst>
            </p:cNvPr>
            <p:cNvSpPr>
              <a:spLocks noChangeArrowheads="1"/>
            </p:cNvSpPr>
            <p:nvPr/>
          </p:nvSpPr>
          <p:spPr bwMode="auto">
            <a:xfrm>
              <a:off x="2548" y="1651"/>
              <a:ext cx="46"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a:t>
              </a:r>
              <a:endParaRPr lang="zh-CN" altLang="en-US" b="0"/>
            </a:p>
          </p:txBody>
        </p:sp>
        <p:sp>
          <p:nvSpPr>
            <p:cNvPr id="16403" name="Line 19">
              <a:extLst>
                <a:ext uri="{FF2B5EF4-FFF2-40B4-BE49-F238E27FC236}">
                  <a16:creationId xmlns:a16="http://schemas.microsoft.com/office/drawing/2014/main" id="{5D4E380C-1993-4812-B8FB-DF93083F10BD}"/>
                </a:ext>
              </a:extLst>
            </p:cNvPr>
            <p:cNvSpPr>
              <a:spLocks noChangeShapeType="1"/>
            </p:cNvSpPr>
            <p:nvPr/>
          </p:nvSpPr>
          <p:spPr bwMode="auto">
            <a:xfrm flipH="1">
              <a:off x="2482" y="809"/>
              <a:ext cx="44" cy="1"/>
            </a:xfrm>
            <a:prstGeom prst="line">
              <a:avLst/>
            </a:prstGeom>
            <a:noFill/>
            <a:ln w="17463">
              <a:solidFill>
                <a:srgbClr val="8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4" name="Oval 20">
              <a:extLst>
                <a:ext uri="{FF2B5EF4-FFF2-40B4-BE49-F238E27FC236}">
                  <a16:creationId xmlns:a16="http://schemas.microsoft.com/office/drawing/2014/main" id="{DCF2017B-4249-4257-B9EE-C2BBC4254B72}"/>
                </a:ext>
              </a:extLst>
            </p:cNvPr>
            <p:cNvSpPr>
              <a:spLocks noChangeArrowheads="1"/>
            </p:cNvSpPr>
            <p:nvPr/>
          </p:nvSpPr>
          <p:spPr bwMode="auto">
            <a:xfrm>
              <a:off x="2526" y="776"/>
              <a:ext cx="65" cy="66"/>
            </a:xfrm>
            <a:prstGeom prst="ellipse">
              <a:avLst/>
            </a:prstGeom>
            <a:noFill/>
            <a:ln w="17463">
              <a:solidFill>
                <a:srgbClr val="8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5" name="Rectangle 21">
              <a:extLst>
                <a:ext uri="{FF2B5EF4-FFF2-40B4-BE49-F238E27FC236}">
                  <a16:creationId xmlns:a16="http://schemas.microsoft.com/office/drawing/2014/main" id="{E45F49CF-9A9C-4E31-A5B5-E7955A1CD8E5}"/>
                </a:ext>
              </a:extLst>
            </p:cNvPr>
            <p:cNvSpPr>
              <a:spLocks noChangeArrowheads="1"/>
            </p:cNvSpPr>
            <p:nvPr/>
          </p:nvSpPr>
          <p:spPr bwMode="auto">
            <a:xfrm>
              <a:off x="2505" y="885"/>
              <a:ext cx="7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a:t>
              </a:r>
              <a:endParaRPr lang="zh-CN" altLang="en-US" b="0"/>
            </a:p>
          </p:txBody>
        </p:sp>
        <p:sp>
          <p:nvSpPr>
            <p:cNvPr id="16406" name="Line 22">
              <a:extLst>
                <a:ext uri="{FF2B5EF4-FFF2-40B4-BE49-F238E27FC236}">
                  <a16:creationId xmlns:a16="http://schemas.microsoft.com/office/drawing/2014/main" id="{90F2E495-FD00-40E6-A0C0-F3C0A3164D8F}"/>
                </a:ext>
              </a:extLst>
            </p:cNvPr>
            <p:cNvSpPr>
              <a:spLocks noChangeShapeType="1"/>
            </p:cNvSpPr>
            <p:nvPr/>
          </p:nvSpPr>
          <p:spPr bwMode="auto">
            <a:xfrm>
              <a:off x="1542" y="65"/>
              <a:ext cx="1" cy="44"/>
            </a:xfrm>
            <a:prstGeom prst="line">
              <a:avLst/>
            </a:prstGeom>
            <a:noFill/>
            <a:ln w="17463">
              <a:solidFill>
                <a:srgbClr val="8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7" name="Oval 23">
              <a:extLst>
                <a:ext uri="{FF2B5EF4-FFF2-40B4-BE49-F238E27FC236}">
                  <a16:creationId xmlns:a16="http://schemas.microsoft.com/office/drawing/2014/main" id="{E4D880F1-12DA-4F73-B6A7-3D55EF88C584}"/>
                </a:ext>
              </a:extLst>
            </p:cNvPr>
            <p:cNvSpPr>
              <a:spLocks noChangeArrowheads="1"/>
            </p:cNvSpPr>
            <p:nvPr/>
          </p:nvSpPr>
          <p:spPr bwMode="auto">
            <a:xfrm>
              <a:off x="1509" y="0"/>
              <a:ext cx="65" cy="65"/>
            </a:xfrm>
            <a:prstGeom prst="ellipse">
              <a:avLst/>
            </a:prstGeom>
            <a:noFill/>
            <a:ln w="17463">
              <a:solidFill>
                <a:srgbClr val="8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8" name="Rectangle 24">
              <a:extLst>
                <a:ext uri="{FF2B5EF4-FFF2-40B4-BE49-F238E27FC236}">
                  <a16:creationId xmlns:a16="http://schemas.microsoft.com/office/drawing/2014/main" id="{F5AAC613-EDC1-439C-B888-00106F179F54}"/>
                </a:ext>
              </a:extLst>
            </p:cNvPr>
            <p:cNvSpPr>
              <a:spLocks noChangeArrowheads="1"/>
            </p:cNvSpPr>
            <p:nvPr/>
          </p:nvSpPr>
          <p:spPr bwMode="auto">
            <a:xfrm>
              <a:off x="1607" y="11"/>
              <a:ext cx="175"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i="1">
                  <a:solidFill>
                    <a:srgbClr val="000000"/>
                  </a:solidFill>
                </a:rPr>
                <a:t>+</a:t>
              </a:r>
              <a:r>
                <a:rPr lang="en-US" altLang="zh-CN" sz="1600" b="0" i="1">
                  <a:solidFill>
                    <a:srgbClr val="000000"/>
                  </a:solidFill>
                </a:rPr>
                <a:t>V</a:t>
              </a:r>
              <a:endParaRPr lang="en-US" altLang="zh-CN" b="0"/>
            </a:p>
          </p:txBody>
        </p:sp>
        <p:sp>
          <p:nvSpPr>
            <p:cNvPr id="16409" name="Line 25">
              <a:extLst>
                <a:ext uri="{FF2B5EF4-FFF2-40B4-BE49-F238E27FC236}">
                  <a16:creationId xmlns:a16="http://schemas.microsoft.com/office/drawing/2014/main" id="{5509A04A-8B6A-4E0E-83B0-206ED3500EF6}"/>
                </a:ext>
              </a:extLst>
            </p:cNvPr>
            <p:cNvSpPr>
              <a:spLocks noChangeShapeType="1"/>
            </p:cNvSpPr>
            <p:nvPr/>
          </p:nvSpPr>
          <p:spPr bwMode="auto">
            <a:xfrm flipH="1" flipV="1">
              <a:off x="1870" y="1793"/>
              <a:ext cx="1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0" name="Line 26">
              <a:extLst>
                <a:ext uri="{FF2B5EF4-FFF2-40B4-BE49-F238E27FC236}">
                  <a16:creationId xmlns:a16="http://schemas.microsoft.com/office/drawing/2014/main" id="{6BE0950A-5761-4905-BEF8-92020A0ABB07}"/>
                </a:ext>
              </a:extLst>
            </p:cNvPr>
            <p:cNvSpPr>
              <a:spLocks noChangeShapeType="1"/>
            </p:cNvSpPr>
            <p:nvPr/>
          </p:nvSpPr>
          <p:spPr bwMode="auto">
            <a:xfrm flipH="1">
              <a:off x="1881" y="1793"/>
              <a:ext cx="1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1" name="Line 27">
              <a:extLst>
                <a:ext uri="{FF2B5EF4-FFF2-40B4-BE49-F238E27FC236}">
                  <a16:creationId xmlns:a16="http://schemas.microsoft.com/office/drawing/2014/main" id="{403A990D-BBA4-434B-9B04-83849ED6E226}"/>
                </a:ext>
              </a:extLst>
            </p:cNvPr>
            <p:cNvSpPr>
              <a:spLocks noChangeShapeType="1"/>
            </p:cNvSpPr>
            <p:nvPr/>
          </p:nvSpPr>
          <p:spPr bwMode="auto">
            <a:xfrm>
              <a:off x="1870" y="1793"/>
              <a:ext cx="22"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2" name="Line 28">
              <a:extLst>
                <a:ext uri="{FF2B5EF4-FFF2-40B4-BE49-F238E27FC236}">
                  <a16:creationId xmlns:a16="http://schemas.microsoft.com/office/drawing/2014/main" id="{D0BC5D9F-1E50-4857-8B57-FE36444D0D25}"/>
                </a:ext>
              </a:extLst>
            </p:cNvPr>
            <p:cNvSpPr>
              <a:spLocks noChangeShapeType="1"/>
            </p:cNvSpPr>
            <p:nvPr/>
          </p:nvSpPr>
          <p:spPr bwMode="auto">
            <a:xfrm>
              <a:off x="1892" y="1793"/>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3" name="Line 29">
              <a:extLst>
                <a:ext uri="{FF2B5EF4-FFF2-40B4-BE49-F238E27FC236}">
                  <a16:creationId xmlns:a16="http://schemas.microsoft.com/office/drawing/2014/main" id="{6067134F-93A0-4900-9116-D69F6CE51D39}"/>
                </a:ext>
              </a:extLst>
            </p:cNvPr>
            <p:cNvSpPr>
              <a:spLocks noChangeShapeType="1"/>
            </p:cNvSpPr>
            <p:nvPr/>
          </p:nvSpPr>
          <p:spPr bwMode="auto">
            <a:xfrm>
              <a:off x="1881" y="1859"/>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4" name="Line 30">
              <a:extLst>
                <a:ext uri="{FF2B5EF4-FFF2-40B4-BE49-F238E27FC236}">
                  <a16:creationId xmlns:a16="http://schemas.microsoft.com/office/drawing/2014/main" id="{A666AD64-ED9C-4848-8D29-2EE381655EE7}"/>
                </a:ext>
              </a:extLst>
            </p:cNvPr>
            <p:cNvSpPr>
              <a:spLocks noChangeShapeType="1"/>
            </p:cNvSpPr>
            <p:nvPr/>
          </p:nvSpPr>
          <p:spPr bwMode="auto">
            <a:xfrm>
              <a:off x="1881" y="1793"/>
              <a:ext cx="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5" name="Line 31">
              <a:extLst>
                <a:ext uri="{FF2B5EF4-FFF2-40B4-BE49-F238E27FC236}">
                  <a16:creationId xmlns:a16="http://schemas.microsoft.com/office/drawing/2014/main" id="{01B887EC-E065-42A8-A396-9F5E1A0ECB4A}"/>
                </a:ext>
              </a:extLst>
            </p:cNvPr>
            <p:cNvSpPr>
              <a:spLocks noChangeShapeType="1"/>
            </p:cNvSpPr>
            <p:nvPr/>
          </p:nvSpPr>
          <p:spPr bwMode="auto">
            <a:xfrm>
              <a:off x="1870" y="1793"/>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6" name="Line 32">
              <a:extLst>
                <a:ext uri="{FF2B5EF4-FFF2-40B4-BE49-F238E27FC236}">
                  <a16:creationId xmlns:a16="http://schemas.microsoft.com/office/drawing/2014/main" id="{2EBE1011-64B6-414B-9F62-F781B47E6B3B}"/>
                </a:ext>
              </a:extLst>
            </p:cNvPr>
            <p:cNvSpPr>
              <a:spLocks noChangeShapeType="1"/>
            </p:cNvSpPr>
            <p:nvPr/>
          </p:nvSpPr>
          <p:spPr bwMode="auto">
            <a:xfrm>
              <a:off x="1881" y="1684"/>
              <a:ext cx="1" cy="109"/>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7" name="Rectangle 33">
              <a:extLst>
                <a:ext uri="{FF2B5EF4-FFF2-40B4-BE49-F238E27FC236}">
                  <a16:creationId xmlns:a16="http://schemas.microsoft.com/office/drawing/2014/main" id="{49147B49-7A7A-4C1E-B02F-61CB14CF129B}"/>
                </a:ext>
              </a:extLst>
            </p:cNvPr>
            <p:cNvSpPr>
              <a:spLocks noChangeArrowheads="1"/>
            </p:cNvSpPr>
            <p:nvPr/>
          </p:nvSpPr>
          <p:spPr bwMode="auto">
            <a:xfrm>
              <a:off x="1848" y="1651"/>
              <a:ext cx="65" cy="65"/>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8" name="Line 34">
              <a:extLst>
                <a:ext uri="{FF2B5EF4-FFF2-40B4-BE49-F238E27FC236}">
                  <a16:creationId xmlns:a16="http://schemas.microsoft.com/office/drawing/2014/main" id="{873CA3AE-88C6-4336-94A5-E1D58E862D68}"/>
                </a:ext>
              </a:extLst>
            </p:cNvPr>
            <p:cNvSpPr>
              <a:spLocks noChangeShapeType="1"/>
            </p:cNvSpPr>
            <p:nvPr/>
          </p:nvSpPr>
          <p:spPr bwMode="auto">
            <a:xfrm flipH="1">
              <a:off x="1323" y="1170"/>
              <a:ext cx="1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35">
              <a:extLst>
                <a:ext uri="{FF2B5EF4-FFF2-40B4-BE49-F238E27FC236}">
                  <a16:creationId xmlns:a16="http://schemas.microsoft.com/office/drawing/2014/main" id="{C0CF70D1-A795-450F-BF92-51B0EA360615}"/>
                </a:ext>
              </a:extLst>
            </p:cNvPr>
            <p:cNvSpPr>
              <a:spLocks noChangeShapeType="1"/>
            </p:cNvSpPr>
            <p:nvPr/>
          </p:nvSpPr>
          <p:spPr bwMode="auto">
            <a:xfrm flipH="1" flipV="1">
              <a:off x="1334" y="1170"/>
              <a:ext cx="1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0" name="Line 36">
              <a:extLst>
                <a:ext uri="{FF2B5EF4-FFF2-40B4-BE49-F238E27FC236}">
                  <a16:creationId xmlns:a16="http://schemas.microsoft.com/office/drawing/2014/main" id="{83E9ED0D-5970-4C98-B35C-1E25DC5E07F4}"/>
                </a:ext>
              </a:extLst>
            </p:cNvPr>
            <p:cNvSpPr>
              <a:spLocks noChangeShapeType="1"/>
            </p:cNvSpPr>
            <p:nvPr/>
          </p:nvSpPr>
          <p:spPr bwMode="auto">
            <a:xfrm>
              <a:off x="1323" y="1235"/>
              <a:ext cx="22"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1" name="Line 37">
              <a:extLst>
                <a:ext uri="{FF2B5EF4-FFF2-40B4-BE49-F238E27FC236}">
                  <a16:creationId xmlns:a16="http://schemas.microsoft.com/office/drawing/2014/main" id="{7B0DAC5A-9A1D-4F00-B3B6-63C74CB513FE}"/>
                </a:ext>
              </a:extLst>
            </p:cNvPr>
            <p:cNvSpPr>
              <a:spLocks noChangeShapeType="1"/>
            </p:cNvSpPr>
            <p:nvPr/>
          </p:nvSpPr>
          <p:spPr bwMode="auto">
            <a:xfrm>
              <a:off x="1345" y="1235"/>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2" name="Line 38">
              <a:extLst>
                <a:ext uri="{FF2B5EF4-FFF2-40B4-BE49-F238E27FC236}">
                  <a16:creationId xmlns:a16="http://schemas.microsoft.com/office/drawing/2014/main" id="{F0342E8A-40B0-4E84-BFCF-DFAB6C5BC814}"/>
                </a:ext>
              </a:extLst>
            </p:cNvPr>
            <p:cNvSpPr>
              <a:spLocks noChangeShapeType="1"/>
            </p:cNvSpPr>
            <p:nvPr/>
          </p:nvSpPr>
          <p:spPr bwMode="auto">
            <a:xfrm>
              <a:off x="1334" y="1170"/>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3" name="Line 39">
              <a:extLst>
                <a:ext uri="{FF2B5EF4-FFF2-40B4-BE49-F238E27FC236}">
                  <a16:creationId xmlns:a16="http://schemas.microsoft.com/office/drawing/2014/main" id="{EA5BF225-B554-490F-9B6B-8584A17C4755}"/>
                </a:ext>
              </a:extLst>
            </p:cNvPr>
            <p:cNvSpPr>
              <a:spLocks noChangeShapeType="1"/>
            </p:cNvSpPr>
            <p:nvPr/>
          </p:nvSpPr>
          <p:spPr bwMode="auto">
            <a:xfrm flipV="1">
              <a:off x="1334" y="1170"/>
              <a:ext cx="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4" name="Line 40">
              <a:extLst>
                <a:ext uri="{FF2B5EF4-FFF2-40B4-BE49-F238E27FC236}">
                  <a16:creationId xmlns:a16="http://schemas.microsoft.com/office/drawing/2014/main" id="{41FE3B6C-5272-4566-9071-54E91A5BC2F4}"/>
                </a:ext>
              </a:extLst>
            </p:cNvPr>
            <p:cNvSpPr>
              <a:spLocks noChangeShapeType="1"/>
            </p:cNvSpPr>
            <p:nvPr/>
          </p:nvSpPr>
          <p:spPr bwMode="auto">
            <a:xfrm>
              <a:off x="1323" y="1235"/>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41">
              <a:extLst>
                <a:ext uri="{FF2B5EF4-FFF2-40B4-BE49-F238E27FC236}">
                  <a16:creationId xmlns:a16="http://schemas.microsoft.com/office/drawing/2014/main" id="{D9DAEBED-B5A6-4FFB-B32B-CE1DD38D6447}"/>
                </a:ext>
              </a:extLst>
            </p:cNvPr>
            <p:cNvSpPr>
              <a:spLocks noChangeShapeType="1"/>
            </p:cNvSpPr>
            <p:nvPr/>
          </p:nvSpPr>
          <p:spPr bwMode="auto">
            <a:xfrm flipV="1">
              <a:off x="1334" y="1235"/>
              <a:ext cx="1" cy="110"/>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6" name="Rectangle 42">
              <a:extLst>
                <a:ext uri="{FF2B5EF4-FFF2-40B4-BE49-F238E27FC236}">
                  <a16:creationId xmlns:a16="http://schemas.microsoft.com/office/drawing/2014/main" id="{A8D46F7B-F957-439D-AD9B-7641E3B1E17C}"/>
                </a:ext>
              </a:extLst>
            </p:cNvPr>
            <p:cNvSpPr>
              <a:spLocks noChangeArrowheads="1"/>
            </p:cNvSpPr>
            <p:nvPr/>
          </p:nvSpPr>
          <p:spPr bwMode="auto">
            <a:xfrm>
              <a:off x="1301" y="1312"/>
              <a:ext cx="66" cy="65"/>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27" name="Line 43">
              <a:extLst>
                <a:ext uri="{FF2B5EF4-FFF2-40B4-BE49-F238E27FC236}">
                  <a16:creationId xmlns:a16="http://schemas.microsoft.com/office/drawing/2014/main" id="{7D4A582E-B16F-42A0-BBF7-B1BF67074B0B}"/>
                </a:ext>
              </a:extLst>
            </p:cNvPr>
            <p:cNvSpPr>
              <a:spLocks noChangeShapeType="1"/>
            </p:cNvSpPr>
            <p:nvPr/>
          </p:nvSpPr>
          <p:spPr bwMode="auto">
            <a:xfrm flipH="1" flipV="1">
              <a:off x="1323" y="1804"/>
              <a:ext cx="1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8" name="Line 44">
              <a:extLst>
                <a:ext uri="{FF2B5EF4-FFF2-40B4-BE49-F238E27FC236}">
                  <a16:creationId xmlns:a16="http://schemas.microsoft.com/office/drawing/2014/main" id="{0A41C1A1-1D01-4DA8-8741-28C082A17AA3}"/>
                </a:ext>
              </a:extLst>
            </p:cNvPr>
            <p:cNvSpPr>
              <a:spLocks noChangeShapeType="1"/>
            </p:cNvSpPr>
            <p:nvPr/>
          </p:nvSpPr>
          <p:spPr bwMode="auto">
            <a:xfrm flipH="1">
              <a:off x="1334" y="1804"/>
              <a:ext cx="1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9" name="Line 45">
              <a:extLst>
                <a:ext uri="{FF2B5EF4-FFF2-40B4-BE49-F238E27FC236}">
                  <a16:creationId xmlns:a16="http://schemas.microsoft.com/office/drawing/2014/main" id="{392E3C43-37E3-4F05-BBD6-8E1A94AC4279}"/>
                </a:ext>
              </a:extLst>
            </p:cNvPr>
            <p:cNvSpPr>
              <a:spLocks noChangeShapeType="1"/>
            </p:cNvSpPr>
            <p:nvPr/>
          </p:nvSpPr>
          <p:spPr bwMode="auto">
            <a:xfrm>
              <a:off x="1323" y="1804"/>
              <a:ext cx="22"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0" name="Line 46">
              <a:extLst>
                <a:ext uri="{FF2B5EF4-FFF2-40B4-BE49-F238E27FC236}">
                  <a16:creationId xmlns:a16="http://schemas.microsoft.com/office/drawing/2014/main" id="{A7B96984-3711-402F-86FF-EE3DDDF32364}"/>
                </a:ext>
              </a:extLst>
            </p:cNvPr>
            <p:cNvSpPr>
              <a:spLocks noChangeShapeType="1"/>
            </p:cNvSpPr>
            <p:nvPr/>
          </p:nvSpPr>
          <p:spPr bwMode="auto">
            <a:xfrm>
              <a:off x="1345" y="1804"/>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1" name="Line 47">
              <a:extLst>
                <a:ext uri="{FF2B5EF4-FFF2-40B4-BE49-F238E27FC236}">
                  <a16:creationId xmlns:a16="http://schemas.microsoft.com/office/drawing/2014/main" id="{1A151E41-32C3-43D1-90C8-3CB5D90AB4CD}"/>
                </a:ext>
              </a:extLst>
            </p:cNvPr>
            <p:cNvSpPr>
              <a:spLocks noChangeShapeType="1"/>
            </p:cNvSpPr>
            <p:nvPr/>
          </p:nvSpPr>
          <p:spPr bwMode="auto">
            <a:xfrm>
              <a:off x="1334" y="1869"/>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2" name="Line 48">
              <a:extLst>
                <a:ext uri="{FF2B5EF4-FFF2-40B4-BE49-F238E27FC236}">
                  <a16:creationId xmlns:a16="http://schemas.microsoft.com/office/drawing/2014/main" id="{8A4FD4BF-F3B7-45A2-8C60-8F32B1076DE4}"/>
                </a:ext>
              </a:extLst>
            </p:cNvPr>
            <p:cNvSpPr>
              <a:spLocks noChangeShapeType="1"/>
            </p:cNvSpPr>
            <p:nvPr/>
          </p:nvSpPr>
          <p:spPr bwMode="auto">
            <a:xfrm>
              <a:off x="1334" y="1804"/>
              <a:ext cx="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3" name="Line 49">
              <a:extLst>
                <a:ext uri="{FF2B5EF4-FFF2-40B4-BE49-F238E27FC236}">
                  <a16:creationId xmlns:a16="http://schemas.microsoft.com/office/drawing/2014/main" id="{EDC55B9A-6D34-4469-951B-2FFB3BFAF3E1}"/>
                </a:ext>
              </a:extLst>
            </p:cNvPr>
            <p:cNvSpPr>
              <a:spLocks noChangeShapeType="1"/>
            </p:cNvSpPr>
            <p:nvPr/>
          </p:nvSpPr>
          <p:spPr bwMode="auto">
            <a:xfrm>
              <a:off x="1323" y="1804"/>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4" name="Line 50">
              <a:extLst>
                <a:ext uri="{FF2B5EF4-FFF2-40B4-BE49-F238E27FC236}">
                  <a16:creationId xmlns:a16="http://schemas.microsoft.com/office/drawing/2014/main" id="{4C151A9A-EE74-4A83-B4C7-1E08CEF93F8D}"/>
                </a:ext>
              </a:extLst>
            </p:cNvPr>
            <p:cNvSpPr>
              <a:spLocks noChangeShapeType="1"/>
            </p:cNvSpPr>
            <p:nvPr/>
          </p:nvSpPr>
          <p:spPr bwMode="auto">
            <a:xfrm>
              <a:off x="1334" y="1694"/>
              <a:ext cx="1" cy="110"/>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5" name="Rectangle 51">
              <a:extLst>
                <a:ext uri="{FF2B5EF4-FFF2-40B4-BE49-F238E27FC236}">
                  <a16:creationId xmlns:a16="http://schemas.microsoft.com/office/drawing/2014/main" id="{86163DC3-56AD-43C1-8F4D-261DA3610939}"/>
                </a:ext>
              </a:extLst>
            </p:cNvPr>
            <p:cNvSpPr>
              <a:spLocks noChangeArrowheads="1"/>
            </p:cNvSpPr>
            <p:nvPr/>
          </p:nvSpPr>
          <p:spPr bwMode="auto">
            <a:xfrm>
              <a:off x="1301" y="1662"/>
              <a:ext cx="66" cy="65"/>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36" name="Line 52">
              <a:extLst>
                <a:ext uri="{FF2B5EF4-FFF2-40B4-BE49-F238E27FC236}">
                  <a16:creationId xmlns:a16="http://schemas.microsoft.com/office/drawing/2014/main" id="{0D2DEF53-531A-432D-8E81-7BE6688ECB4A}"/>
                </a:ext>
              </a:extLst>
            </p:cNvPr>
            <p:cNvSpPr>
              <a:spLocks noChangeShapeType="1"/>
            </p:cNvSpPr>
            <p:nvPr/>
          </p:nvSpPr>
          <p:spPr bwMode="auto">
            <a:xfrm flipV="1">
              <a:off x="776" y="1093"/>
              <a:ext cx="1" cy="88"/>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7" name="Line 53">
              <a:extLst>
                <a:ext uri="{FF2B5EF4-FFF2-40B4-BE49-F238E27FC236}">
                  <a16:creationId xmlns:a16="http://schemas.microsoft.com/office/drawing/2014/main" id="{AFA553CF-3417-4D7C-9812-40A0F30FB83A}"/>
                </a:ext>
              </a:extLst>
            </p:cNvPr>
            <p:cNvSpPr>
              <a:spLocks noChangeShapeType="1"/>
            </p:cNvSpPr>
            <p:nvPr/>
          </p:nvSpPr>
          <p:spPr bwMode="auto">
            <a:xfrm>
              <a:off x="776" y="1093"/>
              <a:ext cx="21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8" name="Line 54">
              <a:extLst>
                <a:ext uri="{FF2B5EF4-FFF2-40B4-BE49-F238E27FC236}">
                  <a16:creationId xmlns:a16="http://schemas.microsoft.com/office/drawing/2014/main" id="{7196BE45-D0EB-43EA-BD75-5D5D10E40B1C}"/>
                </a:ext>
              </a:extLst>
            </p:cNvPr>
            <p:cNvSpPr>
              <a:spLocks noChangeShapeType="1"/>
            </p:cNvSpPr>
            <p:nvPr/>
          </p:nvSpPr>
          <p:spPr bwMode="auto">
            <a:xfrm>
              <a:off x="995" y="1093"/>
              <a:ext cx="1" cy="88"/>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9" name="Line 55">
              <a:extLst>
                <a:ext uri="{FF2B5EF4-FFF2-40B4-BE49-F238E27FC236}">
                  <a16:creationId xmlns:a16="http://schemas.microsoft.com/office/drawing/2014/main" id="{844A51E8-6A24-4828-9842-A846B565AF75}"/>
                </a:ext>
              </a:extLst>
            </p:cNvPr>
            <p:cNvSpPr>
              <a:spLocks noChangeShapeType="1"/>
            </p:cNvSpPr>
            <p:nvPr/>
          </p:nvSpPr>
          <p:spPr bwMode="auto">
            <a:xfrm flipH="1">
              <a:off x="776" y="1181"/>
              <a:ext cx="21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0" name="Line 56">
              <a:extLst>
                <a:ext uri="{FF2B5EF4-FFF2-40B4-BE49-F238E27FC236}">
                  <a16:creationId xmlns:a16="http://schemas.microsoft.com/office/drawing/2014/main" id="{92271C2C-6417-47E2-966B-99C2753FBB2A}"/>
                </a:ext>
              </a:extLst>
            </p:cNvPr>
            <p:cNvSpPr>
              <a:spLocks noChangeShapeType="1"/>
            </p:cNvSpPr>
            <p:nvPr/>
          </p:nvSpPr>
          <p:spPr bwMode="auto">
            <a:xfrm>
              <a:off x="667" y="1137"/>
              <a:ext cx="109" cy="1"/>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1" name="Line 57">
              <a:extLst>
                <a:ext uri="{FF2B5EF4-FFF2-40B4-BE49-F238E27FC236}">
                  <a16:creationId xmlns:a16="http://schemas.microsoft.com/office/drawing/2014/main" id="{B113D8F0-7732-43CB-8ABC-3E41BDC603F8}"/>
                </a:ext>
              </a:extLst>
            </p:cNvPr>
            <p:cNvSpPr>
              <a:spLocks noChangeShapeType="1"/>
            </p:cNvSpPr>
            <p:nvPr/>
          </p:nvSpPr>
          <p:spPr bwMode="auto">
            <a:xfrm flipH="1">
              <a:off x="995" y="1137"/>
              <a:ext cx="109" cy="1"/>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2" name="Line 58">
              <a:extLst>
                <a:ext uri="{FF2B5EF4-FFF2-40B4-BE49-F238E27FC236}">
                  <a16:creationId xmlns:a16="http://schemas.microsoft.com/office/drawing/2014/main" id="{FF186312-5FF9-4F75-845D-5F3CCB3DFDCD}"/>
                </a:ext>
              </a:extLst>
            </p:cNvPr>
            <p:cNvSpPr>
              <a:spLocks noChangeShapeType="1"/>
            </p:cNvSpPr>
            <p:nvPr/>
          </p:nvSpPr>
          <p:spPr bwMode="auto">
            <a:xfrm flipH="1" flipV="1">
              <a:off x="1104" y="1235"/>
              <a:ext cx="66" cy="1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3" name="Line 59">
              <a:extLst>
                <a:ext uri="{FF2B5EF4-FFF2-40B4-BE49-F238E27FC236}">
                  <a16:creationId xmlns:a16="http://schemas.microsoft.com/office/drawing/2014/main" id="{1A1C072B-34D7-443F-9C5A-D802AC43F24D}"/>
                </a:ext>
              </a:extLst>
            </p:cNvPr>
            <p:cNvSpPr>
              <a:spLocks noChangeShapeType="1"/>
            </p:cNvSpPr>
            <p:nvPr/>
          </p:nvSpPr>
          <p:spPr bwMode="auto">
            <a:xfrm flipV="1">
              <a:off x="1104" y="1246"/>
              <a:ext cx="66" cy="1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4" name="Line 60">
              <a:extLst>
                <a:ext uri="{FF2B5EF4-FFF2-40B4-BE49-F238E27FC236}">
                  <a16:creationId xmlns:a16="http://schemas.microsoft.com/office/drawing/2014/main" id="{5FF50039-B5DF-46B2-8910-0A3662991CCD}"/>
                </a:ext>
              </a:extLst>
            </p:cNvPr>
            <p:cNvSpPr>
              <a:spLocks noChangeShapeType="1"/>
            </p:cNvSpPr>
            <p:nvPr/>
          </p:nvSpPr>
          <p:spPr bwMode="auto">
            <a:xfrm>
              <a:off x="1104" y="1235"/>
              <a:ext cx="1" cy="22"/>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5" name="Line 61">
              <a:extLst>
                <a:ext uri="{FF2B5EF4-FFF2-40B4-BE49-F238E27FC236}">
                  <a16:creationId xmlns:a16="http://schemas.microsoft.com/office/drawing/2014/main" id="{AE1625E0-2E9D-47A8-ADA6-89706FDDFFA8}"/>
                </a:ext>
              </a:extLst>
            </p:cNvPr>
            <p:cNvSpPr>
              <a:spLocks noChangeShapeType="1"/>
            </p:cNvSpPr>
            <p:nvPr/>
          </p:nvSpPr>
          <p:spPr bwMode="auto">
            <a:xfrm>
              <a:off x="1104" y="1257"/>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6" name="Line 62">
              <a:extLst>
                <a:ext uri="{FF2B5EF4-FFF2-40B4-BE49-F238E27FC236}">
                  <a16:creationId xmlns:a16="http://schemas.microsoft.com/office/drawing/2014/main" id="{606ACBEF-6864-457C-BF51-22D3C5336A56}"/>
                </a:ext>
              </a:extLst>
            </p:cNvPr>
            <p:cNvSpPr>
              <a:spLocks noChangeShapeType="1"/>
            </p:cNvSpPr>
            <p:nvPr/>
          </p:nvSpPr>
          <p:spPr bwMode="auto">
            <a:xfrm>
              <a:off x="1170" y="1246"/>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7" name="Line 63">
              <a:extLst>
                <a:ext uri="{FF2B5EF4-FFF2-40B4-BE49-F238E27FC236}">
                  <a16:creationId xmlns:a16="http://schemas.microsoft.com/office/drawing/2014/main" id="{8FAEA91F-BE71-411A-8A9D-83381B96F7B9}"/>
                </a:ext>
              </a:extLst>
            </p:cNvPr>
            <p:cNvSpPr>
              <a:spLocks noChangeShapeType="1"/>
            </p:cNvSpPr>
            <p:nvPr/>
          </p:nvSpPr>
          <p:spPr bwMode="auto">
            <a:xfrm>
              <a:off x="1104" y="1246"/>
              <a:ext cx="66"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8" name="Line 64">
              <a:extLst>
                <a:ext uri="{FF2B5EF4-FFF2-40B4-BE49-F238E27FC236}">
                  <a16:creationId xmlns:a16="http://schemas.microsoft.com/office/drawing/2014/main" id="{6D7C1DCF-BBE8-48B0-8F99-7A43D0D53A9E}"/>
                </a:ext>
              </a:extLst>
            </p:cNvPr>
            <p:cNvSpPr>
              <a:spLocks noChangeShapeType="1"/>
            </p:cNvSpPr>
            <p:nvPr/>
          </p:nvSpPr>
          <p:spPr bwMode="auto">
            <a:xfrm>
              <a:off x="1104" y="1235"/>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9" name="Line 65">
              <a:extLst>
                <a:ext uri="{FF2B5EF4-FFF2-40B4-BE49-F238E27FC236}">
                  <a16:creationId xmlns:a16="http://schemas.microsoft.com/office/drawing/2014/main" id="{C627BFA5-8DB9-4C9C-89B8-889C386B0BB0}"/>
                </a:ext>
              </a:extLst>
            </p:cNvPr>
            <p:cNvSpPr>
              <a:spLocks noChangeShapeType="1"/>
            </p:cNvSpPr>
            <p:nvPr/>
          </p:nvSpPr>
          <p:spPr bwMode="auto">
            <a:xfrm>
              <a:off x="995" y="1246"/>
              <a:ext cx="109" cy="1"/>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0" name="Line 66">
              <a:extLst>
                <a:ext uri="{FF2B5EF4-FFF2-40B4-BE49-F238E27FC236}">
                  <a16:creationId xmlns:a16="http://schemas.microsoft.com/office/drawing/2014/main" id="{4737513F-7F35-4868-A1EE-81A75BBDF5D0}"/>
                </a:ext>
              </a:extLst>
            </p:cNvPr>
            <p:cNvSpPr>
              <a:spLocks noChangeShapeType="1"/>
            </p:cNvSpPr>
            <p:nvPr/>
          </p:nvSpPr>
          <p:spPr bwMode="auto">
            <a:xfrm flipH="1">
              <a:off x="1498" y="634"/>
              <a:ext cx="87"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1" name="Line 67">
              <a:extLst>
                <a:ext uri="{FF2B5EF4-FFF2-40B4-BE49-F238E27FC236}">
                  <a16:creationId xmlns:a16="http://schemas.microsoft.com/office/drawing/2014/main" id="{FA0344CE-0863-4B79-9D48-C1404CC1983A}"/>
                </a:ext>
              </a:extLst>
            </p:cNvPr>
            <p:cNvSpPr>
              <a:spLocks noChangeShapeType="1"/>
            </p:cNvSpPr>
            <p:nvPr/>
          </p:nvSpPr>
          <p:spPr bwMode="auto">
            <a:xfrm flipV="1">
              <a:off x="1498" y="415"/>
              <a:ext cx="1" cy="219"/>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2" name="Line 68">
              <a:extLst>
                <a:ext uri="{FF2B5EF4-FFF2-40B4-BE49-F238E27FC236}">
                  <a16:creationId xmlns:a16="http://schemas.microsoft.com/office/drawing/2014/main" id="{B37BC802-27DA-463F-9F05-9571F953D07F}"/>
                </a:ext>
              </a:extLst>
            </p:cNvPr>
            <p:cNvSpPr>
              <a:spLocks noChangeShapeType="1"/>
            </p:cNvSpPr>
            <p:nvPr/>
          </p:nvSpPr>
          <p:spPr bwMode="auto">
            <a:xfrm>
              <a:off x="1498" y="415"/>
              <a:ext cx="87"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3" name="Line 69">
              <a:extLst>
                <a:ext uri="{FF2B5EF4-FFF2-40B4-BE49-F238E27FC236}">
                  <a16:creationId xmlns:a16="http://schemas.microsoft.com/office/drawing/2014/main" id="{2D1DC1D3-F881-48AC-8748-F9F83F4AD395}"/>
                </a:ext>
              </a:extLst>
            </p:cNvPr>
            <p:cNvSpPr>
              <a:spLocks noChangeShapeType="1"/>
            </p:cNvSpPr>
            <p:nvPr/>
          </p:nvSpPr>
          <p:spPr bwMode="auto">
            <a:xfrm>
              <a:off x="1585" y="415"/>
              <a:ext cx="1" cy="219"/>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4" name="Line 70">
              <a:extLst>
                <a:ext uri="{FF2B5EF4-FFF2-40B4-BE49-F238E27FC236}">
                  <a16:creationId xmlns:a16="http://schemas.microsoft.com/office/drawing/2014/main" id="{05474849-315A-408C-A4EC-22C2F6B3635E}"/>
                </a:ext>
              </a:extLst>
            </p:cNvPr>
            <p:cNvSpPr>
              <a:spLocks noChangeShapeType="1"/>
            </p:cNvSpPr>
            <p:nvPr/>
          </p:nvSpPr>
          <p:spPr bwMode="auto">
            <a:xfrm flipV="1">
              <a:off x="1542" y="634"/>
              <a:ext cx="1" cy="109"/>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5" name="Line 71">
              <a:extLst>
                <a:ext uri="{FF2B5EF4-FFF2-40B4-BE49-F238E27FC236}">
                  <a16:creationId xmlns:a16="http://schemas.microsoft.com/office/drawing/2014/main" id="{8B88F47B-C258-47B7-A379-A2FFD6426589}"/>
                </a:ext>
              </a:extLst>
            </p:cNvPr>
            <p:cNvSpPr>
              <a:spLocks noChangeShapeType="1"/>
            </p:cNvSpPr>
            <p:nvPr/>
          </p:nvSpPr>
          <p:spPr bwMode="auto">
            <a:xfrm>
              <a:off x="1542" y="306"/>
              <a:ext cx="1" cy="109"/>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6" name="Line 72">
              <a:extLst>
                <a:ext uri="{FF2B5EF4-FFF2-40B4-BE49-F238E27FC236}">
                  <a16:creationId xmlns:a16="http://schemas.microsoft.com/office/drawing/2014/main" id="{98814D14-AD38-4FBA-8343-19857F205C6A}"/>
                </a:ext>
              </a:extLst>
            </p:cNvPr>
            <p:cNvSpPr>
              <a:spLocks noChangeShapeType="1"/>
            </p:cNvSpPr>
            <p:nvPr/>
          </p:nvSpPr>
          <p:spPr bwMode="auto">
            <a:xfrm flipH="1" flipV="1">
              <a:off x="1640" y="699"/>
              <a:ext cx="1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7" name="Line 73">
              <a:extLst>
                <a:ext uri="{FF2B5EF4-FFF2-40B4-BE49-F238E27FC236}">
                  <a16:creationId xmlns:a16="http://schemas.microsoft.com/office/drawing/2014/main" id="{5D438B3E-07D6-4409-914E-F1221BF401C5}"/>
                </a:ext>
              </a:extLst>
            </p:cNvPr>
            <p:cNvSpPr>
              <a:spLocks noChangeShapeType="1"/>
            </p:cNvSpPr>
            <p:nvPr/>
          </p:nvSpPr>
          <p:spPr bwMode="auto">
            <a:xfrm flipH="1">
              <a:off x="1651" y="699"/>
              <a:ext cx="1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8" name="Line 74">
              <a:extLst>
                <a:ext uri="{FF2B5EF4-FFF2-40B4-BE49-F238E27FC236}">
                  <a16:creationId xmlns:a16="http://schemas.microsoft.com/office/drawing/2014/main" id="{CE28B5E7-8DF6-46B8-9B51-FCD3D0477C24}"/>
                </a:ext>
              </a:extLst>
            </p:cNvPr>
            <p:cNvSpPr>
              <a:spLocks noChangeShapeType="1"/>
            </p:cNvSpPr>
            <p:nvPr/>
          </p:nvSpPr>
          <p:spPr bwMode="auto">
            <a:xfrm>
              <a:off x="1640" y="699"/>
              <a:ext cx="22"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9" name="Line 75">
              <a:extLst>
                <a:ext uri="{FF2B5EF4-FFF2-40B4-BE49-F238E27FC236}">
                  <a16:creationId xmlns:a16="http://schemas.microsoft.com/office/drawing/2014/main" id="{9969A935-6AE5-41B5-87A7-1A7F7C8AA314}"/>
                </a:ext>
              </a:extLst>
            </p:cNvPr>
            <p:cNvSpPr>
              <a:spLocks noChangeShapeType="1"/>
            </p:cNvSpPr>
            <p:nvPr/>
          </p:nvSpPr>
          <p:spPr bwMode="auto">
            <a:xfrm>
              <a:off x="1662" y="699"/>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0" name="Line 76">
              <a:extLst>
                <a:ext uri="{FF2B5EF4-FFF2-40B4-BE49-F238E27FC236}">
                  <a16:creationId xmlns:a16="http://schemas.microsoft.com/office/drawing/2014/main" id="{35A4ED77-7130-4E97-8422-1D792ECEE5A8}"/>
                </a:ext>
              </a:extLst>
            </p:cNvPr>
            <p:cNvSpPr>
              <a:spLocks noChangeShapeType="1"/>
            </p:cNvSpPr>
            <p:nvPr/>
          </p:nvSpPr>
          <p:spPr bwMode="auto">
            <a:xfrm>
              <a:off x="1651" y="765"/>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1" name="Line 77">
              <a:extLst>
                <a:ext uri="{FF2B5EF4-FFF2-40B4-BE49-F238E27FC236}">
                  <a16:creationId xmlns:a16="http://schemas.microsoft.com/office/drawing/2014/main" id="{DF256419-27B3-4682-BF5D-F7674E00FC34}"/>
                </a:ext>
              </a:extLst>
            </p:cNvPr>
            <p:cNvSpPr>
              <a:spLocks noChangeShapeType="1"/>
            </p:cNvSpPr>
            <p:nvPr/>
          </p:nvSpPr>
          <p:spPr bwMode="auto">
            <a:xfrm>
              <a:off x="1651" y="699"/>
              <a:ext cx="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2" name="Line 78">
              <a:extLst>
                <a:ext uri="{FF2B5EF4-FFF2-40B4-BE49-F238E27FC236}">
                  <a16:creationId xmlns:a16="http://schemas.microsoft.com/office/drawing/2014/main" id="{1261426A-B1A1-40A8-9C51-AE025D7E49DD}"/>
                </a:ext>
              </a:extLst>
            </p:cNvPr>
            <p:cNvSpPr>
              <a:spLocks noChangeShapeType="1"/>
            </p:cNvSpPr>
            <p:nvPr/>
          </p:nvSpPr>
          <p:spPr bwMode="auto">
            <a:xfrm>
              <a:off x="1640" y="699"/>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3" name="Line 79">
              <a:extLst>
                <a:ext uri="{FF2B5EF4-FFF2-40B4-BE49-F238E27FC236}">
                  <a16:creationId xmlns:a16="http://schemas.microsoft.com/office/drawing/2014/main" id="{C31DABB8-DB82-404D-95C4-EF3759595FCD}"/>
                </a:ext>
              </a:extLst>
            </p:cNvPr>
            <p:cNvSpPr>
              <a:spLocks noChangeShapeType="1"/>
            </p:cNvSpPr>
            <p:nvPr/>
          </p:nvSpPr>
          <p:spPr bwMode="auto">
            <a:xfrm>
              <a:off x="1651" y="590"/>
              <a:ext cx="1" cy="109"/>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4" name="Line 80">
              <a:extLst>
                <a:ext uri="{FF2B5EF4-FFF2-40B4-BE49-F238E27FC236}">
                  <a16:creationId xmlns:a16="http://schemas.microsoft.com/office/drawing/2014/main" id="{9F8F823F-9270-4465-838E-B655DEB47C18}"/>
                </a:ext>
              </a:extLst>
            </p:cNvPr>
            <p:cNvSpPr>
              <a:spLocks noChangeShapeType="1"/>
            </p:cNvSpPr>
            <p:nvPr/>
          </p:nvSpPr>
          <p:spPr bwMode="auto">
            <a:xfrm>
              <a:off x="284" y="1334"/>
              <a:ext cx="10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5" name="Line 81">
              <a:extLst>
                <a:ext uri="{FF2B5EF4-FFF2-40B4-BE49-F238E27FC236}">
                  <a16:creationId xmlns:a16="http://schemas.microsoft.com/office/drawing/2014/main" id="{4DD8EF94-F29A-410A-BB1D-F98245F99D0A}"/>
                </a:ext>
              </a:extLst>
            </p:cNvPr>
            <p:cNvSpPr>
              <a:spLocks noChangeShapeType="1"/>
            </p:cNvSpPr>
            <p:nvPr/>
          </p:nvSpPr>
          <p:spPr bwMode="auto">
            <a:xfrm flipH="1">
              <a:off x="229" y="1366"/>
              <a:ext cx="21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6" name="Line 82">
              <a:extLst>
                <a:ext uri="{FF2B5EF4-FFF2-40B4-BE49-F238E27FC236}">
                  <a16:creationId xmlns:a16="http://schemas.microsoft.com/office/drawing/2014/main" id="{3117F4CC-2815-49BF-B2C8-9CC2E9194C2C}"/>
                </a:ext>
              </a:extLst>
            </p:cNvPr>
            <p:cNvSpPr>
              <a:spLocks noChangeShapeType="1"/>
            </p:cNvSpPr>
            <p:nvPr/>
          </p:nvSpPr>
          <p:spPr bwMode="auto">
            <a:xfrm>
              <a:off x="284" y="1410"/>
              <a:ext cx="10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7" name="Line 83">
              <a:extLst>
                <a:ext uri="{FF2B5EF4-FFF2-40B4-BE49-F238E27FC236}">
                  <a16:creationId xmlns:a16="http://schemas.microsoft.com/office/drawing/2014/main" id="{72B2D8F0-DAD5-477F-BE11-95D731156EAC}"/>
                </a:ext>
              </a:extLst>
            </p:cNvPr>
            <p:cNvSpPr>
              <a:spLocks noChangeShapeType="1"/>
            </p:cNvSpPr>
            <p:nvPr/>
          </p:nvSpPr>
          <p:spPr bwMode="auto">
            <a:xfrm>
              <a:off x="339" y="1246"/>
              <a:ext cx="1" cy="5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8" name="Line 84">
              <a:extLst>
                <a:ext uri="{FF2B5EF4-FFF2-40B4-BE49-F238E27FC236}">
                  <a16:creationId xmlns:a16="http://schemas.microsoft.com/office/drawing/2014/main" id="{A264B6CF-6EC3-458C-8177-3E1995D5253F}"/>
                </a:ext>
              </a:extLst>
            </p:cNvPr>
            <p:cNvSpPr>
              <a:spLocks noChangeShapeType="1"/>
            </p:cNvSpPr>
            <p:nvPr/>
          </p:nvSpPr>
          <p:spPr bwMode="auto">
            <a:xfrm flipV="1">
              <a:off x="339" y="1410"/>
              <a:ext cx="1" cy="6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69" name="Line 85">
              <a:extLst>
                <a:ext uri="{FF2B5EF4-FFF2-40B4-BE49-F238E27FC236}">
                  <a16:creationId xmlns:a16="http://schemas.microsoft.com/office/drawing/2014/main" id="{FAF7B0F5-EC88-404F-8106-C1E02BFAD621}"/>
                </a:ext>
              </a:extLst>
            </p:cNvPr>
            <p:cNvSpPr>
              <a:spLocks noChangeShapeType="1"/>
            </p:cNvSpPr>
            <p:nvPr/>
          </p:nvSpPr>
          <p:spPr bwMode="auto">
            <a:xfrm>
              <a:off x="229" y="1301"/>
              <a:ext cx="21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0" name="Line 86">
              <a:extLst>
                <a:ext uri="{FF2B5EF4-FFF2-40B4-BE49-F238E27FC236}">
                  <a16:creationId xmlns:a16="http://schemas.microsoft.com/office/drawing/2014/main" id="{333FDBEB-1064-400E-8DFD-47D7BCDD38D0}"/>
                </a:ext>
              </a:extLst>
            </p:cNvPr>
            <p:cNvSpPr>
              <a:spLocks noChangeShapeType="1"/>
            </p:cNvSpPr>
            <p:nvPr/>
          </p:nvSpPr>
          <p:spPr bwMode="auto">
            <a:xfrm flipV="1">
              <a:off x="339" y="1148"/>
              <a:ext cx="1" cy="109"/>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1" name="Line 87">
              <a:extLst>
                <a:ext uri="{FF2B5EF4-FFF2-40B4-BE49-F238E27FC236}">
                  <a16:creationId xmlns:a16="http://schemas.microsoft.com/office/drawing/2014/main" id="{B499EE1C-D008-4B2F-8C61-1EB599C7566C}"/>
                </a:ext>
              </a:extLst>
            </p:cNvPr>
            <p:cNvSpPr>
              <a:spLocks noChangeShapeType="1"/>
            </p:cNvSpPr>
            <p:nvPr/>
          </p:nvSpPr>
          <p:spPr bwMode="auto">
            <a:xfrm>
              <a:off x="339" y="1148"/>
              <a:ext cx="1" cy="1"/>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2" name="Line 88">
              <a:extLst>
                <a:ext uri="{FF2B5EF4-FFF2-40B4-BE49-F238E27FC236}">
                  <a16:creationId xmlns:a16="http://schemas.microsoft.com/office/drawing/2014/main" id="{4B6AFF39-664E-47B0-9866-0AB0C6075462}"/>
                </a:ext>
              </a:extLst>
            </p:cNvPr>
            <p:cNvSpPr>
              <a:spLocks noChangeShapeType="1"/>
            </p:cNvSpPr>
            <p:nvPr/>
          </p:nvSpPr>
          <p:spPr bwMode="auto">
            <a:xfrm flipV="1">
              <a:off x="339" y="1476"/>
              <a:ext cx="1" cy="109"/>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3" name="Rectangle 89">
              <a:extLst>
                <a:ext uri="{FF2B5EF4-FFF2-40B4-BE49-F238E27FC236}">
                  <a16:creationId xmlns:a16="http://schemas.microsoft.com/office/drawing/2014/main" id="{8CDCBF69-A633-421E-8AC7-EEBB568AB093}"/>
                </a:ext>
              </a:extLst>
            </p:cNvPr>
            <p:cNvSpPr>
              <a:spLocks noChangeArrowheads="1"/>
            </p:cNvSpPr>
            <p:nvPr/>
          </p:nvSpPr>
          <p:spPr bwMode="auto">
            <a:xfrm>
              <a:off x="306" y="1552"/>
              <a:ext cx="65" cy="66"/>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74" name="Line 90">
              <a:extLst>
                <a:ext uri="{FF2B5EF4-FFF2-40B4-BE49-F238E27FC236}">
                  <a16:creationId xmlns:a16="http://schemas.microsoft.com/office/drawing/2014/main" id="{9296E470-E383-4098-98CC-E8A71B1A17A8}"/>
                </a:ext>
              </a:extLst>
            </p:cNvPr>
            <p:cNvSpPr>
              <a:spLocks noChangeShapeType="1"/>
            </p:cNvSpPr>
            <p:nvPr/>
          </p:nvSpPr>
          <p:spPr bwMode="auto">
            <a:xfrm flipH="1">
              <a:off x="1432" y="1028"/>
              <a:ext cx="110" cy="7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5" name="Line 91">
              <a:extLst>
                <a:ext uri="{FF2B5EF4-FFF2-40B4-BE49-F238E27FC236}">
                  <a16:creationId xmlns:a16="http://schemas.microsoft.com/office/drawing/2014/main" id="{C0D655D0-5194-483D-A36A-3A0127BE74B1}"/>
                </a:ext>
              </a:extLst>
            </p:cNvPr>
            <p:cNvSpPr>
              <a:spLocks noChangeShapeType="1"/>
            </p:cNvSpPr>
            <p:nvPr/>
          </p:nvSpPr>
          <p:spPr bwMode="auto">
            <a:xfrm>
              <a:off x="1432" y="1170"/>
              <a:ext cx="110" cy="76"/>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6" name="Line 92">
              <a:extLst>
                <a:ext uri="{FF2B5EF4-FFF2-40B4-BE49-F238E27FC236}">
                  <a16:creationId xmlns:a16="http://schemas.microsoft.com/office/drawing/2014/main" id="{16C3EA67-8AAF-4BF6-AB3E-FAA5BFB40165}"/>
                </a:ext>
              </a:extLst>
            </p:cNvPr>
            <p:cNvSpPr>
              <a:spLocks noChangeShapeType="1"/>
            </p:cNvSpPr>
            <p:nvPr/>
          </p:nvSpPr>
          <p:spPr bwMode="auto">
            <a:xfrm>
              <a:off x="1432" y="1028"/>
              <a:ext cx="1" cy="218"/>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7" name="Line 93">
              <a:extLst>
                <a:ext uri="{FF2B5EF4-FFF2-40B4-BE49-F238E27FC236}">
                  <a16:creationId xmlns:a16="http://schemas.microsoft.com/office/drawing/2014/main" id="{807F50BA-2547-4CD9-9E4C-A52FEE911AC1}"/>
                </a:ext>
              </a:extLst>
            </p:cNvPr>
            <p:cNvSpPr>
              <a:spLocks noChangeShapeType="1"/>
            </p:cNvSpPr>
            <p:nvPr/>
          </p:nvSpPr>
          <p:spPr bwMode="auto">
            <a:xfrm flipH="1">
              <a:off x="1323" y="1137"/>
              <a:ext cx="10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8" name="未知">
              <a:extLst>
                <a:ext uri="{FF2B5EF4-FFF2-40B4-BE49-F238E27FC236}">
                  <a16:creationId xmlns:a16="http://schemas.microsoft.com/office/drawing/2014/main" id="{3954E378-35A4-4E3D-AEDA-0F072B05FA95}"/>
                </a:ext>
              </a:extLst>
            </p:cNvPr>
            <p:cNvSpPr>
              <a:spLocks/>
            </p:cNvSpPr>
            <p:nvPr/>
          </p:nvSpPr>
          <p:spPr bwMode="auto">
            <a:xfrm>
              <a:off x="1476" y="1192"/>
              <a:ext cx="66" cy="54"/>
            </a:xfrm>
            <a:custGeom>
              <a:avLst/>
              <a:gdLst>
                <a:gd name="T0" fmla="*/ 66 w 66"/>
                <a:gd name="T1" fmla="*/ 54 h 54"/>
                <a:gd name="T2" fmla="*/ 22 w 66"/>
                <a:gd name="T3" fmla="*/ 0 h 54"/>
                <a:gd name="T4" fmla="*/ 0 w 66"/>
                <a:gd name="T5" fmla="*/ 32 h 54"/>
                <a:gd name="T6" fmla="*/ 66 w 66"/>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54">
                  <a:moveTo>
                    <a:pt x="66" y="54"/>
                  </a:moveTo>
                  <a:lnTo>
                    <a:pt x="22" y="0"/>
                  </a:lnTo>
                  <a:lnTo>
                    <a:pt x="0" y="32"/>
                  </a:lnTo>
                  <a:lnTo>
                    <a:pt x="66" y="54"/>
                  </a:lnTo>
                  <a:close/>
                </a:path>
              </a:pathLst>
            </a:custGeom>
            <a:solidFill>
              <a:srgbClr val="FF0080"/>
            </a:solidFill>
            <a:ln w="17463" cap="flat" cmpd="sng">
              <a:solidFill>
                <a:srgbClr val="FF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9" name="Rectangle 95">
              <a:extLst>
                <a:ext uri="{FF2B5EF4-FFF2-40B4-BE49-F238E27FC236}">
                  <a16:creationId xmlns:a16="http://schemas.microsoft.com/office/drawing/2014/main" id="{F334755D-F7B6-487D-B4D2-C5A2978AB3CA}"/>
                </a:ext>
              </a:extLst>
            </p:cNvPr>
            <p:cNvSpPr>
              <a:spLocks noChangeArrowheads="1"/>
            </p:cNvSpPr>
            <p:nvPr/>
          </p:nvSpPr>
          <p:spPr bwMode="auto">
            <a:xfrm>
              <a:off x="1563" y="1071"/>
              <a:ext cx="83"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a:solidFill>
                    <a:srgbClr val="8000FF"/>
                  </a:solidFill>
                </a:rPr>
                <a:t>T</a:t>
              </a:r>
              <a:endParaRPr lang="en-US" altLang="zh-CN" b="0"/>
            </a:p>
          </p:txBody>
        </p:sp>
        <p:sp>
          <p:nvSpPr>
            <p:cNvPr id="16480" name="Line 96">
              <a:extLst>
                <a:ext uri="{FF2B5EF4-FFF2-40B4-BE49-F238E27FC236}">
                  <a16:creationId xmlns:a16="http://schemas.microsoft.com/office/drawing/2014/main" id="{C468F8B8-4E09-48D7-9754-0635EBDB87EA}"/>
                </a:ext>
              </a:extLst>
            </p:cNvPr>
            <p:cNvSpPr>
              <a:spLocks noChangeShapeType="1"/>
            </p:cNvSpPr>
            <p:nvPr/>
          </p:nvSpPr>
          <p:spPr bwMode="auto">
            <a:xfrm>
              <a:off x="1214" y="1137"/>
              <a:ext cx="109" cy="1"/>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1" name="Rectangle 97">
              <a:extLst>
                <a:ext uri="{FF2B5EF4-FFF2-40B4-BE49-F238E27FC236}">
                  <a16:creationId xmlns:a16="http://schemas.microsoft.com/office/drawing/2014/main" id="{C174F34A-C650-4D2C-A3B6-18532205B214}"/>
                </a:ext>
              </a:extLst>
            </p:cNvPr>
            <p:cNvSpPr>
              <a:spLocks noChangeArrowheads="1"/>
            </p:cNvSpPr>
            <p:nvPr/>
          </p:nvSpPr>
          <p:spPr bwMode="auto">
            <a:xfrm>
              <a:off x="1181" y="995"/>
              <a:ext cx="6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1</a:t>
              </a:r>
              <a:endParaRPr lang="zh-CN" altLang="en-US" b="0"/>
            </a:p>
          </p:txBody>
        </p:sp>
        <p:sp>
          <p:nvSpPr>
            <p:cNvPr id="16482" name="Line 98">
              <a:extLst>
                <a:ext uri="{FF2B5EF4-FFF2-40B4-BE49-F238E27FC236}">
                  <a16:creationId xmlns:a16="http://schemas.microsoft.com/office/drawing/2014/main" id="{77AEEB2C-DAC9-4CE8-9251-A37DBCA31B03}"/>
                </a:ext>
              </a:extLst>
            </p:cNvPr>
            <p:cNvSpPr>
              <a:spLocks noChangeShapeType="1"/>
            </p:cNvSpPr>
            <p:nvPr/>
          </p:nvSpPr>
          <p:spPr bwMode="auto">
            <a:xfrm flipV="1">
              <a:off x="1542" y="1246"/>
              <a:ext cx="1" cy="110"/>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3" name="Rectangle 99">
              <a:extLst>
                <a:ext uri="{FF2B5EF4-FFF2-40B4-BE49-F238E27FC236}">
                  <a16:creationId xmlns:a16="http://schemas.microsoft.com/office/drawing/2014/main" id="{7DA896C7-AEC4-4E29-B752-B22B4DC21F2D}"/>
                </a:ext>
              </a:extLst>
            </p:cNvPr>
            <p:cNvSpPr>
              <a:spLocks noChangeArrowheads="1"/>
            </p:cNvSpPr>
            <p:nvPr/>
          </p:nvSpPr>
          <p:spPr bwMode="auto">
            <a:xfrm>
              <a:off x="1618" y="1104"/>
              <a:ext cx="6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2</a:t>
              </a:r>
              <a:endParaRPr lang="zh-CN" altLang="en-US" b="0"/>
            </a:p>
          </p:txBody>
        </p:sp>
        <p:sp>
          <p:nvSpPr>
            <p:cNvPr id="16484" name="Line 100">
              <a:extLst>
                <a:ext uri="{FF2B5EF4-FFF2-40B4-BE49-F238E27FC236}">
                  <a16:creationId xmlns:a16="http://schemas.microsoft.com/office/drawing/2014/main" id="{30D2B70E-34FA-4073-BA44-D36806FDD531}"/>
                </a:ext>
              </a:extLst>
            </p:cNvPr>
            <p:cNvSpPr>
              <a:spLocks noChangeShapeType="1"/>
            </p:cNvSpPr>
            <p:nvPr/>
          </p:nvSpPr>
          <p:spPr bwMode="auto">
            <a:xfrm>
              <a:off x="1542" y="918"/>
              <a:ext cx="1" cy="110"/>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5" name="Rectangle 101">
              <a:extLst>
                <a:ext uri="{FF2B5EF4-FFF2-40B4-BE49-F238E27FC236}">
                  <a16:creationId xmlns:a16="http://schemas.microsoft.com/office/drawing/2014/main" id="{F46D0B8E-F316-404B-B1CB-1001CC0DA5A0}"/>
                </a:ext>
              </a:extLst>
            </p:cNvPr>
            <p:cNvSpPr>
              <a:spLocks noChangeArrowheads="1"/>
            </p:cNvSpPr>
            <p:nvPr/>
          </p:nvSpPr>
          <p:spPr bwMode="auto">
            <a:xfrm>
              <a:off x="1618" y="885"/>
              <a:ext cx="6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3</a:t>
              </a:r>
              <a:endParaRPr lang="zh-CN" altLang="en-US" b="0"/>
            </a:p>
          </p:txBody>
        </p:sp>
        <p:sp>
          <p:nvSpPr>
            <p:cNvPr id="16486" name="Rectangle 102">
              <a:extLst>
                <a:ext uri="{FF2B5EF4-FFF2-40B4-BE49-F238E27FC236}">
                  <a16:creationId xmlns:a16="http://schemas.microsoft.com/office/drawing/2014/main" id="{9AE40ECE-48AB-46A2-B523-1C7C520C1143}"/>
                </a:ext>
              </a:extLst>
            </p:cNvPr>
            <p:cNvSpPr>
              <a:spLocks noChangeArrowheads="1"/>
            </p:cNvSpPr>
            <p:nvPr/>
          </p:nvSpPr>
          <p:spPr bwMode="auto">
            <a:xfrm>
              <a:off x="1509" y="885"/>
              <a:ext cx="65" cy="66"/>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87" name="Line 103">
              <a:extLst>
                <a:ext uri="{FF2B5EF4-FFF2-40B4-BE49-F238E27FC236}">
                  <a16:creationId xmlns:a16="http://schemas.microsoft.com/office/drawing/2014/main" id="{C6F6B328-24F1-43B8-97EC-D38D49265737}"/>
                </a:ext>
              </a:extLst>
            </p:cNvPr>
            <p:cNvSpPr>
              <a:spLocks noChangeShapeType="1"/>
            </p:cNvSpPr>
            <p:nvPr/>
          </p:nvSpPr>
          <p:spPr bwMode="auto">
            <a:xfrm flipH="1">
              <a:off x="1881" y="853"/>
              <a:ext cx="1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8" name="Line 104">
              <a:extLst>
                <a:ext uri="{FF2B5EF4-FFF2-40B4-BE49-F238E27FC236}">
                  <a16:creationId xmlns:a16="http://schemas.microsoft.com/office/drawing/2014/main" id="{33F7E690-28FC-4C46-B5EA-BA9545521A16}"/>
                </a:ext>
              </a:extLst>
            </p:cNvPr>
            <p:cNvSpPr>
              <a:spLocks noChangeShapeType="1"/>
            </p:cNvSpPr>
            <p:nvPr/>
          </p:nvSpPr>
          <p:spPr bwMode="auto">
            <a:xfrm flipH="1" flipV="1">
              <a:off x="1892" y="853"/>
              <a:ext cx="10"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9" name="Line 105">
              <a:extLst>
                <a:ext uri="{FF2B5EF4-FFF2-40B4-BE49-F238E27FC236}">
                  <a16:creationId xmlns:a16="http://schemas.microsoft.com/office/drawing/2014/main" id="{265D9752-F77D-42BC-8739-44E9E534E50C}"/>
                </a:ext>
              </a:extLst>
            </p:cNvPr>
            <p:cNvSpPr>
              <a:spLocks noChangeShapeType="1"/>
            </p:cNvSpPr>
            <p:nvPr/>
          </p:nvSpPr>
          <p:spPr bwMode="auto">
            <a:xfrm>
              <a:off x="1881" y="918"/>
              <a:ext cx="2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0" name="Line 106">
              <a:extLst>
                <a:ext uri="{FF2B5EF4-FFF2-40B4-BE49-F238E27FC236}">
                  <a16:creationId xmlns:a16="http://schemas.microsoft.com/office/drawing/2014/main" id="{A0001D41-AC0A-49A5-B4D7-C9ECDD65620B}"/>
                </a:ext>
              </a:extLst>
            </p:cNvPr>
            <p:cNvSpPr>
              <a:spLocks noChangeShapeType="1"/>
            </p:cNvSpPr>
            <p:nvPr/>
          </p:nvSpPr>
          <p:spPr bwMode="auto">
            <a:xfrm>
              <a:off x="1902" y="918"/>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1" name="Line 107">
              <a:extLst>
                <a:ext uri="{FF2B5EF4-FFF2-40B4-BE49-F238E27FC236}">
                  <a16:creationId xmlns:a16="http://schemas.microsoft.com/office/drawing/2014/main" id="{86CA5F88-E405-40B2-9A72-A043E5CFACBE}"/>
                </a:ext>
              </a:extLst>
            </p:cNvPr>
            <p:cNvSpPr>
              <a:spLocks noChangeShapeType="1"/>
            </p:cNvSpPr>
            <p:nvPr/>
          </p:nvSpPr>
          <p:spPr bwMode="auto">
            <a:xfrm>
              <a:off x="1892" y="853"/>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2" name="Line 108">
              <a:extLst>
                <a:ext uri="{FF2B5EF4-FFF2-40B4-BE49-F238E27FC236}">
                  <a16:creationId xmlns:a16="http://schemas.microsoft.com/office/drawing/2014/main" id="{76F8CB23-A948-4730-A23D-29630DC122B0}"/>
                </a:ext>
              </a:extLst>
            </p:cNvPr>
            <p:cNvSpPr>
              <a:spLocks noChangeShapeType="1"/>
            </p:cNvSpPr>
            <p:nvPr/>
          </p:nvSpPr>
          <p:spPr bwMode="auto">
            <a:xfrm flipV="1">
              <a:off x="1892" y="853"/>
              <a:ext cx="1" cy="65"/>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3" name="Line 109">
              <a:extLst>
                <a:ext uri="{FF2B5EF4-FFF2-40B4-BE49-F238E27FC236}">
                  <a16:creationId xmlns:a16="http://schemas.microsoft.com/office/drawing/2014/main" id="{1C300C08-B922-4EC9-A018-2F6AD049E7AD}"/>
                </a:ext>
              </a:extLst>
            </p:cNvPr>
            <p:cNvSpPr>
              <a:spLocks noChangeShapeType="1"/>
            </p:cNvSpPr>
            <p:nvPr/>
          </p:nvSpPr>
          <p:spPr bwMode="auto">
            <a:xfrm>
              <a:off x="1881" y="918"/>
              <a:ext cx="1"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4" name="Line 110">
              <a:extLst>
                <a:ext uri="{FF2B5EF4-FFF2-40B4-BE49-F238E27FC236}">
                  <a16:creationId xmlns:a16="http://schemas.microsoft.com/office/drawing/2014/main" id="{53C606EB-B44E-4B96-A751-0D10A8050AFD}"/>
                </a:ext>
              </a:extLst>
            </p:cNvPr>
            <p:cNvSpPr>
              <a:spLocks noChangeShapeType="1"/>
            </p:cNvSpPr>
            <p:nvPr/>
          </p:nvSpPr>
          <p:spPr bwMode="auto">
            <a:xfrm flipV="1">
              <a:off x="1892" y="918"/>
              <a:ext cx="1" cy="110"/>
            </a:xfrm>
            <a:prstGeom prst="line">
              <a:avLst/>
            </a:prstGeom>
            <a:noFill/>
            <a:ln w="17463">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5" name="Rectangle 111">
              <a:extLst>
                <a:ext uri="{FF2B5EF4-FFF2-40B4-BE49-F238E27FC236}">
                  <a16:creationId xmlns:a16="http://schemas.microsoft.com/office/drawing/2014/main" id="{E27E4ED0-CF66-4690-B8CE-7BE177635D40}"/>
                </a:ext>
              </a:extLst>
            </p:cNvPr>
            <p:cNvSpPr>
              <a:spLocks noChangeArrowheads="1"/>
            </p:cNvSpPr>
            <p:nvPr/>
          </p:nvSpPr>
          <p:spPr bwMode="auto">
            <a:xfrm>
              <a:off x="1859" y="995"/>
              <a:ext cx="65" cy="65"/>
            </a:xfrm>
            <a:prstGeom prst="rect">
              <a:avLst/>
            </a:prstGeom>
            <a:solidFill>
              <a:srgbClr val="FFFFFF"/>
            </a:solidFill>
            <a:ln w="17463">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96" name="Line 112">
              <a:extLst>
                <a:ext uri="{FF2B5EF4-FFF2-40B4-BE49-F238E27FC236}">
                  <a16:creationId xmlns:a16="http://schemas.microsoft.com/office/drawing/2014/main" id="{F45F9F16-EAB5-45FE-9BBB-9AB5D784D8B4}"/>
                </a:ext>
              </a:extLst>
            </p:cNvPr>
            <p:cNvSpPr>
              <a:spLocks noChangeShapeType="1"/>
            </p:cNvSpPr>
            <p:nvPr/>
          </p:nvSpPr>
          <p:spPr bwMode="auto">
            <a:xfrm>
              <a:off x="1432" y="2055"/>
              <a:ext cx="219" cy="1"/>
            </a:xfrm>
            <a:prstGeom prst="line">
              <a:avLst/>
            </a:prstGeom>
            <a:noFill/>
            <a:ln w="17463">
              <a:solidFill>
                <a:srgbClr val="FF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7" name="Line 113">
              <a:extLst>
                <a:ext uri="{FF2B5EF4-FFF2-40B4-BE49-F238E27FC236}">
                  <a16:creationId xmlns:a16="http://schemas.microsoft.com/office/drawing/2014/main" id="{ADEC42FE-1E7D-46AB-A99F-F76836804676}"/>
                </a:ext>
              </a:extLst>
            </p:cNvPr>
            <p:cNvSpPr>
              <a:spLocks noChangeShapeType="1"/>
            </p:cNvSpPr>
            <p:nvPr/>
          </p:nvSpPr>
          <p:spPr bwMode="auto">
            <a:xfrm>
              <a:off x="1542" y="1902"/>
              <a:ext cx="951" cy="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8" name="Line 114">
              <a:extLst>
                <a:ext uri="{FF2B5EF4-FFF2-40B4-BE49-F238E27FC236}">
                  <a16:creationId xmlns:a16="http://schemas.microsoft.com/office/drawing/2014/main" id="{5F2AE84A-E77B-4586-B62C-B741DB597CF9}"/>
                </a:ext>
              </a:extLst>
            </p:cNvPr>
            <p:cNvSpPr>
              <a:spLocks noChangeShapeType="1"/>
            </p:cNvSpPr>
            <p:nvPr/>
          </p:nvSpPr>
          <p:spPr bwMode="auto">
            <a:xfrm>
              <a:off x="1104" y="1137"/>
              <a:ext cx="110" cy="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9" name="Line 115">
              <a:extLst>
                <a:ext uri="{FF2B5EF4-FFF2-40B4-BE49-F238E27FC236}">
                  <a16:creationId xmlns:a16="http://schemas.microsoft.com/office/drawing/2014/main" id="{F4697EFA-7951-44DA-8B78-C3B5CB76AB12}"/>
                </a:ext>
              </a:extLst>
            </p:cNvPr>
            <p:cNvSpPr>
              <a:spLocks noChangeShapeType="1"/>
            </p:cNvSpPr>
            <p:nvPr/>
          </p:nvSpPr>
          <p:spPr bwMode="auto">
            <a:xfrm>
              <a:off x="1542" y="109"/>
              <a:ext cx="1" cy="197"/>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0" name="Line 116">
              <a:extLst>
                <a:ext uri="{FF2B5EF4-FFF2-40B4-BE49-F238E27FC236}">
                  <a16:creationId xmlns:a16="http://schemas.microsoft.com/office/drawing/2014/main" id="{897DB491-412C-4BB9-B6AA-7712C66D1416}"/>
                </a:ext>
              </a:extLst>
            </p:cNvPr>
            <p:cNvSpPr>
              <a:spLocks noChangeShapeType="1"/>
            </p:cNvSpPr>
            <p:nvPr/>
          </p:nvSpPr>
          <p:spPr bwMode="auto">
            <a:xfrm>
              <a:off x="1542" y="809"/>
              <a:ext cx="1" cy="153"/>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1" name="Line 117">
              <a:extLst>
                <a:ext uri="{FF2B5EF4-FFF2-40B4-BE49-F238E27FC236}">
                  <a16:creationId xmlns:a16="http://schemas.microsoft.com/office/drawing/2014/main" id="{AD634EFF-A0B5-4B87-92E2-2812DD09B831}"/>
                </a:ext>
              </a:extLst>
            </p:cNvPr>
            <p:cNvSpPr>
              <a:spLocks noChangeShapeType="1"/>
            </p:cNvSpPr>
            <p:nvPr/>
          </p:nvSpPr>
          <p:spPr bwMode="auto">
            <a:xfrm flipV="1">
              <a:off x="339" y="1137"/>
              <a:ext cx="1" cy="1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2" name="Line 118">
              <a:extLst>
                <a:ext uri="{FF2B5EF4-FFF2-40B4-BE49-F238E27FC236}">
                  <a16:creationId xmlns:a16="http://schemas.microsoft.com/office/drawing/2014/main" id="{400F5704-2A80-4759-911C-C4A142142CD5}"/>
                </a:ext>
              </a:extLst>
            </p:cNvPr>
            <p:cNvSpPr>
              <a:spLocks noChangeShapeType="1"/>
            </p:cNvSpPr>
            <p:nvPr/>
          </p:nvSpPr>
          <p:spPr bwMode="auto">
            <a:xfrm>
              <a:off x="339" y="1902"/>
              <a:ext cx="1203" cy="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3" name="Oval 119">
              <a:extLst>
                <a:ext uri="{FF2B5EF4-FFF2-40B4-BE49-F238E27FC236}">
                  <a16:creationId xmlns:a16="http://schemas.microsoft.com/office/drawing/2014/main" id="{C401C514-37A9-457A-97D6-F1F9BE733F0A}"/>
                </a:ext>
              </a:extLst>
            </p:cNvPr>
            <p:cNvSpPr>
              <a:spLocks noChangeArrowheads="1"/>
            </p:cNvSpPr>
            <p:nvPr/>
          </p:nvSpPr>
          <p:spPr bwMode="auto">
            <a:xfrm>
              <a:off x="1520" y="1880"/>
              <a:ext cx="43" cy="44"/>
            </a:xfrm>
            <a:prstGeom prst="ellipse">
              <a:avLst/>
            </a:prstGeom>
            <a:solidFill>
              <a:srgbClr val="FF0000"/>
            </a:solidFill>
            <a:ln w="17463">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504" name="Line 120">
              <a:extLst>
                <a:ext uri="{FF2B5EF4-FFF2-40B4-BE49-F238E27FC236}">
                  <a16:creationId xmlns:a16="http://schemas.microsoft.com/office/drawing/2014/main" id="{45433E44-4F1E-4AB7-8658-573A8FF951FB}"/>
                </a:ext>
              </a:extLst>
            </p:cNvPr>
            <p:cNvSpPr>
              <a:spLocks noChangeShapeType="1"/>
            </p:cNvSpPr>
            <p:nvPr/>
          </p:nvSpPr>
          <p:spPr bwMode="auto">
            <a:xfrm flipV="1">
              <a:off x="1651" y="262"/>
              <a:ext cx="1" cy="328"/>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5" name="Line 121">
              <a:extLst>
                <a:ext uri="{FF2B5EF4-FFF2-40B4-BE49-F238E27FC236}">
                  <a16:creationId xmlns:a16="http://schemas.microsoft.com/office/drawing/2014/main" id="{813A2748-3956-4781-82D4-C2AB8C0E528F}"/>
                </a:ext>
              </a:extLst>
            </p:cNvPr>
            <p:cNvSpPr>
              <a:spLocks noChangeShapeType="1"/>
            </p:cNvSpPr>
            <p:nvPr/>
          </p:nvSpPr>
          <p:spPr bwMode="auto">
            <a:xfrm>
              <a:off x="1542" y="743"/>
              <a:ext cx="1" cy="66"/>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6" name="Line 122">
              <a:extLst>
                <a:ext uri="{FF2B5EF4-FFF2-40B4-BE49-F238E27FC236}">
                  <a16:creationId xmlns:a16="http://schemas.microsoft.com/office/drawing/2014/main" id="{7D4D2CDF-0654-4421-988D-76A05A136B39}"/>
                </a:ext>
              </a:extLst>
            </p:cNvPr>
            <p:cNvSpPr>
              <a:spLocks noChangeShapeType="1"/>
            </p:cNvSpPr>
            <p:nvPr/>
          </p:nvSpPr>
          <p:spPr bwMode="auto">
            <a:xfrm>
              <a:off x="1542" y="1356"/>
              <a:ext cx="1" cy="546"/>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7" name="Line 123">
              <a:extLst>
                <a:ext uri="{FF2B5EF4-FFF2-40B4-BE49-F238E27FC236}">
                  <a16:creationId xmlns:a16="http://schemas.microsoft.com/office/drawing/2014/main" id="{CBBB8935-CDC7-4A96-A144-3A920CBD08C6}"/>
                </a:ext>
              </a:extLst>
            </p:cNvPr>
            <p:cNvSpPr>
              <a:spLocks noChangeShapeType="1"/>
            </p:cNvSpPr>
            <p:nvPr/>
          </p:nvSpPr>
          <p:spPr bwMode="auto">
            <a:xfrm>
              <a:off x="1542" y="1902"/>
              <a:ext cx="1" cy="153"/>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8" name="Line 124">
              <a:extLst>
                <a:ext uri="{FF2B5EF4-FFF2-40B4-BE49-F238E27FC236}">
                  <a16:creationId xmlns:a16="http://schemas.microsoft.com/office/drawing/2014/main" id="{8EB25A15-C998-45A0-8667-10EB3D8B2937}"/>
                </a:ext>
              </a:extLst>
            </p:cNvPr>
            <p:cNvSpPr>
              <a:spLocks noChangeShapeType="1"/>
            </p:cNvSpPr>
            <p:nvPr/>
          </p:nvSpPr>
          <p:spPr bwMode="auto">
            <a:xfrm flipH="1">
              <a:off x="667" y="1246"/>
              <a:ext cx="328" cy="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9" name="Line 125">
              <a:extLst>
                <a:ext uri="{FF2B5EF4-FFF2-40B4-BE49-F238E27FC236}">
                  <a16:creationId xmlns:a16="http://schemas.microsoft.com/office/drawing/2014/main" id="{F38265FD-DB61-4970-BEEE-B2145D477855}"/>
                </a:ext>
              </a:extLst>
            </p:cNvPr>
            <p:cNvSpPr>
              <a:spLocks noChangeShapeType="1"/>
            </p:cNvSpPr>
            <p:nvPr/>
          </p:nvSpPr>
          <p:spPr bwMode="auto">
            <a:xfrm>
              <a:off x="1542" y="809"/>
              <a:ext cx="563" cy="0"/>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0" name="Oval 126">
              <a:extLst>
                <a:ext uri="{FF2B5EF4-FFF2-40B4-BE49-F238E27FC236}">
                  <a16:creationId xmlns:a16="http://schemas.microsoft.com/office/drawing/2014/main" id="{F0AFC618-8C46-474A-B85E-6FC84DECCD44}"/>
                </a:ext>
              </a:extLst>
            </p:cNvPr>
            <p:cNvSpPr>
              <a:spLocks noChangeArrowheads="1"/>
            </p:cNvSpPr>
            <p:nvPr/>
          </p:nvSpPr>
          <p:spPr bwMode="auto">
            <a:xfrm>
              <a:off x="1520" y="787"/>
              <a:ext cx="43" cy="44"/>
            </a:xfrm>
            <a:prstGeom prst="ellipse">
              <a:avLst/>
            </a:prstGeom>
            <a:solidFill>
              <a:srgbClr val="FF0000"/>
            </a:solidFill>
            <a:ln w="17463">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511" name="Line 127">
              <a:extLst>
                <a:ext uri="{FF2B5EF4-FFF2-40B4-BE49-F238E27FC236}">
                  <a16:creationId xmlns:a16="http://schemas.microsoft.com/office/drawing/2014/main" id="{6003193A-5172-479A-893B-55C2B2C55450}"/>
                </a:ext>
              </a:extLst>
            </p:cNvPr>
            <p:cNvSpPr>
              <a:spLocks noChangeShapeType="1"/>
            </p:cNvSpPr>
            <p:nvPr/>
          </p:nvSpPr>
          <p:spPr bwMode="auto">
            <a:xfrm>
              <a:off x="339" y="1137"/>
              <a:ext cx="328" cy="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2" name="Line 128">
              <a:extLst>
                <a:ext uri="{FF2B5EF4-FFF2-40B4-BE49-F238E27FC236}">
                  <a16:creationId xmlns:a16="http://schemas.microsoft.com/office/drawing/2014/main" id="{5A837E55-7BF7-4EF0-9393-173863BECF9F}"/>
                </a:ext>
              </a:extLst>
            </p:cNvPr>
            <p:cNvSpPr>
              <a:spLocks noChangeShapeType="1"/>
            </p:cNvSpPr>
            <p:nvPr/>
          </p:nvSpPr>
          <p:spPr bwMode="auto">
            <a:xfrm>
              <a:off x="339" y="1541"/>
              <a:ext cx="1" cy="361"/>
            </a:xfrm>
            <a:prstGeom prst="line">
              <a:avLst/>
            </a:prstGeom>
            <a:noFill/>
            <a:ln w="17463">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13" name="Rectangle 129">
              <a:extLst>
                <a:ext uri="{FF2B5EF4-FFF2-40B4-BE49-F238E27FC236}">
                  <a16:creationId xmlns:a16="http://schemas.microsoft.com/office/drawing/2014/main" id="{B41FA86A-0D87-4E6D-B548-C183F57749D0}"/>
                </a:ext>
              </a:extLst>
            </p:cNvPr>
            <p:cNvSpPr>
              <a:spLocks noChangeArrowheads="1"/>
            </p:cNvSpPr>
            <p:nvPr/>
          </p:nvSpPr>
          <p:spPr bwMode="auto">
            <a:xfrm>
              <a:off x="1629" y="1246"/>
              <a:ext cx="9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U</a:t>
              </a:r>
              <a:endParaRPr lang="en-US" altLang="zh-CN" b="0"/>
            </a:p>
          </p:txBody>
        </p:sp>
        <p:sp>
          <p:nvSpPr>
            <p:cNvPr id="16514" name="Rectangle 130">
              <a:extLst>
                <a:ext uri="{FF2B5EF4-FFF2-40B4-BE49-F238E27FC236}">
                  <a16:creationId xmlns:a16="http://schemas.microsoft.com/office/drawing/2014/main" id="{8358EFEA-33C8-428D-ABE4-5D5EE92E4450}"/>
                </a:ext>
              </a:extLst>
            </p:cNvPr>
            <p:cNvSpPr>
              <a:spLocks noChangeArrowheads="1"/>
            </p:cNvSpPr>
            <p:nvPr/>
          </p:nvSpPr>
          <p:spPr bwMode="auto">
            <a:xfrm>
              <a:off x="831" y="907"/>
              <a:ext cx="83"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R</a:t>
              </a:r>
              <a:endParaRPr lang="en-US" altLang="zh-CN" b="0"/>
            </a:p>
          </p:txBody>
        </p:sp>
        <p:sp>
          <p:nvSpPr>
            <p:cNvPr id="16515" name="Rectangle 131">
              <a:extLst>
                <a:ext uri="{FF2B5EF4-FFF2-40B4-BE49-F238E27FC236}">
                  <a16:creationId xmlns:a16="http://schemas.microsoft.com/office/drawing/2014/main" id="{7A409C2F-CFA4-458B-AA41-7BC51B771869}"/>
                </a:ext>
              </a:extLst>
            </p:cNvPr>
            <p:cNvSpPr>
              <a:spLocks noChangeArrowheads="1"/>
            </p:cNvSpPr>
            <p:nvPr/>
          </p:nvSpPr>
          <p:spPr bwMode="auto">
            <a:xfrm>
              <a:off x="667" y="1334"/>
              <a:ext cx="68"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a:t>
              </a:r>
              <a:endParaRPr lang="en-US" altLang="zh-CN" b="0"/>
            </a:p>
          </p:txBody>
        </p:sp>
        <p:sp>
          <p:nvSpPr>
            <p:cNvPr id="16516" name="Rectangle 132">
              <a:extLst>
                <a:ext uri="{FF2B5EF4-FFF2-40B4-BE49-F238E27FC236}">
                  <a16:creationId xmlns:a16="http://schemas.microsoft.com/office/drawing/2014/main" id="{B8759B4C-771C-4E86-BD8C-8BAB28A94D50}"/>
                </a:ext>
              </a:extLst>
            </p:cNvPr>
            <p:cNvSpPr>
              <a:spLocks noChangeArrowheads="1"/>
            </p:cNvSpPr>
            <p:nvPr/>
          </p:nvSpPr>
          <p:spPr bwMode="auto">
            <a:xfrm>
              <a:off x="1684" y="448"/>
              <a:ext cx="4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I</a:t>
              </a:r>
              <a:endParaRPr lang="en-US" altLang="zh-CN" b="0"/>
            </a:p>
          </p:txBody>
        </p:sp>
        <p:sp>
          <p:nvSpPr>
            <p:cNvPr id="16517" name="Rectangle 133">
              <a:extLst>
                <a:ext uri="{FF2B5EF4-FFF2-40B4-BE49-F238E27FC236}">
                  <a16:creationId xmlns:a16="http://schemas.microsoft.com/office/drawing/2014/main" id="{89A79FE0-9388-4DE0-806E-244492A41805}"/>
                </a:ext>
              </a:extLst>
            </p:cNvPr>
            <p:cNvSpPr>
              <a:spLocks noChangeArrowheads="1"/>
            </p:cNvSpPr>
            <p:nvPr/>
          </p:nvSpPr>
          <p:spPr bwMode="auto">
            <a:xfrm>
              <a:off x="1312" y="415"/>
              <a:ext cx="83"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R</a:t>
              </a:r>
              <a:endParaRPr lang="en-US" altLang="zh-CN" b="0"/>
            </a:p>
          </p:txBody>
        </p:sp>
        <p:sp>
          <p:nvSpPr>
            <p:cNvPr id="16518" name="Rectangle 134">
              <a:extLst>
                <a:ext uri="{FF2B5EF4-FFF2-40B4-BE49-F238E27FC236}">
                  <a16:creationId xmlns:a16="http://schemas.microsoft.com/office/drawing/2014/main" id="{59FD880D-53F2-458B-88B2-29457095BABF}"/>
                </a:ext>
              </a:extLst>
            </p:cNvPr>
            <p:cNvSpPr>
              <a:spLocks noChangeArrowheads="1"/>
            </p:cNvSpPr>
            <p:nvPr/>
          </p:nvSpPr>
          <p:spPr bwMode="auto">
            <a:xfrm>
              <a:off x="87" y="1312"/>
              <a:ext cx="137"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BB</a:t>
              </a:r>
              <a:endParaRPr lang="en-US" altLang="zh-CN" b="0"/>
            </a:p>
          </p:txBody>
        </p:sp>
        <p:sp>
          <p:nvSpPr>
            <p:cNvPr id="16519" name="Rectangle 135">
              <a:extLst>
                <a:ext uri="{FF2B5EF4-FFF2-40B4-BE49-F238E27FC236}">
                  <a16:creationId xmlns:a16="http://schemas.microsoft.com/office/drawing/2014/main" id="{AA016B8B-37E2-4429-9FD3-C905FB5E9DB2}"/>
                </a:ext>
              </a:extLst>
            </p:cNvPr>
            <p:cNvSpPr>
              <a:spLocks noChangeArrowheads="1"/>
            </p:cNvSpPr>
            <p:nvPr/>
          </p:nvSpPr>
          <p:spPr bwMode="auto">
            <a:xfrm>
              <a:off x="985" y="1541"/>
              <a:ext cx="131"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BE</a:t>
              </a:r>
              <a:endParaRPr lang="en-US" altLang="zh-CN" b="0"/>
            </a:p>
          </p:txBody>
        </p:sp>
        <p:sp>
          <p:nvSpPr>
            <p:cNvPr id="16520" name="Rectangle 136">
              <a:extLst>
                <a:ext uri="{FF2B5EF4-FFF2-40B4-BE49-F238E27FC236}">
                  <a16:creationId xmlns:a16="http://schemas.microsoft.com/office/drawing/2014/main" id="{49EA8812-6276-438B-BA61-DE313E4593E0}"/>
                </a:ext>
              </a:extLst>
            </p:cNvPr>
            <p:cNvSpPr>
              <a:spLocks noChangeArrowheads="1"/>
            </p:cNvSpPr>
            <p:nvPr/>
          </p:nvSpPr>
          <p:spPr bwMode="auto">
            <a:xfrm>
              <a:off x="1737" y="514"/>
              <a:ext cx="68"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a:t>
              </a:r>
              <a:endParaRPr lang="en-US" altLang="zh-CN" b="0"/>
            </a:p>
          </p:txBody>
        </p:sp>
        <p:sp>
          <p:nvSpPr>
            <p:cNvPr id="16521" name="Rectangle 137">
              <a:extLst>
                <a:ext uri="{FF2B5EF4-FFF2-40B4-BE49-F238E27FC236}">
                  <a16:creationId xmlns:a16="http://schemas.microsoft.com/office/drawing/2014/main" id="{5674F87F-FF28-46AF-9A46-8A95FC91245A}"/>
                </a:ext>
              </a:extLst>
            </p:cNvPr>
            <p:cNvSpPr>
              <a:spLocks noChangeArrowheads="1"/>
            </p:cNvSpPr>
            <p:nvPr/>
          </p:nvSpPr>
          <p:spPr bwMode="auto">
            <a:xfrm>
              <a:off x="1761" y="87"/>
              <a:ext cx="137"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CC</a:t>
              </a:r>
              <a:endParaRPr lang="en-US" altLang="zh-CN" b="0"/>
            </a:p>
          </p:txBody>
        </p:sp>
        <p:sp>
          <p:nvSpPr>
            <p:cNvPr id="16522" name="Rectangle 138">
              <a:extLst>
                <a:ext uri="{FF2B5EF4-FFF2-40B4-BE49-F238E27FC236}">
                  <a16:creationId xmlns:a16="http://schemas.microsoft.com/office/drawing/2014/main" id="{6389E176-4560-43B5-83B4-520FA9799905}"/>
                </a:ext>
              </a:extLst>
            </p:cNvPr>
            <p:cNvSpPr>
              <a:spLocks noChangeArrowheads="1"/>
            </p:cNvSpPr>
            <p:nvPr/>
          </p:nvSpPr>
          <p:spPr bwMode="auto">
            <a:xfrm>
              <a:off x="1389" y="481"/>
              <a:ext cx="68"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a:t>
              </a:r>
              <a:endParaRPr lang="en-US" altLang="zh-CN" b="0"/>
            </a:p>
          </p:txBody>
        </p:sp>
        <p:sp>
          <p:nvSpPr>
            <p:cNvPr id="16523" name="Rectangle 139">
              <a:extLst>
                <a:ext uri="{FF2B5EF4-FFF2-40B4-BE49-F238E27FC236}">
                  <a16:creationId xmlns:a16="http://schemas.microsoft.com/office/drawing/2014/main" id="{A30C6500-DBD3-4FA9-8D1A-9A731B4DD38E}"/>
                </a:ext>
              </a:extLst>
            </p:cNvPr>
            <p:cNvSpPr>
              <a:spLocks noChangeArrowheads="1"/>
            </p:cNvSpPr>
            <p:nvPr/>
          </p:nvSpPr>
          <p:spPr bwMode="auto">
            <a:xfrm>
              <a:off x="918" y="973"/>
              <a:ext cx="52"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a:t>
              </a:r>
              <a:endParaRPr lang="en-US" altLang="zh-CN" b="0"/>
            </a:p>
          </p:txBody>
        </p:sp>
        <p:sp>
          <p:nvSpPr>
            <p:cNvPr id="16524" name="Rectangle 140">
              <a:extLst>
                <a:ext uri="{FF2B5EF4-FFF2-40B4-BE49-F238E27FC236}">
                  <a16:creationId xmlns:a16="http://schemas.microsoft.com/office/drawing/2014/main" id="{A0393742-23C6-4DF2-8BCB-119413A99E38}"/>
                </a:ext>
              </a:extLst>
            </p:cNvPr>
            <p:cNvSpPr>
              <a:spLocks noChangeArrowheads="1"/>
            </p:cNvSpPr>
            <p:nvPr/>
          </p:nvSpPr>
          <p:spPr bwMode="auto">
            <a:xfrm>
              <a:off x="1913" y="11"/>
              <a:ext cx="584"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（+12</a:t>
              </a:r>
              <a:r>
                <a:rPr lang="en-US" altLang="zh-CN" sz="1600" b="0">
                  <a:solidFill>
                    <a:srgbClr val="000000"/>
                  </a:solidFill>
                </a:rPr>
                <a:t>V）</a:t>
              </a:r>
              <a:endParaRPr lang="en-US" altLang="zh-CN" b="0"/>
            </a:p>
          </p:txBody>
        </p:sp>
        <p:sp>
          <p:nvSpPr>
            <p:cNvPr id="16525" name="Rectangle 141">
              <a:extLst>
                <a:ext uri="{FF2B5EF4-FFF2-40B4-BE49-F238E27FC236}">
                  <a16:creationId xmlns:a16="http://schemas.microsoft.com/office/drawing/2014/main" id="{6FCD18D4-8203-4907-9AF2-9C0E2D55FA2C}"/>
                </a:ext>
              </a:extLst>
            </p:cNvPr>
            <p:cNvSpPr>
              <a:spLocks noChangeArrowheads="1"/>
            </p:cNvSpPr>
            <p:nvPr/>
          </p:nvSpPr>
          <p:spPr bwMode="auto">
            <a:xfrm>
              <a:off x="612" y="1279"/>
              <a:ext cx="4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I</a:t>
              </a:r>
              <a:endParaRPr lang="en-US" altLang="zh-CN" b="0"/>
            </a:p>
          </p:txBody>
        </p:sp>
        <p:sp>
          <p:nvSpPr>
            <p:cNvPr id="16526" name="Rectangle 142">
              <a:extLst>
                <a:ext uri="{FF2B5EF4-FFF2-40B4-BE49-F238E27FC236}">
                  <a16:creationId xmlns:a16="http://schemas.microsoft.com/office/drawing/2014/main" id="{98656C96-FE39-4DB7-9A84-1298F0C0D232}"/>
                </a:ext>
              </a:extLst>
            </p:cNvPr>
            <p:cNvSpPr>
              <a:spLocks noChangeArrowheads="1"/>
            </p:cNvSpPr>
            <p:nvPr/>
          </p:nvSpPr>
          <p:spPr bwMode="auto">
            <a:xfrm>
              <a:off x="874" y="1488"/>
              <a:ext cx="9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U</a:t>
              </a:r>
              <a:endParaRPr lang="en-US" altLang="zh-CN" b="0"/>
            </a:p>
          </p:txBody>
        </p:sp>
        <p:sp>
          <p:nvSpPr>
            <p:cNvPr id="16527" name="Rectangle 143">
              <a:extLst>
                <a:ext uri="{FF2B5EF4-FFF2-40B4-BE49-F238E27FC236}">
                  <a16:creationId xmlns:a16="http://schemas.microsoft.com/office/drawing/2014/main" id="{A3401DB8-0B4A-4D67-A77D-ABA7B35E73C1}"/>
                </a:ext>
              </a:extLst>
            </p:cNvPr>
            <p:cNvSpPr>
              <a:spLocks noChangeArrowheads="1"/>
            </p:cNvSpPr>
            <p:nvPr/>
          </p:nvSpPr>
          <p:spPr bwMode="auto">
            <a:xfrm>
              <a:off x="0" y="1257"/>
              <a:ext cx="8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V</a:t>
              </a:r>
              <a:endParaRPr lang="en-US" altLang="zh-CN" b="0"/>
            </a:p>
          </p:txBody>
        </p:sp>
        <p:sp>
          <p:nvSpPr>
            <p:cNvPr id="16528" name="Rectangle 144">
              <a:extLst>
                <a:ext uri="{FF2B5EF4-FFF2-40B4-BE49-F238E27FC236}">
                  <a16:creationId xmlns:a16="http://schemas.microsoft.com/office/drawing/2014/main" id="{F0BB5335-C130-4EC2-B88D-E1BABDF37E70}"/>
                </a:ext>
              </a:extLst>
            </p:cNvPr>
            <p:cNvSpPr>
              <a:spLocks noChangeArrowheads="1"/>
            </p:cNvSpPr>
            <p:nvPr/>
          </p:nvSpPr>
          <p:spPr bwMode="auto">
            <a:xfrm>
              <a:off x="1737" y="1301"/>
              <a:ext cx="131"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CE</a:t>
              </a:r>
              <a:endParaRPr lang="en-US" altLang="zh-CN" b="0"/>
            </a:p>
          </p:txBody>
        </p:sp>
        <p:pic>
          <p:nvPicPr>
            <p:cNvPr id="16529" name="Picture 145">
              <a:extLst>
                <a:ext uri="{FF2B5EF4-FFF2-40B4-BE49-F238E27FC236}">
                  <a16:creationId xmlns:a16="http://schemas.microsoft.com/office/drawing/2014/main" id="{2D56F394-DD56-48E2-805D-D2F7BFB67C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 y="1454"/>
              <a:ext cx="46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0" name="Picture 146">
              <a:extLst>
                <a:ext uri="{FF2B5EF4-FFF2-40B4-BE49-F238E27FC236}">
                  <a16:creationId xmlns:a16="http://schemas.microsoft.com/office/drawing/2014/main" id="{F64DC6B6-D6FB-43EA-8E59-FA03CD3715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 y="1479"/>
              <a:ext cx="42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1" name="Picture 147">
              <a:extLst>
                <a:ext uri="{FF2B5EF4-FFF2-40B4-BE49-F238E27FC236}">
                  <a16:creationId xmlns:a16="http://schemas.microsoft.com/office/drawing/2014/main" id="{7B3BA1D8-FE83-42C4-9E75-4E7C7CBE6A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 y="1241"/>
              <a:ext cx="42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2" name="Picture 148">
              <a:extLst>
                <a:ext uri="{FF2B5EF4-FFF2-40B4-BE49-F238E27FC236}">
                  <a16:creationId xmlns:a16="http://schemas.microsoft.com/office/drawing/2014/main" id="{8C227C37-E574-4A92-B52D-EEB825FE6E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9" y="424"/>
              <a:ext cx="38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3" name="Picture 149">
              <a:extLst>
                <a:ext uri="{FF2B5EF4-FFF2-40B4-BE49-F238E27FC236}">
                  <a16:creationId xmlns:a16="http://schemas.microsoft.com/office/drawing/2014/main" id="{AA16C62C-95C8-4873-847E-8E35C8A76BA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6" y="1223"/>
              <a:ext cx="48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4" name="Picture 150">
              <a:extLst>
                <a:ext uri="{FF2B5EF4-FFF2-40B4-BE49-F238E27FC236}">
                  <a16:creationId xmlns:a16="http://schemas.microsoft.com/office/drawing/2014/main" id="{7D9B62BF-BEA1-4023-BD97-B81B2E58D6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1" y="1241"/>
              <a:ext cx="23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5" name="Line 151">
              <a:extLst>
                <a:ext uri="{FF2B5EF4-FFF2-40B4-BE49-F238E27FC236}">
                  <a16:creationId xmlns:a16="http://schemas.microsoft.com/office/drawing/2014/main" id="{02F9117B-35D3-43EB-855D-009E17392CA7}"/>
                </a:ext>
              </a:extLst>
            </p:cNvPr>
            <p:cNvSpPr>
              <a:spLocks noChangeShapeType="1"/>
            </p:cNvSpPr>
            <p:nvPr/>
          </p:nvSpPr>
          <p:spPr bwMode="auto">
            <a:xfrm>
              <a:off x="2105" y="71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36" name="Line 152">
              <a:extLst>
                <a:ext uri="{FF2B5EF4-FFF2-40B4-BE49-F238E27FC236}">
                  <a16:creationId xmlns:a16="http://schemas.microsoft.com/office/drawing/2014/main" id="{566FE2D2-12D8-4DF0-9859-DE368F48FA55}"/>
                </a:ext>
              </a:extLst>
            </p:cNvPr>
            <p:cNvSpPr>
              <a:spLocks noChangeShapeType="1"/>
            </p:cNvSpPr>
            <p:nvPr/>
          </p:nvSpPr>
          <p:spPr bwMode="auto">
            <a:xfrm>
              <a:off x="2153" y="71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37" name="Line 153">
              <a:extLst>
                <a:ext uri="{FF2B5EF4-FFF2-40B4-BE49-F238E27FC236}">
                  <a16:creationId xmlns:a16="http://schemas.microsoft.com/office/drawing/2014/main" id="{C9C0E45D-A7EA-4CD9-8080-B46DE4AC6699}"/>
                </a:ext>
              </a:extLst>
            </p:cNvPr>
            <p:cNvSpPr>
              <a:spLocks noChangeShapeType="1"/>
            </p:cNvSpPr>
            <p:nvPr/>
          </p:nvSpPr>
          <p:spPr bwMode="auto">
            <a:xfrm flipH="1">
              <a:off x="2153" y="80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6">
                                            <p:txEl>
                                              <p:pRg st="0" end="0"/>
                                            </p:txEl>
                                          </p:spTgt>
                                        </p:tgtEl>
                                        <p:attrNameLst>
                                          <p:attrName>style.visibility</p:attrName>
                                        </p:attrNameLst>
                                      </p:cBhvr>
                                      <p:to>
                                        <p:strVal val="visible"/>
                                      </p:to>
                                    </p:set>
                                    <p:animEffect transition="in" filter="box(out)">
                                      <p:cBhvr>
                                        <p:cTn id="7" dur="500"/>
                                        <p:tgtEl>
                                          <p:spTgt spid="163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16399"/>
                                        </p:tgtEl>
                                        <p:attrNameLst>
                                          <p:attrName>style.visibility</p:attrName>
                                        </p:attrNameLst>
                                      </p:cBhvr>
                                      <p:to>
                                        <p:strVal val="visible"/>
                                      </p:to>
                                    </p:set>
                                    <p:anim calcmode="lin" valueType="num">
                                      <p:cBhvr additive="base">
                                        <p:cTn id="11" dur="500" fill="hold"/>
                                        <p:tgtEl>
                                          <p:spTgt spid="16399"/>
                                        </p:tgtEl>
                                        <p:attrNameLst>
                                          <p:attrName>ppt_x</p:attrName>
                                        </p:attrNameLst>
                                      </p:cBhvr>
                                      <p:tavLst>
                                        <p:tav tm="0">
                                          <p:val>
                                            <p:strVal val="#ppt_x"/>
                                          </p:val>
                                        </p:tav>
                                        <p:tav tm="100000">
                                          <p:val>
                                            <p:strVal val="#ppt_x"/>
                                          </p:val>
                                        </p:tav>
                                      </p:tavLst>
                                    </p:anim>
                                    <p:anim calcmode="lin" valueType="num">
                                      <p:cBhvr additive="base">
                                        <p:cTn id="12" dur="500" fill="hold"/>
                                        <p:tgtEl>
                                          <p:spTgt spid="1639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8">
                                            <p:txEl>
                                              <p:pRg st="0" end="0"/>
                                            </p:txEl>
                                          </p:spTgt>
                                        </p:tgtEl>
                                        <p:attrNameLst>
                                          <p:attrName>style.visibility</p:attrName>
                                        </p:attrNameLst>
                                      </p:cBhvr>
                                      <p:to>
                                        <p:strVal val="visible"/>
                                      </p:to>
                                    </p:set>
                                    <p:animEffect transition="in" filter="box(out)">
                                      <p:cBhvr>
                                        <p:cTn id="17" dur="500"/>
                                        <p:tgtEl>
                                          <p:spTgt spid="1639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box(out)">
                                      <p:cBhvr>
                                        <p:cTn id="22" dur="500"/>
                                        <p:tgtEl>
                                          <p:spTgt spid="1638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389">
                                            <p:txEl>
                                              <p:pRg st="0" end="0"/>
                                            </p:txEl>
                                          </p:spTgt>
                                        </p:tgtEl>
                                        <p:attrNameLst>
                                          <p:attrName>style.visibility</p:attrName>
                                        </p:attrNameLst>
                                      </p:cBhvr>
                                      <p:to>
                                        <p:strVal val="visible"/>
                                      </p:to>
                                    </p:set>
                                    <p:animEffect transition="in" filter="box(out)">
                                      <p:cBhvr>
                                        <p:cTn id="27" dur="500"/>
                                        <p:tgtEl>
                                          <p:spTgt spid="16389">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390">
                                            <p:txEl>
                                              <p:pRg st="0" end="0"/>
                                            </p:txEl>
                                          </p:spTgt>
                                        </p:tgtEl>
                                        <p:attrNameLst>
                                          <p:attrName>style.visibility</p:attrName>
                                        </p:attrNameLst>
                                      </p:cBhvr>
                                      <p:to>
                                        <p:strVal val="visible"/>
                                      </p:to>
                                    </p:set>
                                    <p:animEffect transition="in" filter="box(out)">
                                      <p:cBhvr>
                                        <p:cTn id="32" dur="500"/>
                                        <p:tgtEl>
                                          <p:spTgt spid="1639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391">
                                            <p:txEl>
                                              <p:pRg st="0" end="0"/>
                                            </p:txEl>
                                          </p:spTgt>
                                        </p:tgtEl>
                                        <p:attrNameLst>
                                          <p:attrName>style.visibility</p:attrName>
                                        </p:attrNameLst>
                                      </p:cBhvr>
                                      <p:to>
                                        <p:strVal val="visible"/>
                                      </p:to>
                                    </p:set>
                                    <p:animEffect transition="in" filter="box(out)">
                                      <p:cBhvr>
                                        <p:cTn id="37" dur="500"/>
                                        <p:tgtEl>
                                          <p:spTgt spid="16391">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387">
                                            <p:txEl>
                                              <p:pRg st="0" end="0"/>
                                            </p:txEl>
                                          </p:spTgt>
                                        </p:tgtEl>
                                        <p:attrNameLst>
                                          <p:attrName>style.visibility</p:attrName>
                                        </p:attrNameLst>
                                      </p:cBhvr>
                                      <p:to>
                                        <p:strVal val="visible"/>
                                      </p:to>
                                    </p:set>
                                    <p:animEffect transition="in" filter="box(out)">
                                      <p:cBhvr>
                                        <p:cTn id="42" dur="500"/>
                                        <p:tgtEl>
                                          <p:spTgt spid="1638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393">
                                            <p:txEl>
                                              <p:pRg st="0" end="0"/>
                                            </p:txEl>
                                          </p:spTgt>
                                        </p:tgtEl>
                                        <p:attrNameLst>
                                          <p:attrName>style.visibility</p:attrName>
                                        </p:attrNameLst>
                                      </p:cBhvr>
                                      <p:to>
                                        <p:strVal val="visible"/>
                                      </p:to>
                                    </p:set>
                                    <p:animEffect transition="in" filter="box(out)">
                                      <p:cBhvr>
                                        <p:cTn id="47" dur="500"/>
                                        <p:tgtEl>
                                          <p:spTgt spid="16393">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6394"/>
                                        </p:tgtEl>
                                        <p:attrNameLst>
                                          <p:attrName>style.visibility</p:attrName>
                                        </p:attrNameLst>
                                      </p:cBhvr>
                                      <p:to>
                                        <p:strVal val="visible"/>
                                      </p:to>
                                    </p:set>
                                    <p:animEffect transition="in" filter="box(out)">
                                      <p:cBhvr>
                                        <p:cTn id="52" dur="500"/>
                                        <p:tgtEl>
                                          <p:spTgt spid="16394"/>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6392">
                                            <p:txEl>
                                              <p:pRg st="0" end="0"/>
                                            </p:txEl>
                                          </p:spTgt>
                                        </p:tgtEl>
                                        <p:attrNameLst>
                                          <p:attrName>style.visibility</p:attrName>
                                        </p:attrNameLst>
                                      </p:cBhvr>
                                      <p:to>
                                        <p:strVal val="visible"/>
                                      </p:to>
                                    </p:set>
                                    <p:animEffect transition="in" filter="box(out)">
                                      <p:cBhvr>
                                        <p:cTn id="57" dur="500"/>
                                        <p:tgtEl>
                                          <p:spTgt spid="16392">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6395"/>
                                        </p:tgtEl>
                                        <p:attrNameLst>
                                          <p:attrName>style.visibility</p:attrName>
                                        </p:attrNameLst>
                                      </p:cBhvr>
                                      <p:to>
                                        <p:strVal val="visible"/>
                                      </p:to>
                                    </p:set>
                                    <p:animEffect transition="in" filter="box(out)">
                                      <p:cBhvr>
                                        <p:cTn id="62" dur="500"/>
                                        <p:tgtEl>
                                          <p:spTgt spid="16395"/>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9" grpId="0" build="p" autoUpdateAnimBg="0"/>
      <p:bldP spid="16390" grpId="0" build="p" autoUpdateAnimBg="0"/>
      <p:bldP spid="16391" grpId="0" build="p" autoUpdateAnimBg="0"/>
      <p:bldP spid="16392" grpId="0" build="p" autoUpdateAnimBg="0"/>
      <p:bldP spid="16393" grpId="0" build="p" autoUpdateAnimBg="0"/>
      <p:bldP spid="16396" grpId="0" build="p" autoUpdateAnimBg="0"/>
      <p:bldP spid="1639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4BE5ADB-8178-49A1-8A9D-8542B3A1A49A}"/>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17411" name="Group 3">
            <a:extLst>
              <a:ext uri="{FF2B5EF4-FFF2-40B4-BE49-F238E27FC236}">
                <a16:creationId xmlns:a16="http://schemas.microsoft.com/office/drawing/2014/main" id="{420D19A2-23B1-412E-947A-148489C6931D}"/>
              </a:ext>
            </a:extLst>
          </p:cNvPr>
          <p:cNvGrpSpPr>
            <a:grpSpLocks/>
          </p:cNvGrpSpPr>
          <p:nvPr/>
        </p:nvGrpSpPr>
        <p:grpSpPr bwMode="auto">
          <a:xfrm>
            <a:off x="4932363" y="836613"/>
            <a:ext cx="4044950" cy="5562600"/>
            <a:chOff x="0" y="0"/>
            <a:chExt cx="2644" cy="3898"/>
          </a:xfrm>
        </p:grpSpPr>
        <p:sp>
          <p:nvSpPr>
            <p:cNvPr id="17555" name="Line 4">
              <a:extLst>
                <a:ext uri="{FF2B5EF4-FFF2-40B4-BE49-F238E27FC236}">
                  <a16:creationId xmlns:a16="http://schemas.microsoft.com/office/drawing/2014/main" id="{C05EAA93-9302-4C78-B569-FC90BCAF01A3}"/>
                </a:ext>
              </a:extLst>
            </p:cNvPr>
            <p:cNvSpPr>
              <a:spLocks noChangeShapeType="1"/>
            </p:cNvSpPr>
            <p:nvPr/>
          </p:nvSpPr>
          <p:spPr bwMode="auto">
            <a:xfrm flipV="1">
              <a:off x="554" y="2762"/>
              <a:ext cx="14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6" name="Rectangle 5">
              <a:extLst>
                <a:ext uri="{FF2B5EF4-FFF2-40B4-BE49-F238E27FC236}">
                  <a16:creationId xmlns:a16="http://schemas.microsoft.com/office/drawing/2014/main" id="{6B76E217-C14C-4235-AE92-6FBCD5A447DE}"/>
                </a:ext>
              </a:extLst>
            </p:cNvPr>
            <p:cNvSpPr>
              <a:spLocks noChangeArrowheads="1"/>
            </p:cNvSpPr>
            <p:nvPr/>
          </p:nvSpPr>
          <p:spPr bwMode="auto">
            <a:xfrm>
              <a:off x="193" y="1039"/>
              <a:ext cx="50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33CC"/>
                  </a:solidFill>
                  <a:ea typeface="楷体_GB2312" pitchFamily="1" charset="-122"/>
                </a:rPr>
                <a:t>I</a:t>
              </a:r>
              <a:r>
                <a:rPr lang="en-US" altLang="zh-CN" sz="2000" baseline="-25000">
                  <a:solidFill>
                    <a:srgbClr val="0033CC"/>
                  </a:solidFill>
                  <a:ea typeface="楷体_GB2312" pitchFamily="1" charset="-122"/>
                </a:rPr>
                <a:t>B</a:t>
              </a:r>
              <a:r>
                <a:rPr lang="en-US" altLang="zh-CN" sz="2000" baseline="-25000">
                  <a:solidFill>
                    <a:srgbClr val="0033CC"/>
                  </a:solidFill>
                </a:rPr>
                <a:t>Q</a:t>
              </a:r>
            </a:p>
          </p:txBody>
        </p:sp>
        <p:grpSp>
          <p:nvGrpSpPr>
            <p:cNvPr id="17557" name="Group 6">
              <a:extLst>
                <a:ext uri="{FF2B5EF4-FFF2-40B4-BE49-F238E27FC236}">
                  <a16:creationId xmlns:a16="http://schemas.microsoft.com/office/drawing/2014/main" id="{94318697-E036-44AC-877A-E7717EEF3103}"/>
                </a:ext>
              </a:extLst>
            </p:cNvPr>
            <p:cNvGrpSpPr>
              <a:grpSpLocks/>
            </p:cNvGrpSpPr>
            <p:nvPr/>
          </p:nvGrpSpPr>
          <p:grpSpPr bwMode="auto">
            <a:xfrm>
              <a:off x="157" y="0"/>
              <a:ext cx="2487" cy="3898"/>
              <a:chOff x="0" y="0"/>
              <a:chExt cx="2487" cy="3898"/>
            </a:xfrm>
          </p:grpSpPr>
          <p:grpSp>
            <p:nvGrpSpPr>
              <p:cNvPr id="17577" name="Group 7">
                <a:extLst>
                  <a:ext uri="{FF2B5EF4-FFF2-40B4-BE49-F238E27FC236}">
                    <a16:creationId xmlns:a16="http://schemas.microsoft.com/office/drawing/2014/main" id="{95D75A4C-9F86-4838-88DC-D56C5F3D9876}"/>
                  </a:ext>
                </a:extLst>
              </p:cNvPr>
              <p:cNvGrpSpPr>
                <a:grpSpLocks/>
              </p:cNvGrpSpPr>
              <p:nvPr/>
            </p:nvGrpSpPr>
            <p:grpSpPr bwMode="auto">
              <a:xfrm>
                <a:off x="122" y="0"/>
                <a:ext cx="2353" cy="802"/>
                <a:chOff x="0" y="0"/>
                <a:chExt cx="1988" cy="802"/>
              </a:xfrm>
            </p:grpSpPr>
            <p:sp>
              <p:nvSpPr>
                <p:cNvPr id="17602" name="Line 8">
                  <a:extLst>
                    <a:ext uri="{FF2B5EF4-FFF2-40B4-BE49-F238E27FC236}">
                      <a16:creationId xmlns:a16="http://schemas.microsoft.com/office/drawing/2014/main" id="{3CD893FE-6B13-41D8-86FC-EAD020319A04}"/>
                    </a:ext>
                  </a:extLst>
                </p:cNvPr>
                <p:cNvSpPr>
                  <a:spLocks noChangeShapeType="1"/>
                </p:cNvSpPr>
                <p:nvPr/>
              </p:nvSpPr>
              <p:spPr bwMode="auto">
                <a:xfrm flipV="1">
                  <a:off x="233" y="70"/>
                  <a:ext cx="1" cy="73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 name="Rectangle 9">
                  <a:extLst>
                    <a:ext uri="{FF2B5EF4-FFF2-40B4-BE49-F238E27FC236}">
                      <a16:creationId xmlns:a16="http://schemas.microsoft.com/office/drawing/2014/main" id="{128B11AA-9CF5-467E-8AE1-068A6A244F50}"/>
                    </a:ext>
                  </a:extLst>
                </p:cNvPr>
                <p:cNvSpPr>
                  <a:spLocks noChangeArrowheads="1"/>
                </p:cNvSpPr>
                <p:nvPr/>
              </p:nvSpPr>
              <p:spPr bwMode="auto">
                <a:xfrm>
                  <a:off x="29" y="0"/>
                  <a:ext cx="6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u</a:t>
                  </a:r>
                  <a:r>
                    <a:rPr lang="en-US" altLang="zh-CN" baseline="-25000">
                      <a:solidFill>
                        <a:srgbClr val="000000"/>
                      </a:solidFill>
                    </a:rPr>
                    <a:t>i</a:t>
                  </a:r>
                </a:p>
              </p:txBody>
            </p:sp>
            <p:sp>
              <p:nvSpPr>
                <p:cNvPr id="3" name="Rectangle 10">
                  <a:extLst>
                    <a:ext uri="{FF2B5EF4-FFF2-40B4-BE49-F238E27FC236}">
                      <a16:creationId xmlns:a16="http://schemas.microsoft.com/office/drawing/2014/main" id="{23E6CDC3-5B2C-4657-AA30-FBA4DFFAE8C7}"/>
                    </a:ext>
                  </a:extLst>
                </p:cNvPr>
                <p:cNvSpPr>
                  <a:spLocks noChangeArrowheads="1"/>
                </p:cNvSpPr>
                <p:nvPr/>
              </p:nvSpPr>
              <p:spPr bwMode="auto">
                <a:xfrm>
                  <a:off x="0" y="375"/>
                  <a:ext cx="20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O</a:t>
                  </a:r>
                </a:p>
              </p:txBody>
            </p:sp>
            <p:sp>
              <p:nvSpPr>
                <p:cNvPr id="4" name="Line 11">
                  <a:extLst>
                    <a:ext uri="{FF2B5EF4-FFF2-40B4-BE49-F238E27FC236}">
                      <a16:creationId xmlns:a16="http://schemas.microsoft.com/office/drawing/2014/main" id="{F09986A1-8927-483B-B44E-C1A39EF3AD34}"/>
                    </a:ext>
                  </a:extLst>
                </p:cNvPr>
                <p:cNvSpPr>
                  <a:spLocks noChangeShapeType="1"/>
                </p:cNvSpPr>
                <p:nvPr/>
              </p:nvSpPr>
              <p:spPr bwMode="auto">
                <a:xfrm>
                  <a:off x="240" y="518"/>
                  <a:ext cx="1464"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12">
                  <a:extLst>
                    <a:ext uri="{FF2B5EF4-FFF2-40B4-BE49-F238E27FC236}">
                      <a16:creationId xmlns:a16="http://schemas.microsoft.com/office/drawing/2014/main" id="{EF870515-EADE-4668-9326-7BA0E761728B}"/>
                    </a:ext>
                  </a:extLst>
                </p:cNvPr>
                <p:cNvSpPr>
                  <a:spLocks noChangeArrowheads="1"/>
                </p:cNvSpPr>
                <p:nvPr/>
              </p:nvSpPr>
              <p:spPr bwMode="auto">
                <a:xfrm>
                  <a:off x="1721" y="433"/>
                  <a:ext cx="26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t</a:t>
                  </a:r>
                  <a:endParaRPr lang="en-US" altLang="zh-CN" baseline="-25000">
                    <a:solidFill>
                      <a:srgbClr val="000000"/>
                    </a:solidFill>
                  </a:endParaRPr>
                </a:p>
              </p:txBody>
            </p:sp>
          </p:grpSp>
          <p:grpSp>
            <p:nvGrpSpPr>
              <p:cNvPr id="17578" name="Group 13">
                <a:extLst>
                  <a:ext uri="{FF2B5EF4-FFF2-40B4-BE49-F238E27FC236}">
                    <a16:creationId xmlns:a16="http://schemas.microsoft.com/office/drawing/2014/main" id="{DD9D8F10-6099-4D72-8396-B32F83401EDA}"/>
                  </a:ext>
                </a:extLst>
              </p:cNvPr>
              <p:cNvGrpSpPr>
                <a:grpSpLocks/>
              </p:cNvGrpSpPr>
              <p:nvPr/>
            </p:nvGrpSpPr>
            <p:grpSpPr bwMode="auto">
              <a:xfrm>
                <a:off x="94" y="831"/>
                <a:ext cx="2381" cy="882"/>
                <a:chOff x="0" y="0"/>
                <a:chExt cx="2381" cy="882"/>
              </a:xfrm>
            </p:grpSpPr>
            <p:sp>
              <p:nvSpPr>
                <p:cNvPr id="17597" name="Line 14">
                  <a:extLst>
                    <a:ext uri="{FF2B5EF4-FFF2-40B4-BE49-F238E27FC236}">
                      <a16:creationId xmlns:a16="http://schemas.microsoft.com/office/drawing/2014/main" id="{35210525-6182-4BB2-AF61-4BA4B708EBAF}"/>
                    </a:ext>
                  </a:extLst>
                </p:cNvPr>
                <p:cNvSpPr>
                  <a:spLocks noChangeShapeType="1"/>
                </p:cNvSpPr>
                <p:nvPr/>
              </p:nvSpPr>
              <p:spPr bwMode="auto">
                <a:xfrm flipV="1">
                  <a:off x="304" y="0"/>
                  <a:ext cx="1" cy="73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598" name="Rectangle 15">
                  <a:extLst>
                    <a:ext uri="{FF2B5EF4-FFF2-40B4-BE49-F238E27FC236}">
                      <a16:creationId xmlns:a16="http://schemas.microsoft.com/office/drawing/2014/main" id="{3C1B9FA4-BC0B-41FE-B7E7-C7519E1CBF6F}"/>
                    </a:ext>
                  </a:extLst>
                </p:cNvPr>
                <p:cNvSpPr>
                  <a:spLocks noChangeArrowheads="1"/>
                </p:cNvSpPr>
                <p:nvPr/>
              </p:nvSpPr>
              <p:spPr bwMode="auto">
                <a:xfrm>
                  <a:off x="9" y="26"/>
                  <a:ext cx="3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000000"/>
                      </a:solidFill>
                    </a:rPr>
                    <a:t> </a:t>
                  </a:r>
                  <a:r>
                    <a:rPr lang="en-US" altLang="zh-CN" sz="2000" i="1">
                      <a:solidFill>
                        <a:srgbClr val="000000"/>
                      </a:solidFill>
                    </a:rPr>
                    <a:t>i</a:t>
                  </a:r>
                  <a:r>
                    <a:rPr lang="en-US" altLang="zh-CN" sz="2000" baseline="-25000">
                      <a:solidFill>
                        <a:srgbClr val="000000"/>
                      </a:solidFill>
                    </a:rPr>
                    <a:t>B        </a:t>
                  </a:r>
                  <a:endParaRPr lang="en-US" altLang="zh-CN" baseline="-25000">
                    <a:solidFill>
                      <a:srgbClr val="000000"/>
                    </a:solidFill>
                  </a:endParaRPr>
                </a:p>
              </p:txBody>
            </p:sp>
            <p:sp>
              <p:nvSpPr>
                <p:cNvPr id="17599" name="Rectangle 16">
                  <a:extLst>
                    <a:ext uri="{FF2B5EF4-FFF2-40B4-BE49-F238E27FC236}">
                      <a16:creationId xmlns:a16="http://schemas.microsoft.com/office/drawing/2014/main" id="{18F3DC45-75BC-4252-AD7B-D5B3EE4853F8}"/>
                    </a:ext>
                  </a:extLst>
                </p:cNvPr>
                <p:cNvSpPr>
                  <a:spLocks noChangeArrowheads="1"/>
                </p:cNvSpPr>
                <p:nvPr/>
              </p:nvSpPr>
              <p:spPr bwMode="auto">
                <a:xfrm>
                  <a:off x="0" y="545"/>
                  <a:ext cx="24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O</a:t>
                  </a:r>
                </a:p>
              </p:txBody>
            </p:sp>
            <p:sp>
              <p:nvSpPr>
                <p:cNvPr id="17600" name="Line 17">
                  <a:extLst>
                    <a:ext uri="{FF2B5EF4-FFF2-40B4-BE49-F238E27FC236}">
                      <a16:creationId xmlns:a16="http://schemas.microsoft.com/office/drawing/2014/main" id="{83ED4C66-DF72-4FB3-B860-A00DB2230C23}"/>
                    </a:ext>
                  </a:extLst>
                </p:cNvPr>
                <p:cNvSpPr>
                  <a:spLocks noChangeShapeType="1"/>
                </p:cNvSpPr>
                <p:nvPr/>
              </p:nvSpPr>
              <p:spPr bwMode="auto">
                <a:xfrm>
                  <a:off x="312" y="712"/>
                  <a:ext cx="1733"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01" name="Rectangle 18">
                  <a:extLst>
                    <a:ext uri="{FF2B5EF4-FFF2-40B4-BE49-F238E27FC236}">
                      <a16:creationId xmlns:a16="http://schemas.microsoft.com/office/drawing/2014/main" id="{26D75434-273E-43FC-B90C-1523A1AF6030}"/>
                    </a:ext>
                  </a:extLst>
                </p:cNvPr>
                <p:cNvSpPr>
                  <a:spLocks noChangeArrowheads="1"/>
                </p:cNvSpPr>
                <p:nvPr/>
              </p:nvSpPr>
              <p:spPr bwMode="auto">
                <a:xfrm>
                  <a:off x="2065" y="626"/>
                  <a:ext cx="3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t</a:t>
                  </a:r>
                  <a:endParaRPr lang="en-US" altLang="zh-CN" baseline="-25000">
                    <a:solidFill>
                      <a:srgbClr val="000000"/>
                    </a:solidFill>
                  </a:endParaRPr>
                </a:p>
              </p:txBody>
            </p:sp>
          </p:grpSp>
          <p:grpSp>
            <p:nvGrpSpPr>
              <p:cNvPr id="17579" name="Group 19">
                <a:extLst>
                  <a:ext uri="{FF2B5EF4-FFF2-40B4-BE49-F238E27FC236}">
                    <a16:creationId xmlns:a16="http://schemas.microsoft.com/office/drawing/2014/main" id="{3D35B622-DC64-424C-9DC9-9D33D6073B11}"/>
                  </a:ext>
                </a:extLst>
              </p:cNvPr>
              <p:cNvGrpSpPr>
                <a:grpSpLocks/>
              </p:cNvGrpSpPr>
              <p:nvPr/>
            </p:nvGrpSpPr>
            <p:grpSpPr bwMode="auto">
              <a:xfrm>
                <a:off x="0" y="2306"/>
                <a:ext cx="2475" cy="963"/>
                <a:chOff x="0" y="0"/>
                <a:chExt cx="2091" cy="963"/>
              </a:xfrm>
            </p:grpSpPr>
            <p:sp>
              <p:nvSpPr>
                <p:cNvPr id="17592" name="Line 20">
                  <a:extLst>
                    <a:ext uri="{FF2B5EF4-FFF2-40B4-BE49-F238E27FC236}">
                      <a16:creationId xmlns:a16="http://schemas.microsoft.com/office/drawing/2014/main" id="{01E864C4-4121-4C0E-A38D-400E845FEF59}"/>
                    </a:ext>
                  </a:extLst>
                </p:cNvPr>
                <p:cNvSpPr>
                  <a:spLocks noChangeShapeType="1"/>
                </p:cNvSpPr>
                <p:nvPr/>
              </p:nvSpPr>
              <p:spPr bwMode="auto">
                <a:xfrm flipV="1">
                  <a:off x="336" y="82"/>
                  <a:ext cx="1" cy="73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593" name="Rectangle 21">
                  <a:extLst>
                    <a:ext uri="{FF2B5EF4-FFF2-40B4-BE49-F238E27FC236}">
                      <a16:creationId xmlns:a16="http://schemas.microsoft.com/office/drawing/2014/main" id="{557AD8C4-5FC1-4365-8E02-AB249A482400}"/>
                    </a:ext>
                  </a:extLst>
                </p:cNvPr>
                <p:cNvSpPr>
                  <a:spLocks noChangeArrowheads="1"/>
                </p:cNvSpPr>
                <p:nvPr/>
              </p:nvSpPr>
              <p:spPr bwMode="auto">
                <a:xfrm>
                  <a:off x="0" y="0"/>
                  <a:ext cx="6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u</a:t>
                  </a:r>
                  <a:r>
                    <a:rPr lang="en-US" altLang="zh-CN" baseline="-25000">
                      <a:solidFill>
                        <a:srgbClr val="000000"/>
                      </a:solidFill>
                    </a:rPr>
                    <a:t>CE</a:t>
                  </a:r>
                </a:p>
              </p:txBody>
            </p:sp>
            <p:sp>
              <p:nvSpPr>
                <p:cNvPr id="17594" name="Rectangle 22">
                  <a:extLst>
                    <a:ext uri="{FF2B5EF4-FFF2-40B4-BE49-F238E27FC236}">
                      <a16:creationId xmlns:a16="http://schemas.microsoft.com/office/drawing/2014/main" id="{958BCE97-8947-4AE9-B0E1-73918ED600CB}"/>
                    </a:ext>
                  </a:extLst>
                </p:cNvPr>
                <p:cNvSpPr>
                  <a:spLocks noChangeArrowheads="1"/>
                </p:cNvSpPr>
                <p:nvPr/>
              </p:nvSpPr>
              <p:spPr bwMode="auto">
                <a:xfrm>
                  <a:off x="79" y="628"/>
                  <a:ext cx="20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O</a:t>
                  </a:r>
                </a:p>
              </p:txBody>
            </p:sp>
            <p:sp>
              <p:nvSpPr>
                <p:cNvPr id="17595" name="Line 23">
                  <a:extLst>
                    <a:ext uri="{FF2B5EF4-FFF2-40B4-BE49-F238E27FC236}">
                      <a16:creationId xmlns:a16="http://schemas.microsoft.com/office/drawing/2014/main" id="{19F9FFAC-7496-447D-ABB7-5E2529BC354D}"/>
                    </a:ext>
                  </a:extLst>
                </p:cNvPr>
                <p:cNvSpPr>
                  <a:spLocks noChangeShapeType="1"/>
                </p:cNvSpPr>
                <p:nvPr/>
              </p:nvSpPr>
              <p:spPr bwMode="auto">
                <a:xfrm>
                  <a:off x="343" y="794"/>
                  <a:ext cx="1464"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96" name="Rectangle 24">
                  <a:extLst>
                    <a:ext uri="{FF2B5EF4-FFF2-40B4-BE49-F238E27FC236}">
                      <a16:creationId xmlns:a16="http://schemas.microsoft.com/office/drawing/2014/main" id="{0A514D90-E1AD-4329-A701-A697FAB9D027}"/>
                    </a:ext>
                  </a:extLst>
                </p:cNvPr>
                <p:cNvSpPr>
                  <a:spLocks noChangeArrowheads="1"/>
                </p:cNvSpPr>
                <p:nvPr/>
              </p:nvSpPr>
              <p:spPr bwMode="auto">
                <a:xfrm>
                  <a:off x="1823" y="708"/>
                  <a:ext cx="26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t</a:t>
                  </a:r>
                  <a:endParaRPr lang="en-US" altLang="zh-CN" baseline="-25000">
                    <a:solidFill>
                      <a:srgbClr val="000000"/>
                    </a:solidFill>
                  </a:endParaRPr>
                </a:p>
              </p:txBody>
            </p:sp>
          </p:grpSp>
          <p:grpSp>
            <p:nvGrpSpPr>
              <p:cNvPr id="17580" name="Group 25">
                <a:extLst>
                  <a:ext uri="{FF2B5EF4-FFF2-40B4-BE49-F238E27FC236}">
                    <a16:creationId xmlns:a16="http://schemas.microsoft.com/office/drawing/2014/main" id="{F8F7836E-434B-40D5-AD37-22B73ECA9107}"/>
                  </a:ext>
                </a:extLst>
              </p:cNvPr>
              <p:cNvGrpSpPr>
                <a:grpSpLocks/>
              </p:cNvGrpSpPr>
              <p:nvPr/>
            </p:nvGrpSpPr>
            <p:grpSpPr bwMode="auto">
              <a:xfrm>
                <a:off x="85" y="3012"/>
                <a:ext cx="2390" cy="886"/>
                <a:chOff x="0" y="0"/>
                <a:chExt cx="2019" cy="886"/>
              </a:xfrm>
            </p:grpSpPr>
            <p:sp>
              <p:nvSpPr>
                <p:cNvPr id="17587" name="Line 26">
                  <a:extLst>
                    <a:ext uri="{FF2B5EF4-FFF2-40B4-BE49-F238E27FC236}">
                      <a16:creationId xmlns:a16="http://schemas.microsoft.com/office/drawing/2014/main" id="{530D7D86-51C9-410F-9626-FB83D4069C6B}"/>
                    </a:ext>
                  </a:extLst>
                </p:cNvPr>
                <p:cNvSpPr>
                  <a:spLocks noChangeShapeType="1"/>
                </p:cNvSpPr>
                <p:nvPr/>
              </p:nvSpPr>
              <p:spPr bwMode="auto">
                <a:xfrm flipV="1">
                  <a:off x="264" y="154"/>
                  <a:ext cx="1" cy="73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588" name="Rectangle 27">
                  <a:extLst>
                    <a:ext uri="{FF2B5EF4-FFF2-40B4-BE49-F238E27FC236}">
                      <a16:creationId xmlns:a16="http://schemas.microsoft.com/office/drawing/2014/main" id="{D1F47BB5-2D49-4976-9BF4-964844EDF158}"/>
                    </a:ext>
                  </a:extLst>
                </p:cNvPr>
                <p:cNvSpPr>
                  <a:spLocks noChangeArrowheads="1"/>
                </p:cNvSpPr>
                <p:nvPr/>
              </p:nvSpPr>
              <p:spPr bwMode="auto">
                <a:xfrm>
                  <a:off x="0" y="0"/>
                  <a:ext cx="6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u</a:t>
                  </a:r>
                  <a:r>
                    <a:rPr lang="en-US" altLang="zh-CN" baseline="-25000">
                      <a:solidFill>
                        <a:srgbClr val="000000"/>
                      </a:solidFill>
                    </a:rPr>
                    <a:t>o</a:t>
                  </a:r>
                </a:p>
              </p:txBody>
            </p:sp>
            <p:sp>
              <p:nvSpPr>
                <p:cNvPr id="17589" name="Rectangle 28">
                  <a:extLst>
                    <a:ext uri="{FF2B5EF4-FFF2-40B4-BE49-F238E27FC236}">
                      <a16:creationId xmlns:a16="http://schemas.microsoft.com/office/drawing/2014/main" id="{B67B2E92-4C0E-4DF0-937E-966F111761EC}"/>
                    </a:ext>
                  </a:extLst>
                </p:cNvPr>
                <p:cNvSpPr>
                  <a:spLocks noChangeArrowheads="1"/>
                </p:cNvSpPr>
                <p:nvPr/>
              </p:nvSpPr>
              <p:spPr bwMode="auto">
                <a:xfrm>
                  <a:off x="7" y="399"/>
                  <a:ext cx="20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O</a:t>
                  </a:r>
                </a:p>
              </p:txBody>
            </p:sp>
            <p:sp>
              <p:nvSpPr>
                <p:cNvPr id="17590" name="Line 29">
                  <a:extLst>
                    <a:ext uri="{FF2B5EF4-FFF2-40B4-BE49-F238E27FC236}">
                      <a16:creationId xmlns:a16="http://schemas.microsoft.com/office/drawing/2014/main" id="{670C6CB1-4A67-4FED-8125-F6C235EDD6A1}"/>
                    </a:ext>
                  </a:extLst>
                </p:cNvPr>
                <p:cNvSpPr>
                  <a:spLocks noChangeShapeType="1"/>
                </p:cNvSpPr>
                <p:nvPr/>
              </p:nvSpPr>
              <p:spPr bwMode="auto">
                <a:xfrm>
                  <a:off x="271" y="566"/>
                  <a:ext cx="1464"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91" name="Rectangle 30">
                  <a:extLst>
                    <a:ext uri="{FF2B5EF4-FFF2-40B4-BE49-F238E27FC236}">
                      <a16:creationId xmlns:a16="http://schemas.microsoft.com/office/drawing/2014/main" id="{1C95FEB3-AFE0-46DC-B6EC-520E2C4F28AC}"/>
                    </a:ext>
                  </a:extLst>
                </p:cNvPr>
                <p:cNvSpPr>
                  <a:spLocks noChangeArrowheads="1"/>
                </p:cNvSpPr>
                <p:nvPr/>
              </p:nvSpPr>
              <p:spPr bwMode="auto">
                <a:xfrm>
                  <a:off x="1751" y="480"/>
                  <a:ext cx="26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t</a:t>
                  </a:r>
                  <a:endParaRPr lang="en-US" altLang="zh-CN" baseline="-25000">
                    <a:solidFill>
                      <a:srgbClr val="000000"/>
                    </a:solidFill>
                  </a:endParaRPr>
                </a:p>
              </p:txBody>
            </p:sp>
          </p:grpSp>
          <p:grpSp>
            <p:nvGrpSpPr>
              <p:cNvPr id="17581" name="Group 31">
                <a:extLst>
                  <a:ext uri="{FF2B5EF4-FFF2-40B4-BE49-F238E27FC236}">
                    <a16:creationId xmlns:a16="http://schemas.microsoft.com/office/drawing/2014/main" id="{DBB38D5F-8C6B-4B43-AF2A-CAD4AA5CA0CB}"/>
                  </a:ext>
                </a:extLst>
              </p:cNvPr>
              <p:cNvGrpSpPr>
                <a:grpSpLocks/>
              </p:cNvGrpSpPr>
              <p:nvPr/>
            </p:nvGrpSpPr>
            <p:grpSpPr bwMode="auto">
              <a:xfrm>
                <a:off x="106" y="1623"/>
                <a:ext cx="2381" cy="882"/>
                <a:chOff x="0" y="0"/>
                <a:chExt cx="2381" cy="882"/>
              </a:xfrm>
            </p:grpSpPr>
            <p:sp>
              <p:nvSpPr>
                <p:cNvPr id="17582" name="Line 32">
                  <a:extLst>
                    <a:ext uri="{FF2B5EF4-FFF2-40B4-BE49-F238E27FC236}">
                      <a16:creationId xmlns:a16="http://schemas.microsoft.com/office/drawing/2014/main" id="{EDCEA135-9177-48E7-AD78-803A5FB60BB2}"/>
                    </a:ext>
                  </a:extLst>
                </p:cNvPr>
                <p:cNvSpPr>
                  <a:spLocks noChangeShapeType="1"/>
                </p:cNvSpPr>
                <p:nvPr/>
              </p:nvSpPr>
              <p:spPr bwMode="auto">
                <a:xfrm flipV="1">
                  <a:off x="304" y="0"/>
                  <a:ext cx="1" cy="73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583" name="Rectangle 33">
                  <a:extLst>
                    <a:ext uri="{FF2B5EF4-FFF2-40B4-BE49-F238E27FC236}">
                      <a16:creationId xmlns:a16="http://schemas.microsoft.com/office/drawing/2014/main" id="{94AD505D-EAF5-4B73-8709-C8705D5F9078}"/>
                    </a:ext>
                  </a:extLst>
                </p:cNvPr>
                <p:cNvSpPr>
                  <a:spLocks noChangeArrowheads="1"/>
                </p:cNvSpPr>
                <p:nvPr/>
              </p:nvSpPr>
              <p:spPr bwMode="auto">
                <a:xfrm>
                  <a:off x="33" y="26"/>
                  <a:ext cx="3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000000"/>
                      </a:solidFill>
                    </a:rPr>
                    <a:t> </a:t>
                  </a:r>
                  <a:r>
                    <a:rPr lang="en-US" altLang="zh-CN" sz="2000" i="1">
                      <a:solidFill>
                        <a:srgbClr val="000000"/>
                      </a:solidFill>
                    </a:rPr>
                    <a:t>i</a:t>
                  </a:r>
                  <a:r>
                    <a:rPr lang="en-US" altLang="zh-CN" sz="2000" baseline="-25000">
                      <a:solidFill>
                        <a:srgbClr val="000000"/>
                      </a:solidFill>
                    </a:rPr>
                    <a:t>C       </a:t>
                  </a:r>
                  <a:endParaRPr lang="en-US" altLang="zh-CN" baseline="-25000">
                    <a:solidFill>
                      <a:srgbClr val="000000"/>
                    </a:solidFill>
                  </a:endParaRPr>
                </a:p>
              </p:txBody>
            </p:sp>
            <p:sp>
              <p:nvSpPr>
                <p:cNvPr id="17584" name="Rectangle 34">
                  <a:extLst>
                    <a:ext uri="{FF2B5EF4-FFF2-40B4-BE49-F238E27FC236}">
                      <a16:creationId xmlns:a16="http://schemas.microsoft.com/office/drawing/2014/main" id="{5D89F850-7D80-486B-A17C-369611AB5EF3}"/>
                    </a:ext>
                  </a:extLst>
                </p:cNvPr>
                <p:cNvSpPr>
                  <a:spLocks noChangeArrowheads="1"/>
                </p:cNvSpPr>
                <p:nvPr/>
              </p:nvSpPr>
              <p:spPr bwMode="auto">
                <a:xfrm>
                  <a:off x="0" y="545"/>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O</a:t>
                  </a:r>
                </a:p>
              </p:txBody>
            </p:sp>
            <p:sp>
              <p:nvSpPr>
                <p:cNvPr id="17585" name="Line 35">
                  <a:extLst>
                    <a:ext uri="{FF2B5EF4-FFF2-40B4-BE49-F238E27FC236}">
                      <a16:creationId xmlns:a16="http://schemas.microsoft.com/office/drawing/2014/main" id="{46F0D0B6-CF44-4CA0-9D9B-98D568125BB0}"/>
                    </a:ext>
                  </a:extLst>
                </p:cNvPr>
                <p:cNvSpPr>
                  <a:spLocks noChangeShapeType="1"/>
                </p:cNvSpPr>
                <p:nvPr/>
              </p:nvSpPr>
              <p:spPr bwMode="auto">
                <a:xfrm>
                  <a:off x="312" y="712"/>
                  <a:ext cx="1733" cy="0"/>
                </a:xfrm>
                <a:prstGeom prst="line">
                  <a:avLst/>
                </a:prstGeom>
                <a:noFill/>
                <a:ln w="2857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86" name="Rectangle 36">
                  <a:extLst>
                    <a:ext uri="{FF2B5EF4-FFF2-40B4-BE49-F238E27FC236}">
                      <a16:creationId xmlns:a16="http://schemas.microsoft.com/office/drawing/2014/main" id="{F8C892AE-1BB2-4647-86F7-A98205F8714B}"/>
                    </a:ext>
                  </a:extLst>
                </p:cNvPr>
                <p:cNvSpPr>
                  <a:spLocks noChangeArrowheads="1"/>
                </p:cNvSpPr>
                <p:nvPr/>
              </p:nvSpPr>
              <p:spPr bwMode="auto">
                <a:xfrm>
                  <a:off x="2065" y="626"/>
                  <a:ext cx="3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00"/>
                      </a:solidFill>
                    </a:rPr>
                    <a:t>t</a:t>
                  </a:r>
                  <a:endParaRPr lang="en-US" altLang="zh-CN" baseline="-25000">
                    <a:solidFill>
                      <a:srgbClr val="000000"/>
                    </a:solidFill>
                  </a:endParaRPr>
                </a:p>
              </p:txBody>
            </p:sp>
          </p:grpSp>
        </p:grpSp>
        <p:sp>
          <p:nvSpPr>
            <p:cNvPr id="17558" name="Line 37">
              <a:extLst>
                <a:ext uri="{FF2B5EF4-FFF2-40B4-BE49-F238E27FC236}">
                  <a16:creationId xmlns:a16="http://schemas.microsoft.com/office/drawing/2014/main" id="{250D238D-FD1E-408A-A876-B62BD5972264}"/>
                </a:ext>
              </a:extLst>
            </p:cNvPr>
            <p:cNvSpPr>
              <a:spLocks noChangeShapeType="1"/>
            </p:cNvSpPr>
            <p:nvPr/>
          </p:nvSpPr>
          <p:spPr bwMode="auto">
            <a:xfrm flipV="1">
              <a:off x="560" y="1214"/>
              <a:ext cx="14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9" name="Line 38">
              <a:extLst>
                <a:ext uri="{FF2B5EF4-FFF2-40B4-BE49-F238E27FC236}">
                  <a16:creationId xmlns:a16="http://schemas.microsoft.com/office/drawing/2014/main" id="{7DF420B6-E2DF-4CF1-B83E-45EED4D4270C}"/>
                </a:ext>
              </a:extLst>
            </p:cNvPr>
            <p:cNvSpPr>
              <a:spLocks noChangeShapeType="1"/>
            </p:cNvSpPr>
            <p:nvPr/>
          </p:nvSpPr>
          <p:spPr bwMode="auto">
            <a:xfrm flipV="1">
              <a:off x="578" y="2006"/>
              <a:ext cx="14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0" name="Rectangle 39">
              <a:extLst>
                <a:ext uri="{FF2B5EF4-FFF2-40B4-BE49-F238E27FC236}">
                  <a16:creationId xmlns:a16="http://schemas.microsoft.com/office/drawing/2014/main" id="{3F5A0CA1-3DE2-4858-8002-DAF433313FF1}"/>
                </a:ext>
              </a:extLst>
            </p:cNvPr>
            <p:cNvSpPr>
              <a:spLocks noChangeArrowheads="1"/>
            </p:cNvSpPr>
            <p:nvPr/>
          </p:nvSpPr>
          <p:spPr bwMode="auto">
            <a:xfrm>
              <a:off x="144" y="1826"/>
              <a:ext cx="49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33CC"/>
                  </a:solidFill>
                  <a:ea typeface="楷体_GB2312" pitchFamily="1" charset="-122"/>
                </a:rPr>
                <a:t>I</a:t>
              </a:r>
              <a:r>
                <a:rPr lang="en-US" altLang="zh-CN" sz="2000" baseline="-25000">
                  <a:solidFill>
                    <a:srgbClr val="0033CC"/>
                  </a:solidFill>
                  <a:ea typeface="楷体_GB2312" pitchFamily="1" charset="-122"/>
                </a:rPr>
                <a:t>C</a:t>
              </a:r>
              <a:r>
                <a:rPr lang="en-US" altLang="zh-CN" sz="2000" baseline="-25000">
                  <a:solidFill>
                    <a:srgbClr val="0033CC"/>
                  </a:solidFill>
                </a:rPr>
                <a:t>Q</a:t>
              </a:r>
            </a:p>
          </p:txBody>
        </p:sp>
        <p:sp>
          <p:nvSpPr>
            <p:cNvPr id="17561" name="Rectangle 40">
              <a:extLst>
                <a:ext uri="{FF2B5EF4-FFF2-40B4-BE49-F238E27FC236}">
                  <a16:creationId xmlns:a16="http://schemas.microsoft.com/office/drawing/2014/main" id="{9BD3669E-18E4-434F-9452-F788765ECF26}"/>
                </a:ext>
              </a:extLst>
            </p:cNvPr>
            <p:cNvSpPr>
              <a:spLocks noChangeArrowheads="1"/>
            </p:cNvSpPr>
            <p:nvPr/>
          </p:nvSpPr>
          <p:spPr bwMode="auto">
            <a:xfrm>
              <a:off x="0" y="2630"/>
              <a:ext cx="70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33CC"/>
                  </a:solidFill>
                </a:rPr>
                <a:t>U</a:t>
              </a:r>
              <a:r>
                <a:rPr lang="en-US" altLang="zh-CN" sz="2000" baseline="-25000">
                  <a:solidFill>
                    <a:srgbClr val="0033CC"/>
                  </a:solidFill>
                </a:rPr>
                <a:t>CEQ</a:t>
              </a:r>
            </a:p>
          </p:txBody>
        </p:sp>
        <p:sp>
          <p:nvSpPr>
            <p:cNvPr id="17562" name="未知">
              <a:extLst>
                <a:ext uri="{FF2B5EF4-FFF2-40B4-BE49-F238E27FC236}">
                  <a16:creationId xmlns:a16="http://schemas.microsoft.com/office/drawing/2014/main" id="{3DC0681C-7BA0-4207-815D-4D101CE11991}"/>
                </a:ext>
              </a:extLst>
            </p:cNvPr>
            <p:cNvSpPr>
              <a:spLocks/>
            </p:cNvSpPr>
            <p:nvPr/>
          </p:nvSpPr>
          <p:spPr bwMode="auto">
            <a:xfrm>
              <a:off x="575" y="340"/>
              <a:ext cx="609" cy="340"/>
            </a:xfrm>
            <a:custGeom>
              <a:avLst/>
              <a:gdLst>
                <a:gd name="T0" fmla="*/ 0 w 609"/>
                <a:gd name="T1" fmla="*/ 168 h 548"/>
                <a:gd name="T2" fmla="*/ 150 w 609"/>
                <a:gd name="T3" fmla="*/ 1 h 548"/>
                <a:gd name="T4" fmla="*/ 303 w 609"/>
                <a:gd name="T5" fmla="*/ 174 h 548"/>
                <a:gd name="T6" fmla="*/ 456 w 609"/>
                <a:gd name="T7" fmla="*/ 339 h 548"/>
                <a:gd name="T8" fmla="*/ 609 w 609"/>
                <a:gd name="T9" fmla="*/ 168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3" name="未知">
              <a:extLst>
                <a:ext uri="{FF2B5EF4-FFF2-40B4-BE49-F238E27FC236}">
                  <a16:creationId xmlns:a16="http://schemas.microsoft.com/office/drawing/2014/main" id="{A3A5E965-FAD1-413B-B75B-92F4EC7BCD28}"/>
                </a:ext>
              </a:extLst>
            </p:cNvPr>
            <p:cNvSpPr>
              <a:spLocks/>
            </p:cNvSpPr>
            <p:nvPr/>
          </p:nvSpPr>
          <p:spPr bwMode="auto">
            <a:xfrm>
              <a:off x="1187" y="340"/>
              <a:ext cx="609" cy="340"/>
            </a:xfrm>
            <a:custGeom>
              <a:avLst/>
              <a:gdLst>
                <a:gd name="T0" fmla="*/ 0 w 609"/>
                <a:gd name="T1" fmla="*/ 168 h 548"/>
                <a:gd name="T2" fmla="*/ 150 w 609"/>
                <a:gd name="T3" fmla="*/ 1 h 548"/>
                <a:gd name="T4" fmla="*/ 303 w 609"/>
                <a:gd name="T5" fmla="*/ 174 h 548"/>
                <a:gd name="T6" fmla="*/ 456 w 609"/>
                <a:gd name="T7" fmla="*/ 339 h 548"/>
                <a:gd name="T8" fmla="*/ 609 w 609"/>
                <a:gd name="T9" fmla="*/ 168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564" name="Group 43">
              <a:extLst>
                <a:ext uri="{FF2B5EF4-FFF2-40B4-BE49-F238E27FC236}">
                  <a16:creationId xmlns:a16="http://schemas.microsoft.com/office/drawing/2014/main" id="{1041F0A9-7337-47EF-BCC1-C4F54C6A666B}"/>
                </a:ext>
              </a:extLst>
            </p:cNvPr>
            <p:cNvGrpSpPr>
              <a:grpSpLocks/>
            </p:cNvGrpSpPr>
            <p:nvPr/>
          </p:nvGrpSpPr>
          <p:grpSpPr bwMode="auto">
            <a:xfrm>
              <a:off x="872" y="506"/>
              <a:ext cx="924" cy="3090"/>
              <a:chOff x="0" y="0"/>
              <a:chExt cx="924" cy="2970"/>
            </a:xfrm>
          </p:grpSpPr>
          <p:sp>
            <p:nvSpPr>
              <p:cNvPr id="17573" name="Line 44">
                <a:extLst>
                  <a:ext uri="{FF2B5EF4-FFF2-40B4-BE49-F238E27FC236}">
                    <a16:creationId xmlns:a16="http://schemas.microsoft.com/office/drawing/2014/main" id="{E8933E4A-654D-4EA5-93D4-914B6BA7D0C7}"/>
                  </a:ext>
                </a:extLst>
              </p:cNvPr>
              <p:cNvSpPr>
                <a:spLocks noChangeShapeType="1"/>
              </p:cNvSpPr>
              <p:nvPr/>
            </p:nvSpPr>
            <p:spPr bwMode="auto">
              <a:xfrm>
                <a:off x="0" y="0"/>
                <a:ext cx="0" cy="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4" name="Line 45">
                <a:extLst>
                  <a:ext uri="{FF2B5EF4-FFF2-40B4-BE49-F238E27FC236}">
                    <a16:creationId xmlns:a16="http://schemas.microsoft.com/office/drawing/2014/main" id="{9DA00122-274C-4033-BB74-C4C933D168D9}"/>
                  </a:ext>
                </a:extLst>
              </p:cNvPr>
              <p:cNvSpPr>
                <a:spLocks noChangeShapeType="1"/>
              </p:cNvSpPr>
              <p:nvPr/>
            </p:nvSpPr>
            <p:spPr bwMode="auto">
              <a:xfrm>
                <a:off x="312" y="66"/>
                <a:ext cx="0" cy="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5" name="Line 46">
                <a:extLst>
                  <a:ext uri="{FF2B5EF4-FFF2-40B4-BE49-F238E27FC236}">
                    <a16:creationId xmlns:a16="http://schemas.microsoft.com/office/drawing/2014/main" id="{855065C7-2296-4B9B-817C-E35A3DC5F92F}"/>
                  </a:ext>
                </a:extLst>
              </p:cNvPr>
              <p:cNvSpPr>
                <a:spLocks noChangeShapeType="1"/>
              </p:cNvSpPr>
              <p:nvPr/>
            </p:nvSpPr>
            <p:spPr bwMode="auto">
              <a:xfrm>
                <a:off x="612" y="12"/>
                <a:ext cx="0" cy="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6" name="Line 47">
                <a:extLst>
                  <a:ext uri="{FF2B5EF4-FFF2-40B4-BE49-F238E27FC236}">
                    <a16:creationId xmlns:a16="http://schemas.microsoft.com/office/drawing/2014/main" id="{39EE8DA7-432C-498B-A4BA-8ECBA3C0086E}"/>
                  </a:ext>
                </a:extLst>
              </p:cNvPr>
              <p:cNvSpPr>
                <a:spLocks noChangeShapeType="1"/>
              </p:cNvSpPr>
              <p:nvPr/>
            </p:nvSpPr>
            <p:spPr bwMode="auto">
              <a:xfrm>
                <a:off x="924" y="60"/>
                <a:ext cx="0" cy="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565" name="未知">
              <a:extLst>
                <a:ext uri="{FF2B5EF4-FFF2-40B4-BE49-F238E27FC236}">
                  <a16:creationId xmlns:a16="http://schemas.microsoft.com/office/drawing/2014/main" id="{D661264D-FCDA-4608-9F72-CA37FCCBC826}"/>
                </a:ext>
              </a:extLst>
            </p:cNvPr>
            <p:cNvSpPr>
              <a:spLocks/>
            </p:cNvSpPr>
            <p:nvPr/>
          </p:nvSpPr>
          <p:spPr bwMode="auto">
            <a:xfrm>
              <a:off x="569" y="972"/>
              <a:ext cx="609" cy="478"/>
            </a:xfrm>
            <a:custGeom>
              <a:avLst/>
              <a:gdLst>
                <a:gd name="T0" fmla="*/ 0 w 609"/>
                <a:gd name="T1" fmla="*/ 236 h 548"/>
                <a:gd name="T2" fmla="*/ 150 w 609"/>
                <a:gd name="T3" fmla="*/ 1 h 548"/>
                <a:gd name="T4" fmla="*/ 303 w 609"/>
                <a:gd name="T5" fmla="*/ 244 h 548"/>
                <a:gd name="T6" fmla="*/ 456 w 609"/>
                <a:gd name="T7" fmla="*/ 477 h 548"/>
                <a:gd name="T8" fmla="*/ 609 w 609"/>
                <a:gd name="T9" fmla="*/ 236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6" name="未知">
              <a:extLst>
                <a:ext uri="{FF2B5EF4-FFF2-40B4-BE49-F238E27FC236}">
                  <a16:creationId xmlns:a16="http://schemas.microsoft.com/office/drawing/2014/main" id="{D8B3833E-D23E-4B64-8AE0-0D67CCEDC8DE}"/>
                </a:ext>
              </a:extLst>
            </p:cNvPr>
            <p:cNvSpPr>
              <a:spLocks/>
            </p:cNvSpPr>
            <p:nvPr/>
          </p:nvSpPr>
          <p:spPr bwMode="auto">
            <a:xfrm>
              <a:off x="1179" y="970"/>
              <a:ext cx="609" cy="478"/>
            </a:xfrm>
            <a:custGeom>
              <a:avLst/>
              <a:gdLst>
                <a:gd name="T0" fmla="*/ 0 w 609"/>
                <a:gd name="T1" fmla="*/ 236 h 548"/>
                <a:gd name="T2" fmla="*/ 150 w 609"/>
                <a:gd name="T3" fmla="*/ 1 h 548"/>
                <a:gd name="T4" fmla="*/ 303 w 609"/>
                <a:gd name="T5" fmla="*/ 244 h 548"/>
                <a:gd name="T6" fmla="*/ 456 w 609"/>
                <a:gd name="T7" fmla="*/ 477 h 548"/>
                <a:gd name="T8" fmla="*/ 609 w 609"/>
                <a:gd name="T9" fmla="*/ 236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7" name="未知">
              <a:extLst>
                <a:ext uri="{FF2B5EF4-FFF2-40B4-BE49-F238E27FC236}">
                  <a16:creationId xmlns:a16="http://schemas.microsoft.com/office/drawing/2014/main" id="{1133BF6A-C30E-4890-A482-288C141330AC}"/>
                </a:ext>
              </a:extLst>
            </p:cNvPr>
            <p:cNvSpPr>
              <a:spLocks/>
            </p:cNvSpPr>
            <p:nvPr/>
          </p:nvSpPr>
          <p:spPr bwMode="auto">
            <a:xfrm>
              <a:off x="577" y="1740"/>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8" name="未知">
              <a:extLst>
                <a:ext uri="{FF2B5EF4-FFF2-40B4-BE49-F238E27FC236}">
                  <a16:creationId xmlns:a16="http://schemas.microsoft.com/office/drawing/2014/main" id="{631292C7-D629-4E98-BF2D-3CC953010184}"/>
                </a:ext>
              </a:extLst>
            </p:cNvPr>
            <p:cNvSpPr>
              <a:spLocks/>
            </p:cNvSpPr>
            <p:nvPr/>
          </p:nvSpPr>
          <p:spPr bwMode="auto">
            <a:xfrm>
              <a:off x="1185" y="1738"/>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69" name="未知">
              <a:extLst>
                <a:ext uri="{FF2B5EF4-FFF2-40B4-BE49-F238E27FC236}">
                  <a16:creationId xmlns:a16="http://schemas.microsoft.com/office/drawing/2014/main" id="{14596F81-D3D7-4A74-A560-52EA0B5F668D}"/>
                </a:ext>
              </a:extLst>
            </p:cNvPr>
            <p:cNvSpPr>
              <a:spLocks/>
            </p:cNvSpPr>
            <p:nvPr/>
          </p:nvSpPr>
          <p:spPr bwMode="auto">
            <a:xfrm flipV="1">
              <a:off x="1181" y="2494"/>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0" name="未知">
              <a:extLst>
                <a:ext uri="{FF2B5EF4-FFF2-40B4-BE49-F238E27FC236}">
                  <a16:creationId xmlns:a16="http://schemas.microsoft.com/office/drawing/2014/main" id="{C3304742-6907-4384-9D23-9248CADA20A3}"/>
                </a:ext>
              </a:extLst>
            </p:cNvPr>
            <p:cNvSpPr>
              <a:spLocks/>
            </p:cNvSpPr>
            <p:nvPr/>
          </p:nvSpPr>
          <p:spPr bwMode="auto">
            <a:xfrm flipV="1">
              <a:off x="569" y="2494"/>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1" name="未知">
              <a:extLst>
                <a:ext uri="{FF2B5EF4-FFF2-40B4-BE49-F238E27FC236}">
                  <a16:creationId xmlns:a16="http://schemas.microsoft.com/office/drawing/2014/main" id="{0A2983F5-5BE1-456D-A1A5-F64E71EF8838}"/>
                </a:ext>
              </a:extLst>
            </p:cNvPr>
            <p:cNvSpPr>
              <a:spLocks/>
            </p:cNvSpPr>
            <p:nvPr/>
          </p:nvSpPr>
          <p:spPr bwMode="auto">
            <a:xfrm flipV="1">
              <a:off x="1175" y="3294"/>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72" name="未知">
              <a:extLst>
                <a:ext uri="{FF2B5EF4-FFF2-40B4-BE49-F238E27FC236}">
                  <a16:creationId xmlns:a16="http://schemas.microsoft.com/office/drawing/2014/main" id="{0A17B103-4571-4CAA-8361-AAD1C5077F75}"/>
                </a:ext>
              </a:extLst>
            </p:cNvPr>
            <p:cNvSpPr>
              <a:spLocks/>
            </p:cNvSpPr>
            <p:nvPr/>
          </p:nvSpPr>
          <p:spPr bwMode="auto">
            <a:xfrm flipV="1">
              <a:off x="569" y="3304"/>
              <a:ext cx="609" cy="548"/>
            </a:xfrm>
            <a:custGeom>
              <a:avLst/>
              <a:gdLst>
                <a:gd name="T0" fmla="*/ 0 w 609"/>
                <a:gd name="T1" fmla="*/ 271 h 548"/>
                <a:gd name="T2" fmla="*/ 150 w 609"/>
                <a:gd name="T3" fmla="*/ 1 h 548"/>
                <a:gd name="T4" fmla="*/ 303 w 609"/>
                <a:gd name="T5" fmla="*/ 280 h 548"/>
                <a:gd name="T6" fmla="*/ 456 w 609"/>
                <a:gd name="T7" fmla="*/ 547 h 548"/>
                <a:gd name="T8" fmla="*/ 609 w 609"/>
                <a:gd name="T9" fmla="*/ 27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2" name="Group 56">
            <a:extLst>
              <a:ext uri="{FF2B5EF4-FFF2-40B4-BE49-F238E27FC236}">
                <a16:creationId xmlns:a16="http://schemas.microsoft.com/office/drawing/2014/main" id="{193BE3EC-62F9-4598-84E6-ADBE9E326238}"/>
              </a:ext>
            </a:extLst>
          </p:cNvPr>
          <p:cNvGrpSpPr>
            <a:grpSpLocks/>
          </p:cNvGrpSpPr>
          <p:nvPr/>
        </p:nvGrpSpPr>
        <p:grpSpPr bwMode="auto">
          <a:xfrm>
            <a:off x="374650" y="782638"/>
            <a:ext cx="3976688" cy="2951162"/>
            <a:chOff x="0" y="0"/>
            <a:chExt cx="2672" cy="2056"/>
          </a:xfrm>
        </p:grpSpPr>
        <p:sp>
          <p:nvSpPr>
            <p:cNvPr id="17417" name="Line 57">
              <a:extLst>
                <a:ext uri="{FF2B5EF4-FFF2-40B4-BE49-F238E27FC236}">
                  <a16:creationId xmlns:a16="http://schemas.microsoft.com/office/drawing/2014/main" id="{4170505A-A33F-4004-B91C-05662533BA44}"/>
                </a:ext>
              </a:extLst>
            </p:cNvPr>
            <p:cNvSpPr>
              <a:spLocks noChangeShapeType="1"/>
            </p:cNvSpPr>
            <p:nvPr/>
          </p:nvSpPr>
          <p:spPr bwMode="auto">
            <a:xfrm flipH="1">
              <a:off x="2493" y="1902"/>
              <a:ext cx="44" cy="1"/>
            </a:xfrm>
            <a:prstGeom prst="line">
              <a:avLst/>
            </a:prstGeom>
            <a:noFill/>
            <a:ln w="17463">
              <a:solidFill>
                <a:srgbClr val="8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Oval 58">
              <a:extLst>
                <a:ext uri="{FF2B5EF4-FFF2-40B4-BE49-F238E27FC236}">
                  <a16:creationId xmlns:a16="http://schemas.microsoft.com/office/drawing/2014/main" id="{8995FE0C-16D6-451E-942F-B34A688305A0}"/>
                </a:ext>
              </a:extLst>
            </p:cNvPr>
            <p:cNvSpPr>
              <a:spLocks noChangeArrowheads="1"/>
            </p:cNvSpPr>
            <p:nvPr/>
          </p:nvSpPr>
          <p:spPr bwMode="auto">
            <a:xfrm>
              <a:off x="2537" y="1869"/>
              <a:ext cx="65" cy="66"/>
            </a:xfrm>
            <a:prstGeom prst="ellipse">
              <a:avLst/>
            </a:prstGeom>
            <a:noFill/>
            <a:ln w="17463">
              <a:solidFill>
                <a:srgbClr val="8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9" name="Rectangle 59">
              <a:extLst>
                <a:ext uri="{FF2B5EF4-FFF2-40B4-BE49-F238E27FC236}">
                  <a16:creationId xmlns:a16="http://schemas.microsoft.com/office/drawing/2014/main" id="{06F6A870-95B7-4D76-A4AC-2BFD8AC8731A}"/>
                </a:ext>
              </a:extLst>
            </p:cNvPr>
            <p:cNvSpPr>
              <a:spLocks noChangeArrowheads="1"/>
            </p:cNvSpPr>
            <p:nvPr/>
          </p:nvSpPr>
          <p:spPr bwMode="auto">
            <a:xfrm>
              <a:off x="2548" y="1651"/>
              <a:ext cx="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a:t>
              </a:r>
              <a:endParaRPr lang="zh-CN" altLang="en-US" b="0"/>
            </a:p>
          </p:txBody>
        </p:sp>
        <p:sp>
          <p:nvSpPr>
            <p:cNvPr id="17420" name="Line 60">
              <a:extLst>
                <a:ext uri="{FF2B5EF4-FFF2-40B4-BE49-F238E27FC236}">
                  <a16:creationId xmlns:a16="http://schemas.microsoft.com/office/drawing/2014/main" id="{9D5442AC-E8D8-45E3-82FE-DA1F6B806330}"/>
                </a:ext>
              </a:extLst>
            </p:cNvPr>
            <p:cNvSpPr>
              <a:spLocks noChangeShapeType="1"/>
            </p:cNvSpPr>
            <p:nvPr/>
          </p:nvSpPr>
          <p:spPr bwMode="auto">
            <a:xfrm flipH="1">
              <a:off x="2482" y="809"/>
              <a:ext cx="44" cy="1"/>
            </a:xfrm>
            <a:prstGeom prst="line">
              <a:avLst/>
            </a:prstGeom>
            <a:noFill/>
            <a:ln w="17463">
              <a:solidFill>
                <a:srgbClr val="8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Oval 61">
              <a:extLst>
                <a:ext uri="{FF2B5EF4-FFF2-40B4-BE49-F238E27FC236}">
                  <a16:creationId xmlns:a16="http://schemas.microsoft.com/office/drawing/2014/main" id="{BCE8E1AA-03C9-4759-8583-B06B6EAAECB0}"/>
                </a:ext>
              </a:extLst>
            </p:cNvPr>
            <p:cNvSpPr>
              <a:spLocks noChangeArrowheads="1"/>
            </p:cNvSpPr>
            <p:nvPr/>
          </p:nvSpPr>
          <p:spPr bwMode="auto">
            <a:xfrm>
              <a:off x="2526" y="776"/>
              <a:ext cx="65" cy="66"/>
            </a:xfrm>
            <a:prstGeom prst="ellipse">
              <a:avLst/>
            </a:prstGeom>
            <a:noFill/>
            <a:ln w="17463">
              <a:solidFill>
                <a:srgbClr val="8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2" name="Rectangle 62">
              <a:extLst>
                <a:ext uri="{FF2B5EF4-FFF2-40B4-BE49-F238E27FC236}">
                  <a16:creationId xmlns:a16="http://schemas.microsoft.com/office/drawing/2014/main" id="{6E2A6234-B443-4CE0-BC04-76B566769E9D}"/>
                </a:ext>
              </a:extLst>
            </p:cNvPr>
            <p:cNvSpPr>
              <a:spLocks noChangeArrowheads="1"/>
            </p:cNvSpPr>
            <p:nvPr/>
          </p:nvSpPr>
          <p:spPr bwMode="auto">
            <a:xfrm>
              <a:off x="2505" y="885"/>
              <a:ext cx="7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a:t>
              </a:r>
              <a:endParaRPr lang="zh-CN" altLang="en-US" b="0"/>
            </a:p>
          </p:txBody>
        </p:sp>
        <p:sp>
          <p:nvSpPr>
            <p:cNvPr id="17423" name="Line 63">
              <a:extLst>
                <a:ext uri="{FF2B5EF4-FFF2-40B4-BE49-F238E27FC236}">
                  <a16:creationId xmlns:a16="http://schemas.microsoft.com/office/drawing/2014/main" id="{AE83F125-8353-4D56-ABC5-D94B07AD10C6}"/>
                </a:ext>
              </a:extLst>
            </p:cNvPr>
            <p:cNvSpPr>
              <a:spLocks noChangeShapeType="1"/>
            </p:cNvSpPr>
            <p:nvPr/>
          </p:nvSpPr>
          <p:spPr bwMode="auto">
            <a:xfrm>
              <a:off x="1542" y="65"/>
              <a:ext cx="1" cy="44"/>
            </a:xfrm>
            <a:prstGeom prst="line">
              <a:avLst/>
            </a:prstGeom>
            <a:noFill/>
            <a:ln w="17463">
              <a:solidFill>
                <a:srgbClr val="8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Oval 64">
              <a:extLst>
                <a:ext uri="{FF2B5EF4-FFF2-40B4-BE49-F238E27FC236}">
                  <a16:creationId xmlns:a16="http://schemas.microsoft.com/office/drawing/2014/main" id="{3C0A7881-6917-44C9-BBE9-D38838C70CE5}"/>
                </a:ext>
              </a:extLst>
            </p:cNvPr>
            <p:cNvSpPr>
              <a:spLocks noChangeArrowheads="1"/>
            </p:cNvSpPr>
            <p:nvPr/>
          </p:nvSpPr>
          <p:spPr bwMode="auto">
            <a:xfrm>
              <a:off x="1509" y="0"/>
              <a:ext cx="65" cy="65"/>
            </a:xfrm>
            <a:prstGeom prst="ellipse">
              <a:avLst/>
            </a:prstGeom>
            <a:noFill/>
            <a:ln w="17463">
              <a:solidFill>
                <a:srgbClr val="8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5" name="Rectangle 65">
              <a:extLst>
                <a:ext uri="{FF2B5EF4-FFF2-40B4-BE49-F238E27FC236}">
                  <a16:creationId xmlns:a16="http://schemas.microsoft.com/office/drawing/2014/main" id="{5CCAB049-2A76-4815-B5D0-CB8C2092F715}"/>
                </a:ext>
              </a:extLst>
            </p:cNvPr>
            <p:cNvSpPr>
              <a:spLocks noChangeArrowheads="1"/>
            </p:cNvSpPr>
            <p:nvPr/>
          </p:nvSpPr>
          <p:spPr bwMode="auto">
            <a:xfrm>
              <a:off x="1607" y="11"/>
              <a:ext cx="17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i="1">
                  <a:solidFill>
                    <a:srgbClr val="000000"/>
                  </a:solidFill>
                </a:rPr>
                <a:t>+</a:t>
              </a:r>
              <a:r>
                <a:rPr lang="en-US" altLang="zh-CN" sz="1600" b="0" i="1">
                  <a:solidFill>
                    <a:srgbClr val="000000"/>
                  </a:solidFill>
                </a:rPr>
                <a:t>V</a:t>
              </a:r>
              <a:endParaRPr lang="en-US" altLang="zh-CN" b="0"/>
            </a:p>
          </p:txBody>
        </p:sp>
        <p:sp>
          <p:nvSpPr>
            <p:cNvPr id="17426" name="Line 66">
              <a:extLst>
                <a:ext uri="{FF2B5EF4-FFF2-40B4-BE49-F238E27FC236}">
                  <a16:creationId xmlns:a16="http://schemas.microsoft.com/office/drawing/2014/main" id="{457FDFFB-8F4A-4883-A403-3EDB2F69A688}"/>
                </a:ext>
              </a:extLst>
            </p:cNvPr>
            <p:cNvSpPr>
              <a:spLocks noChangeShapeType="1"/>
            </p:cNvSpPr>
            <p:nvPr/>
          </p:nvSpPr>
          <p:spPr bwMode="auto">
            <a:xfrm flipH="1" flipV="1">
              <a:off x="1870" y="1793"/>
              <a:ext cx="1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67">
              <a:extLst>
                <a:ext uri="{FF2B5EF4-FFF2-40B4-BE49-F238E27FC236}">
                  <a16:creationId xmlns:a16="http://schemas.microsoft.com/office/drawing/2014/main" id="{12F8C3E7-D51B-4547-AE1E-44AB851D2711}"/>
                </a:ext>
              </a:extLst>
            </p:cNvPr>
            <p:cNvSpPr>
              <a:spLocks noChangeShapeType="1"/>
            </p:cNvSpPr>
            <p:nvPr/>
          </p:nvSpPr>
          <p:spPr bwMode="auto">
            <a:xfrm flipH="1">
              <a:off x="1881" y="1793"/>
              <a:ext cx="1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68">
              <a:extLst>
                <a:ext uri="{FF2B5EF4-FFF2-40B4-BE49-F238E27FC236}">
                  <a16:creationId xmlns:a16="http://schemas.microsoft.com/office/drawing/2014/main" id="{160C7D49-1E73-4D8B-B7BD-A6B0E5C568E3}"/>
                </a:ext>
              </a:extLst>
            </p:cNvPr>
            <p:cNvSpPr>
              <a:spLocks noChangeShapeType="1"/>
            </p:cNvSpPr>
            <p:nvPr/>
          </p:nvSpPr>
          <p:spPr bwMode="auto">
            <a:xfrm>
              <a:off x="1870" y="1793"/>
              <a:ext cx="22"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69">
              <a:extLst>
                <a:ext uri="{FF2B5EF4-FFF2-40B4-BE49-F238E27FC236}">
                  <a16:creationId xmlns:a16="http://schemas.microsoft.com/office/drawing/2014/main" id="{E26D02A5-C4FB-4438-809A-4E7B948FDF8F}"/>
                </a:ext>
              </a:extLst>
            </p:cNvPr>
            <p:cNvSpPr>
              <a:spLocks noChangeShapeType="1"/>
            </p:cNvSpPr>
            <p:nvPr/>
          </p:nvSpPr>
          <p:spPr bwMode="auto">
            <a:xfrm>
              <a:off x="1892" y="1793"/>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70">
              <a:extLst>
                <a:ext uri="{FF2B5EF4-FFF2-40B4-BE49-F238E27FC236}">
                  <a16:creationId xmlns:a16="http://schemas.microsoft.com/office/drawing/2014/main" id="{7927BDD8-791B-41D2-AD0E-E2A6322DB886}"/>
                </a:ext>
              </a:extLst>
            </p:cNvPr>
            <p:cNvSpPr>
              <a:spLocks noChangeShapeType="1"/>
            </p:cNvSpPr>
            <p:nvPr/>
          </p:nvSpPr>
          <p:spPr bwMode="auto">
            <a:xfrm>
              <a:off x="1881" y="1859"/>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71">
              <a:extLst>
                <a:ext uri="{FF2B5EF4-FFF2-40B4-BE49-F238E27FC236}">
                  <a16:creationId xmlns:a16="http://schemas.microsoft.com/office/drawing/2014/main" id="{AEBDBAD1-9599-44ED-BD23-B8033B7BBAEB}"/>
                </a:ext>
              </a:extLst>
            </p:cNvPr>
            <p:cNvSpPr>
              <a:spLocks noChangeShapeType="1"/>
            </p:cNvSpPr>
            <p:nvPr/>
          </p:nvSpPr>
          <p:spPr bwMode="auto">
            <a:xfrm>
              <a:off x="1881" y="1793"/>
              <a:ext cx="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72">
              <a:extLst>
                <a:ext uri="{FF2B5EF4-FFF2-40B4-BE49-F238E27FC236}">
                  <a16:creationId xmlns:a16="http://schemas.microsoft.com/office/drawing/2014/main" id="{93799A64-565C-44F0-8361-EB1B9D717F6B}"/>
                </a:ext>
              </a:extLst>
            </p:cNvPr>
            <p:cNvSpPr>
              <a:spLocks noChangeShapeType="1"/>
            </p:cNvSpPr>
            <p:nvPr/>
          </p:nvSpPr>
          <p:spPr bwMode="auto">
            <a:xfrm>
              <a:off x="1870" y="1793"/>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73">
              <a:extLst>
                <a:ext uri="{FF2B5EF4-FFF2-40B4-BE49-F238E27FC236}">
                  <a16:creationId xmlns:a16="http://schemas.microsoft.com/office/drawing/2014/main" id="{71C95B0E-9BEA-43F3-9416-21C840283407}"/>
                </a:ext>
              </a:extLst>
            </p:cNvPr>
            <p:cNvSpPr>
              <a:spLocks noChangeShapeType="1"/>
            </p:cNvSpPr>
            <p:nvPr/>
          </p:nvSpPr>
          <p:spPr bwMode="auto">
            <a:xfrm>
              <a:off x="1881" y="1684"/>
              <a:ext cx="1" cy="10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Rectangle 74">
              <a:extLst>
                <a:ext uri="{FF2B5EF4-FFF2-40B4-BE49-F238E27FC236}">
                  <a16:creationId xmlns:a16="http://schemas.microsoft.com/office/drawing/2014/main" id="{5270F690-4F18-40A3-AF8C-556176D928C6}"/>
                </a:ext>
              </a:extLst>
            </p:cNvPr>
            <p:cNvSpPr>
              <a:spLocks noChangeArrowheads="1"/>
            </p:cNvSpPr>
            <p:nvPr/>
          </p:nvSpPr>
          <p:spPr bwMode="auto">
            <a:xfrm>
              <a:off x="1848" y="1651"/>
              <a:ext cx="65" cy="65"/>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35" name="Line 75">
              <a:extLst>
                <a:ext uri="{FF2B5EF4-FFF2-40B4-BE49-F238E27FC236}">
                  <a16:creationId xmlns:a16="http://schemas.microsoft.com/office/drawing/2014/main" id="{11149C1F-0427-428D-93B2-1F573CE103D7}"/>
                </a:ext>
              </a:extLst>
            </p:cNvPr>
            <p:cNvSpPr>
              <a:spLocks noChangeShapeType="1"/>
            </p:cNvSpPr>
            <p:nvPr/>
          </p:nvSpPr>
          <p:spPr bwMode="auto">
            <a:xfrm flipH="1">
              <a:off x="1323" y="1170"/>
              <a:ext cx="1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76">
              <a:extLst>
                <a:ext uri="{FF2B5EF4-FFF2-40B4-BE49-F238E27FC236}">
                  <a16:creationId xmlns:a16="http://schemas.microsoft.com/office/drawing/2014/main" id="{14581C09-A5C2-4F31-A87D-39743611A419}"/>
                </a:ext>
              </a:extLst>
            </p:cNvPr>
            <p:cNvSpPr>
              <a:spLocks noChangeShapeType="1"/>
            </p:cNvSpPr>
            <p:nvPr/>
          </p:nvSpPr>
          <p:spPr bwMode="auto">
            <a:xfrm flipH="1" flipV="1">
              <a:off x="1334" y="1170"/>
              <a:ext cx="1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77">
              <a:extLst>
                <a:ext uri="{FF2B5EF4-FFF2-40B4-BE49-F238E27FC236}">
                  <a16:creationId xmlns:a16="http://schemas.microsoft.com/office/drawing/2014/main" id="{A944D7CF-CC42-4E33-ADDA-C90B08CE78B4}"/>
                </a:ext>
              </a:extLst>
            </p:cNvPr>
            <p:cNvSpPr>
              <a:spLocks noChangeShapeType="1"/>
            </p:cNvSpPr>
            <p:nvPr/>
          </p:nvSpPr>
          <p:spPr bwMode="auto">
            <a:xfrm>
              <a:off x="1323" y="1235"/>
              <a:ext cx="22"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78">
              <a:extLst>
                <a:ext uri="{FF2B5EF4-FFF2-40B4-BE49-F238E27FC236}">
                  <a16:creationId xmlns:a16="http://schemas.microsoft.com/office/drawing/2014/main" id="{AF08BF81-DADA-49A0-A8A6-69ACC1823525}"/>
                </a:ext>
              </a:extLst>
            </p:cNvPr>
            <p:cNvSpPr>
              <a:spLocks noChangeShapeType="1"/>
            </p:cNvSpPr>
            <p:nvPr/>
          </p:nvSpPr>
          <p:spPr bwMode="auto">
            <a:xfrm>
              <a:off x="1345" y="1235"/>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79">
              <a:extLst>
                <a:ext uri="{FF2B5EF4-FFF2-40B4-BE49-F238E27FC236}">
                  <a16:creationId xmlns:a16="http://schemas.microsoft.com/office/drawing/2014/main" id="{E2AB1979-93E7-4321-97FE-4032A118DD92}"/>
                </a:ext>
              </a:extLst>
            </p:cNvPr>
            <p:cNvSpPr>
              <a:spLocks noChangeShapeType="1"/>
            </p:cNvSpPr>
            <p:nvPr/>
          </p:nvSpPr>
          <p:spPr bwMode="auto">
            <a:xfrm>
              <a:off x="1334" y="1170"/>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80">
              <a:extLst>
                <a:ext uri="{FF2B5EF4-FFF2-40B4-BE49-F238E27FC236}">
                  <a16:creationId xmlns:a16="http://schemas.microsoft.com/office/drawing/2014/main" id="{57D106DC-2BB6-4D57-86E5-5CB73C6CA8AC}"/>
                </a:ext>
              </a:extLst>
            </p:cNvPr>
            <p:cNvSpPr>
              <a:spLocks noChangeShapeType="1"/>
            </p:cNvSpPr>
            <p:nvPr/>
          </p:nvSpPr>
          <p:spPr bwMode="auto">
            <a:xfrm flipV="1">
              <a:off x="1334" y="1170"/>
              <a:ext cx="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81">
              <a:extLst>
                <a:ext uri="{FF2B5EF4-FFF2-40B4-BE49-F238E27FC236}">
                  <a16:creationId xmlns:a16="http://schemas.microsoft.com/office/drawing/2014/main" id="{AC58B8F4-57CF-4A6E-9327-AC9CCF867155}"/>
                </a:ext>
              </a:extLst>
            </p:cNvPr>
            <p:cNvSpPr>
              <a:spLocks noChangeShapeType="1"/>
            </p:cNvSpPr>
            <p:nvPr/>
          </p:nvSpPr>
          <p:spPr bwMode="auto">
            <a:xfrm>
              <a:off x="1323" y="1235"/>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82">
              <a:extLst>
                <a:ext uri="{FF2B5EF4-FFF2-40B4-BE49-F238E27FC236}">
                  <a16:creationId xmlns:a16="http://schemas.microsoft.com/office/drawing/2014/main" id="{EB350269-E818-4D1B-917A-857829C84667}"/>
                </a:ext>
              </a:extLst>
            </p:cNvPr>
            <p:cNvSpPr>
              <a:spLocks noChangeShapeType="1"/>
            </p:cNvSpPr>
            <p:nvPr/>
          </p:nvSpPr>
          <p:spPr bwMode="auto">
            <a:xfrm flipV="1">
              <a:off x="1334" y="1235"/>
              <a:ext cx="1" cy="1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Rectangle 83">
              <a:extLst>
                <a:ext uri="{FF2B5EF4-FFF2-40B4-BE49-F238E27FC236}">
                  <a16:creationId xmlns:a16="http://schemas.microsoft.com/office/drawing/2014/main" id="{ABEECBFD-1570-4ED2-93AC-54D7E322F060}"/>
                </a:ext>
              </a:extLst>
            </p:cNvPr>
            <p:cNvSpPr>
              <a:spLocks noChangeArrowheads="1"/>
            </p:cNvSpPr>
            <p:nvPr/>
          </p:nvSpPr>
          <p:spPr bwMode="auto">
            <a:xfrm>
              <a:off x="1301" y="1312"/>
              <a:ext cx="66" cy="65"/>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4" name="Line 84">
              <a:extLst>
                <a:ext uri="{FF2B5EF4-FFF2-40B4-BE49-F238E27FC236}">
                  <a16:creationId xmlns:a16="http://schemas.microsoft.com/office/drawing/2014/main" id="{87410DEB-AEE5-4B47-B72C-54120261D2AF}"/>
                </a:ext>
              </a:extLst>
            </p:cNvPr>
            <p:cNvSpPr>
              <a:spLocks noChangeShapeType="1"/>
            </p:cNvSpPr>
            <p:nvPr/>
          </p:nvSpPr>
          <p:spPr bwMode="auto">
            <a:xfrm flipH="1" flipV="1">
              <a:off x="1323" y="1804"/>
              <a:ext cx="1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Line 85">
              <a:extLst>
                <a:ext uri="{FF2B5EF4-FFF2-40B4-BE49-F238E27FC236}">
                  <a16:creationId xmlns:a16="http://schemas.microsoft.com/office/drawing/2014/main" id="{44D2C03B-558F-42A2-8E3A-60B5B6903E63}"/>
                </a:ext>
              </a:extLst>
            </p:cNvPr>
            <p:cNvSpPr>
              <a:spLocks noChangeShapeType="1"/>
            </p:cNvSpPr>
            <p:nvPr/>
          </p:nvSpPr>
          <p:spPr bwMode="auto">
            <a:xfrm flipH="1">
              <a:off x="1334" y="1804"/>
              <a:ext cx="1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86">
              <a:extLst>
                <a:ext uri="{FF2B5EF4-FFF2-40B4-BE49-F238E27FC236}">
                  <a16:creationId xmlns:a16="http://schemas.microsoft.com/office/drawing/2014/main" id="{104545A5-6BBE-4211-A273-963D76D0AFDA}"/>
                </a:ext>
              </a:extLst>
            </p:cNvPr>
            <p:cNvSpPr>
              <a:spLocks noChangeShapeType="1"/>
            </p:cNvSpPr>
            <p:nvPr/>
          </p:nvSpPr>
          <p:spPr bwMode="auto">
            <a:xfrm>
              <a:off x="1323" y="1804"/>
              <a:ext cx="22"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87">
              <a:extLst>
                <a:ext uri="{FF2B5EF4-FFF2-40B4-BE49-F238E27FC236}">
                  <a16:creationId xmlns:a16="http://schemas.microsoft.com/office/drawing/2014/main" id="{E52B5D29-0526-4516-B94A-ADA4B081086A}"/>
                </a:ext>
              </a:extLst>
            </p:cNvPr>
            <p:cNvSpPr>
              <a:spLocks noChangeShapeType="1"/>
            </p:cNvSpPr>
            <p:nvPr/>
          </p:nvSpPr>
          <p:spPr bwMode="auto">
            <a:xfrm>
              <a:off x="1345" y="1804"/>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88">
              <a:extLst>
                <a:ext uri="{FF2B5EF4-FFF2-40B4-BE49-F238E27FC236}">
                  <a16:creationId xmlns:a16="http://schemas.microsoft.com/office/drawing/2014/main" id="{2786D7C1-3095-4CB1-B2E9-1F4D3A5D492C}"/>
                </a:ext>
              </a:extLst>
            </p:cNvPr>
            <p:cNvSpPr>
              <a:spLocks noChangeShapeType="1"/>
            </p:cNvSpPr>
            <p:nvPr/>
          </p:nvSpPr>
          <p:spPr bwMode="auto">
            <a:xfrm>
              <a:off x="1334" y="1869"/>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89">
              <a:extLst>
                <a:ext uri="{FF2B5EF4-FFF2-40B4-BE49-F238E27FC236}">
                  <a16:creationId xmlns:a16="http://schemas.microsoft.com/office/drawing/2014/main" id="{C714CD4B-CBC9-401B-9516-DE65EB8CF6B4}"/>
                </a:ext>
              </a:extLst>
            </p:cNvPr>
            <p:cNvSpPr>
              <a:spLocks noChangeShapeType="1"/>
            </p:cNvSpPr>
            <p:nvPr/>
          </p:nvSpPr>
          <p:spPr bwMode="auto">
            <a:xfrm>
              <a:off x="1334" y="1804"/>
              <a:ext cx="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90">
              <a:extLst>
                <a:ext uri="{FF2B5EF4-FFF2-40B4-BE49-F238E27FC236}">
                  <a16:creationId xmlns:a16="http://schemas.microsoft.com/office/drawing/2014/main" id="{88886EC2-2AA2-4CAA-BE00-2F04D01F956C}"/>
                </a:ext>
              </a:extLst>
            </p:cNvPr>
            <p:cNvSpPr>
              <a:spLocks noChangeShapeType="1"/>
            </p:cNvSpPr>
            <p:nvPr/>
          </p:nvSpPr>
          <p:spPr bwMode="auto">
            <a:xfrm>
              <a:off x="1323" y="1804"/>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91">
              <a:extLst>
                <a:ext uri="{FF2B5EF4-FFF2-40B4-BE49-F238E27FC236}">
                  <a16:creationId xmlns:a16="http://schemas.microsoft.com/office/drawing/2014/main" id="{6F7E8EB2-DED8-4C53-B396-84A7F2DABA70}"/>
                </a:ext>
              </a:extLst>
            </p:cNvPr>
            <p:cNvSpPr>
              <a:spLocks noChangeShapeType="1"/>
            </p:cNvSpPr>
            <p:nvPr/>
          </p:nvSpPr>
          <p:spPr bwMode="auto">
            <a:xfrm>
              <a:off x="1334" y="1694"/>
              <a:ext cx="1" cy="1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Rectangle 92">
              <a:extLst>
                <a:ext uri="{FF2B5EF4-FFF2-40B4-BE49-F238E27FC236}">
                  <a16:creationId xmlns:a16="http://schemas.microsoft.com/office/drawing/2014/main" id="{5892EC6A-435E-47F7-8B44-C4A9333743E2}"/>
                </a:ext>
              </a:extLst>
            </p:cNvPr>
            <p:cNvSpPr>
              <a:spLocks noChangeArrowheads="1"/>
            </p:cNvSpPr>
            <p:nvPr/>
          </p:nvSpPr>
          <p:spPr bwMode="auto">
            <a:xfrm>
              <a:off x="1301" y="1662"/>
              <a:ext cx="66" cy="65"/>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3" name="Line 93">
              <a:extLst>
                <a:ext uri="{FF2B5EF4-FFF2-40B4-BE49-F238E27FC236}">
                  <a16:creationId xmlns:a16="http://schemas.microsoft.com/office/drawing/2014/main" id="{C68E527B-571B-4BF6-B9A3-08FF6456FF5B}"/>
                </a:ext>
              </a:extLst>
            </p:cNvPr>
            <p:cNvSpPr>
              <a:spLocks noChangeShapeType="1"/>
            </p:cNvSpPr>
            <p:nvPr/>
          </p:nvSpPr>
          <p:spPr bwMode="auto">
            <a:xfrm flipV="1">
              <a:off x="776" y="1093"/>
              <a:ext cx="1" cy="88"/>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94">
              <a:extLst>
                <a:ext uri="{FF2B5EF4-FFF2-40B4-BE49-F238E27FC236}">
                  <a16:creationId xmlns:a16="http://schemas.microsoft.com/office/drawing/2014/main" id="{F53C758B-3E3B-4894-86E4-BFAD7656B135}"/>
                </a:ext>
              </a:extLst>
            </p:cNvPr>
            <p:cNvSpPr>
              <a:spLocks noChangeShapeType="1"/>
            </p:cNvSpPr>
            <p:nvPr/>
          </p:nvSpPr>
          <p:spPr bwMode="auto">
            <a:xfrm>
              <a:off x="776" y="1093"/>
              <a:ext cx="21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95">
              <a:extLst>
                <a:ext uri="{FF2B5EF4-FFF2-40B4-BE49-F238E27FC236}">
                  <a16:creationId xmlns:a16="http://schemas.microsoft.com/office/drawing/2014/main" id="{39507B82-78FF-4FAA-9D12-53F84AD528AA}"/>
                </a:ext>
              </a:extLst>
            </p:cNvPr>
            <p:cNvSpPr>
              <a:spLocks noChangeShapeType="1"/>
            </p:cNvSpPr>
            <p:nvPr/>
          </p:nvSpPr>
          <p:spPr bwMode="auto">
            <a:xfrm>
              <a:off x="995" y="1093"/>
              <a:ext cx="1" cy="88"/>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96">
              <a:extLst>
                <a:ext uri="{FF2B5EF4-FFF2-40B4-BE49-F238E27FC236}">
                  <a16:creationId xmlns:a16="http://schemas.microsoft.com/office/drawing/2014/main" id="{35077120-E87C-4EF8-A27B-52F335C73664}"/>
                </a:ext>
              </a:extLst>
            </p:cNvPr>
            <p:cNvSpPr>
              <a:spLocks noChangeShapeType="1"/>
            </p:cNvSpPr>
            <p:nvPr/>
          </p:nvSpPr>
          <p:spPr bwMode="auto">
            <a:xfrm flipH="1">
              <a:off x="776" y="1181"/>
              <a:ext cx="21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97">
              <a:extLst>
                <a:ext uri="{FF2B5EF4-FFF2-40B4-BE49-F238E27FC236}">
                  <a16:creationId xmlns:a16="http://schemas.microsoft.com/office/drawing/2014/main" id="{653EDCDD-1BF3-4031-89AF-AC32390C6F4A}"/>
                </a:ext>
              </a:extLst>
            </p:cNvPr>
            <p:cNvSpPr>
              <a:spLocks noChangeShapeType="1"/>
            </p:cNvSpPr>
            <p:nvPr/>
          </p:nvSpPr>
          <p:spPr bwMode="auto">
            <a:xfrm>
              <a:off x="667" y="1137"/>
              <a:ext cx="10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98">
              <a:extLst>
                <a:ext uri="{FF2B5EF4-FFF2-40B4-BE49-F238E27FC236}">
                  <a16:creationId xmlns:a16="http://schemas.microsoft.com/office/drawing/2014/main" id="{97D7860B-AB88-4958-9DCC-186DCB78C3E1}"/>
                </a:ext>
              </a:extLst>
            </p:cNvPr>
            <p:cNvSpPr>
              <a:spLocks noChangeShapeType="1"/>
            </p:cNvSpPr>
            <p:nvPr/>
          </p:nvSpPr>
          <p:spPr bwMode="auto">
            <a:xfrm flipH="1">
              <a:off x="995" y="1137"/>
              <a:ext cx="10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99">
              <a:extLst>
                <a:ext uri="{FF2B5EF4-FFF2-40B4-BE49-F238E27FC236}">
                  <a16:creationId xmlns:a16="http://schemas.microsoft.com/office/drawing/2014/main" id="{858D2562-C494-4271-9720-70A02F7E8FD0}"/>
                </a:ext>
              </a:extLst>
            </p:cNvPr>
            <p:cNvSpPr>
              <a:spLocks noChangeShapeType="1"/>
            </p:cNvSpPr>
            <p:nvPr/>
          </p:nvSpPr>
          <p:spPr bwMode="auto">
            <a:xfrm flipH="1" flipV="1">
              <a:off x="1104" y="1235"/>
              <a:ext cx="66" cy="1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100">
              <a:extLst>
                <a:ext uri="{FF2B5EF4-FFF2-40B4-BE49-F238E27FC236}">
                  <a16:creationId xmlns:a16="http://schemas.microsoft.com/office/drawing/2014/main" id="{BD4E7E37-902C-4A34-BDAB-C133B57DC326}"/>
                </a:ext>
              </a:extLst>
            </p:cNvPr>
            <p:cNvSpPr>
              <a:spLocks noChangeShapeType="1"/>
            </p:cNvSpPr>
            <p:nvPr/>
          </p:nvSpPr>
          <p:spPr bwMode="auto">
            <a:xfrm flipV="1">
              <a:off x="1104" y="1246"/>
              <a:ext cx="66" cy="1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101">
              <a:extLst>
                <a:ext uri="{FF2B5EF4-FFF2-40B4-BE49-F238E27FC236}">
                  <a16:creationId xmlns:a16="http://schemas.microsoft.com/office/drawing/2014/main" id="{FA999F7F-664F-4990-9404-3FC4EF72E64A}"/>
                </a:ext>
              </a:extLst>
            </p:cNvPr>
            <p:cNvSpPr>
              <a:spLocks noChangeShapeType="1"/>
            </p:cNvSpPr>
            <p:nvPr/>
          </p:nvSpPr>
          <p:spPr bwMode="auto">
            <a:xfrm>
              <a:off x="1104" y="1235"/>
              <a:ext cx="1" cy="22"/>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102">
              <a:extLst>
                <a:ext uri="{FF2B5EF4-FFF2-40B4-BE49-F238E27FC236}">
                  <a16:creationId xmlns:a16="http://schemas.microsoft.com/office/drawing/2014/main" id="{934F7D90-A48C-4269-8D60-9598C3312E01}"/>
                </a:ext>
              </a:extLst>
            </p:cNvPr>
            <p:cNvSpPr>
              <a:spLocks noChangeShapeType="1"/>
            </p:cNvSpPr>
            <p:nvPr/>
          </p:nvSpPr>
          <p:spPr bwMode="auto">
            <a:xfrm>
              <a:off x="1104" y="1257"/>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Line 103">
              <a:extLst>
                <a:ext uri="{FF2B5EF4-FFF2-40B4-BE49-F238E27FC236}">
                  <a16:creationId xmlns:a16="http://schemas.microsoft.com/office/drawing/2014/main" id="{64E90838-D527-4EE9-8C5F-89855447EFE2}"/>
                </a:ext>
              </a:extLst>
            </p:cNvPr>
            <p:cNvSpPr>
              <a:spLocks noChangeShapeType="1"/>
            </p:cNvSpPr>
            <p:nvPr/>
          </p:nvSpPr>
          <p:spPr bwMode="auto">
            <a:xfrm>
              <a:off x="1170" y="1246"/>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4" name="Line 104">
              <a:extLst>
                <a:ext uri="{FF2B5EF4-FFF2-40B4-BE49-F238E27FC236}">
                  <a16:creationId xmlns:a16="http://schemas.microsoft.com/office/drawing/2014/main" id="{280BC689-72E0-45E8-8D3F-6F4C576DF516}"/>
                </a:ext>
              </a:extLst>
            </p:cNvPr>
            <p:cNvSpPr>
              <a:spLocks noChangeShapeType="1"/>
            </p:cNvSpPr>
            <p:nvPr/>
          </p:nvSpPr>
          <p:spPr bwMode="auto">
            <a:xfrm>
              <a:off x="1104" y="1246"/>
              <a:ext cx="66"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5" name="Line 105">
              <a:extLst>
                <a:ext uri="{FF2B5EF4-FFF2-40B4-BE49-F238E27FC236}">
                  <a16:creationId xmlns:a16="http://schemas.microsoft.com/office/drawing/2014/main" id="{C9E1BCC3-DC76-4574-8613-C0A7B6A2C987}"/>
                </a:ext>
              </a:extLst>
            </p:cNvPr>
            <p:cNvSpPr>
              <a:spLocks noChangeShapeType="1"/>
            </p:cNvSpPr>
            <p:nvPr/>
          </p:nvSpPr>
          <p:spPr bwMode="auto">
            <a:xfrm>
              <a:off x="1104" y="1235"/>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6" name="Line 106">
              <a:extLst>
                <a:ext uri="{FF2B5EF4-FFF2-40B4-BE49-F238E27FC236}">
                  <a16:creationId xmlns:a16="http://schemas.microsoft.com/office/drawing/2014/main" id="{8F65B3C0-4820-478C-9B95-F7436E3012AF}"/>
                </a:ext>
              </a:extLst>
            </p:cNvPr>
            <p:cNvSpPr>
              <a:spLocks noChangeShapeType="1"/>
            </p:cNvSpPr>
            <p:nvPr/>
          </p:nvSpPr>
          <p:spPr bwMode="auto">
            <a:xfrm>
              <a:off x="995" y="1246"/>
              <a:ext cx="10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107">
              <a:extLst>
                <a:ext uri="{FF2B5EF4-FFF2-40B4-BE49-F238E27FC236}">
                  <a16:creationId xmlns:a16="http://schemas.microsoft.com/office/drawing/2014/main" id="{680910BD-A5B0-4C65-A54C-C5668BD59FB2}"/>
                </a:ext>
              </a:extLst>
            </p:cNvPr>
            <p:cNvSpPr>
              <a:spLocks noChangeShapeType="1"/>
            </p:cNvSpPr>
            <p:nvPr/>
          </p:nvSpPr>
          <p:spPr bwMode="auto">
            <a:xfrm flipH="1">
              <a:off x="1498" y="634"/>
              <a:ext cx="87"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108">
              <a:extLst>
                <a:ext uri="{FF2B5EF4-FFF2-40B4-BE49-F238E27FC236}">
                  <a16:creationId xmlns:a16="http://schemas.microsoft.com/office/drawing/2014/main" id="{2AF21A4A-7DD6-4E3C-AA6B-F226FE484E75}"/>
                </a:ext>
              </a:extLst>
            </p:cNvPr>
            <p:cNvSpPr>
              <a:spLocks noChangeShapeType="1"/>
            </p:cNvSpPr>
            <p:nvPr/>
          </p:nvSpPr>
          <p:spPr bwMode="auto">
            <a:xfrm flipV="1">
              <a:off x="1498" y="415"/>
              <a:ext cx="1" cy="219"/>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109">
              <a:extLst>
                <a:ext uri="{FF2B5EF4-FFF2-40B4-BE49-F238E27FC236}">
                  <a16:creationId xmlns:a16="http://schemas.microsoft.com/office/drawing/2014/main" id="{5A35FC75-6CA9-43AB-AE3E-115141D7BBAB}"/>
                </a:ext>
              </a:extLst>
            </p:cNvPr>
            <p:cNvSpPr>
              <a:spLocks noChangeShapeType="1"/>
            </p:cNvSpPr>
            <p:nvPr/>
          </p:nvSpPr>
          <p:spPr bwMode="auto">
            <a:xfrm>
              <a:off x="1498" y="415"/>
              <a:ext cx="87"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Line 110">
              <a:extLst>
                <a:ext uri="{FF2B5EF4-FFF2-40B4-BE49-F238E27FC236}">
                  <a16:creationId xmlns:a16="http://schemas.microsoft.com/office/drawing/2014/main" id="{B0563CF2-8068-4B6C-89A5-6B5D67F2FF18}"/>
                </a:ext>
              </a:extLst>
            </p:cNvPr>
            <p:cNvSpPr>
              <a:spLocks noChangeShapeType="1"/>
            </p:cNvSpPr>
            <p:nvPr/>
          </p:nvSpPr>
          <p:spPr bwMode="auto">
            <a:xfrm>
              <a:off x="1585" y="415"/>
              <a:ext cx="1" cy="219"/>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111">
              <a:extLst>
                <a:ext uri="{FF2B5EF4-FFF2-40B4-BE49-F238E27FC236}">
                  <a16:creationId xmlns:a16="http://schemas.microsoft.com/office/drawing/2014/main" id="{12F8371D-E80A-4A7F-8030-2C17B3C7CE7D}"/>
                </a:ext>
              </a:extLst>
            </p:cNvPr>
            <p:cNvSpPr>
              <a:spLocks noChangeShapeType="1"/>
            </p:cNvSpPr>
            <p:nvPr/>
          </p:nvSpPr>
          <p:spPr bwMode="auto">
            <a:xfrm flipV="1">
              <a:off x="1542" y="634"/>
              <a:ext cx="1" cy="10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112">
              <a:extLst>
                <a:ext uri="{FF2B5EF4-FFF2-40B4-BE49-F238E27FC236}">
                  <a16:creationId xmlns:a16="http://schemas.microsoft.com/office/drawing/2014/main" id="{04401AD5-C425-41D5-A7FA-1CA43F416CE2}"/>
                </a:ext>
              </a:extLst>
            </p:cNvPr>
            <p:cNvSpPr>
              <a:spLocks noChangeShapeType="1"/>
            </p:cNvSpPr>
            <p:nvPr/>
          </p:nvSpPr>
          <p:spPr bwMode="auto">
            <a:xfrm>
              <a:off x="1542" y="306"/>
              <a:ext cx="1" cy="10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3" name="Line 113">
              <a:extLst>
                <a:ext uri="{FF2B5EF4-FFF2-40B4-BE49-F238E27FC236}">
                  <a16:creationId xmlns:a16="http://schemas.microsoft.com/office/drawing/2014/main" id="{C0C99345-6FE0-4154-8DF8-FCE1D5E53AA4}"/>
                </a:ext>
              </a:extLst>
            </p:cNvPr>
            <p:cNvSpPr>
              <a:spLocks noChangeShapeType="1"/>
            </p:cNvSpPr>
            <p:nvPr/>
          </p:nvSpPr>
          <p:spPr bwMode="auto">
            <a:xfrm flipH="1" flipV="1">
              <a:off x="1640" y="699"/>
              <a:ext cx="1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4" name="Line 114">
              <a:extLst>
                <a:ext uri="{FF2B5EF4-FFF2-40B4-BE49-F238E27FC236}">
                  <a16:creationId xmlns:a16="http://schemas.microsoft.com/office/drawing/2014/main" id="{25C6CDEE-5D0A-4739-8B89-E54B2640A46B}"/>
                </a:ext>
              </a:extLst>
            </p:cNvPr>
            <p:cNvSpPr>
              <a:spLocks noChangeShapeType="1"/>
            </p:cNvSpPr>
            <p:nvPr/>
          </p:nvSpPr>
          <p:spPr bwMode="auto">
            <a:xfrm flipH="1">
              <a:off x="1651" y="699"/>
              <a:ext cx="1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5" name="Line 115">
              <a:extLst>
                <a:ext uri="{FF2B5EF4-FFF2-40B4-BE49-F238E27FC236}">
                  <a16:creationId xmlns:a16="http://schemas.microsoft.com/office/drawing/2014/main" id="{83FB5494-AB0C-4295-8941-26796FC8A164}"/>
                </a:ext>
              </a:extLst>
            </p:cNvPr>
            <p:cNvSpPr>
              <a:spLocks noChangeShapeType="1"/>
            </p:cNvSpPr>
            <p:nvPr/>
          </p:nvSpPr>
          <p:spPr bwMode="auto">
            <a:xfrm>
              <a:off x="1640" y="699"/>
              <a:ext cx="22"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Line 116">
              <a:extLst>
                <a:ext uri="{FF2B5EF4-FFF2-40B4-BE49-F238E27FC236}">
                  <a16:creationId xmlns:a16="http://schemas.microsoft.com/office/drawing/2014/main" id="{7708982D-3BAD-4164-B4C9-AB36DEFD9798}"/>
                </a:ext>
              </a:extLst>
            </p:cNvPr>
            <p:cNvSpPr>
              <a:spLocks noChangeShapeType="1"/>
            </p:cNvSpPr>
            <p:nvPr/>
          </p:nvSpPr>
          <p:spPr bwMode="auto">
            <a:xfrm>
              <a:off x="1662" y="699"/>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117">
              <a:extLst>
                <a:ext uri="{FF2B5EF4-FFF2-40B4-BE49-F238E27FC236}">
                  <a16:creationId xmlns:a16="http://schemas.microsoft.com/office/drawing/2014/main" id="{38549527-A74B-456A-91EE-ECA99388EF2B}"/>
                </a:ext>
              </a:extLst>
            </p:cNvPr>
            <p:cNvSpPr>
              <a:spLocks noChangeShapeType="1"/>
            </p:cNvSpPr>
            <p:nvPr/>
          </p:nvSpPr>
          <p:spPr bwMode="auto">
            <a:xfrm>
              <a:off x="1651" y="765"/>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Line 118">
              <a:extLst>
                <a:ext uri="{FF2B5EF4-FFF2-40B4-BE49-F238E27FC236}">
                  <a16:creationId xmlns:a16="http://schemas.microsoft.com/office/drawing/2014/main" id="{9BFDF55E-2E1D-4291-A977-CC44AEAB5A02}"/>
                </a:ext>
              </a:extLst>
            </p:cNvPr>
            <p:cNvSpPr>
              <a:spLocks noChangeShapeType="1"/>
            </p:cNvSpPr>
            <p:nvPr/>
          </p:nvSpPr>
          <p:spPr bwMode="auto">
            <a:xfrm>
              <a:off x="1651" y="699"/>
              <a:ext cx="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Line 119">
              <a:extLst>
                <a:ext uri="{FF2B5EF4-FFF2-40B4-BE49-F238E27FC236}">
                  <a16:creationId xmlns:a16="http://schemas.microsoft.com/office/drawing/2014/main" id="{6628D73F-CF90-497D-8593-33DCC0F39222}"/>
                </a:ext>
              </a:extLst>
            </p:cNvPr>
            <p:cNvSpPr>
              <a:spLocks noChangeShapeType="1"/>
            </p:cNvSpPr>
            <p:nvPr/>
          </p:nvSpPr>
          <p:spPr bwMode="auto">
            <a:xfrm>
              <a:off x="1640" y="699"/>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0" name="Line 120">
              <a:extLst>
                <a:ext uri="{FF2B5EF4-FFF2-40B4-BE49-F238E27FC236}">
                  <a16:creationId xmlns:a16="http://schemas.microsoft.com/office/drawing/2014/main" id="{DC81D5D0-EAFA-46FD-98B8-E7B3BF1E6F98}"/>
                </a:ext>
              </a:extLst>
            </p:cNvPr>
            <p:cNvSpPr>
              <a:spLocks noChangeShapeType="1"/>
            </p:cNvSpPr>
            <p:nvPr/>
          </p:nvSpPr>
          <p:spPr bwMode="auto">
            <a:xfrm>
              <a:off x="1651" y="590"/>
              <a:ext cx="1" cy="10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1" name="Line 121">
              <a:extLst>
                <a:ext uri="{FF2B5EF4-FFF2-40B4-BE49-F238E27FC236}">
                  <a16:creationId xmlns:a16="http://schemas.microsoft.com/office/drawing/2014/main" id="{8C02F134-F6A1-4273-82A7-2B8578B47450}"/>
                </a:ext>
              </a:extLst>
            </p:cNvPr>
            <p:cNvSpPr>
              <a:spLocks noChangeShapeType="1"/>
            </p:cNvSpPr>
            <p:nvPr/>
          </p:nvSpPr>
          <p:spPr bwMode="auto">
            <a:xfrm>
              <a:off x="284" y="1334"/>
              <a:ext cx="10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2" name="Line 122">
              <a:extLst>
                <a:ext uri="{FF2B5EF4-FFF2-40B4-BE49-F238E27FC236}">
                  <a16:creationId xmlns:a16="http://schemas.microsoft.com/office/drawing/2014/main" id="{178D7D7C-F0F8-47A5-AF01-C4DF93256DB8}"/>
                </a:ext>
              </a:extLst>
            </p:cNvPr>
            <p:cNvSpPr>
              <a:spLocks noChangeShapeType="1"/>
            </p:cNvSpPr>
            <p:nvPr/>
          </p:nvSpPr>
          <p:spPr bwMode="auto">
            <a:xfrm flipH="1">
              <a:off x="229" y="1366"/>
              <a:ext cx="21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3" name="Line 123">
              <a:extLst>
                <a:ext uri="{FF2B5EF4-FFF2-40B4-BE49-F238E27FC236}">
                  <a16:creationId xmlns:a16="http://schemas.microsoft.com/office/drawing/2014/main" id="{B3AB08A5-226F-4486-B0FA-F2FCFC64ED2F}"/>
                </a:ext>
              </a:extLst>
            </p:cNvPr>
            <p:cNvSpPr>
              <a:spLocks noChangeShapeType="1"/>
            </p:cNvSpPr>
            <p:nvPr/>
          </p:nvSpPr>
          <p:spPr bwMode="auto">
            <a:xfrm>
              <a:off x="284" y="1410"/>
              <a:ext cx="10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4" name="Line 124">
              <a:extLst>
                <a:ext uri="{FF2B5EF4-FFF2-40B4-BE49-F238E27FC236}">
                  <a16:creationId xmlns:a16="http://schemas.microsoft.com/office/drawing/2014/main" id="{198CE814-F075-4104-BA79-CA3530EF33ED}"/>
                </a:ext>
              </a:extLst>
            </p:cNvPr>
            <p:cNvSpPr>
              <a:spLocks noChangeShapeType="1"/>
            </p:cNvSpPr>
            <p:nvPr/>
          </p:nvSpPr>
          <p:spPr bwMode="auto">
            <a:xfrm>
              <a:off x="339" y="1246"/>
              <a:ext cx="1" cy="5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5" name="Line 125">
              <a:extLst>
                <a:ext uri="{FF2B5EF4-FFF2-40B4-BE49-F238E27FC236}">
                  <a16:creationId xmlns:a16="http://schemas.microsoft.com/office/drawing/2014/main" id="{7825705B-C939-4B0B-A185-1033071EB196}"/>
                </a:ext>
              </a:extLst>
            </p:cNvPr>
            <p:cNvSpPr>
              <a:spLocks noChangeShapeType="1"/>
            </p:cNvSpPr>
            <p:nvPr/>
          </p:nvSpPr>
          <p:spPr bwMode="auto">
            <a:xfrm flipV="1">
              <a:off x="339" y="1410"/>
              <a:ext cx="1" cy="6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Line 126">
              <a:extLst>
                <a:ext uri="{FF2B5EF4-FFF2-40B4-BE49-F238E27FC236}">
                  <a16:creationId xmlns:a16="http://schemas.microsoft.com/office/drawing/2014/main" id="{FE8F2A4C-DFF3-4380-93DD-27B7896A63B7}"/>
                </a:ext>
              </a:extLst>
            </p:cNvPr>
            <p:cNvSpPr>
              <a:spLocks noChangeShapeType="1"/>
            </p:cNvSpPr>
            <p:nvPr/>
          </p:nvSpPr>
          <p:spPr bwMode="auto">
            <a:xfrm>
              <a:off x="229" y="1301"/>
              <a:ext cx="21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7" name="Line 127">
              <a:extLst>
                <a:ext uri="{FF2B5EF4-FFF2-40B4-BE49-F238E27FC236}">
                  <a16:creationId xmlns:a16="http://schemas.microsoft.com/office/drawing/2014/main" id="{E0A2D37A-1992-444B-965F-08FE209057D9}"/>
                </a:ext>
              </a:extLst>
            </p:cNvPr>
            <p:cNvSpPr>
              <a:spLocks noChangeShapeType="1"/>
            </p:cNvSpPr>
            <p:nvPr/>
          </p:nvSpPr>
          <p:spPr bwMode="auto">
            <a:xfrm flipV="1">
              <a:off x="339" y="1148"/>
              <a:ext cx="1" cy="109"/>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Line 128">
              <a:extLst>
                <a:ext uri="{FF2B5EF4-FFF2-40B4-BE49-F238E27FC236}">
                  <a16:creationId xmlns:a16="http://schemas.microsoft.com/office/drawing/2014/main" id="{753176ED-E6F2-4DD1-BBC7-84E6CB1AFC0B}"/>
                </a:ext>
              </a:extLst>
            </p:cNvPr>
            <p:cNvSpPr>
              <a:spLocks noChangeShapeType="1"/>
            </p:cNvSpPr>
            <p:nvPr/>
          </p:nvSpPr>
          <p:spPr bwMode="auto">
            <a:xfrm>
              <a:off x="339" y="1148"/>
              <a:ext cx="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9" name="Line 129">
              <a:extLst>
                <a:ext uri="{FF2B5EF4-FFF2-40B4-BE49-F238E27FC236}">
                  <a16:creationId xmlns:a16="http://schemas.microsoft.com/office/drawing/2014/main" id="{1D494EBD-A2E4-4484-AE6A-2E3315839520}"/>
                </a:ext>
              </a:extLst>
            </p:cNvPr>
            <p:cNvSpPr>
              <a:spLocks noChangeShapeType="1"/>
            </p:cNvSpPr>
            <p:nvPr/>
          </p:nvSpPr>
          <p:spPr bwMode="auto">
            <a:xfrm flipV="1">
              <a:off x="339" y="1476"/>
              <a:ext cx="1" cy="10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0" name="Rectangle 130">
              <a:extLst>
                <a:ext uri="{FF2B5EF4-FFF2-40B4-BE49-F238E27FC236}">
                  <a16:creationId xmlns:a16="http://schemas.microsoft.com/office/drawing/2014/main" id="{2879C4A1-CF4F-45C4-B321-EEDAA5A51BCC}"/>
                </a:ext>
              </a:extLst>
            </p:cNvPr>
            <p:cNvSpPr>
              <a:spLocks noChangeArrowheads="1"/>
            </p:cNvSpPr>
            <p:nvPr/>
          </p:nvSpPr>
          <p:spPr bwMode="auto">
            <a:xfrm>
              <a:off x="306" y="1552"/>
              <a:ext cx="65" cy="66"/>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91" name="Line 131">
              <a:extLst>
                <a:ext uri="{FF2B5EF4-FFF2-40B4-BE49-F238E27FC236}">
                  <a16:creationId xmlns:a16="http://schemas.microsoft.com/office/drawing/2014/main" id="{3978E8B8-2913-4F64-A491-364DC154ECB2}"/>
                </a:ext>
              </a:extLst>
            </p:cNvPr>
            <p:cNvSpPr>
              <a:spLocks noChangeShapeType="1"/>
            </p:cNvSpPr>
            <p:nvPr/>
          </p:nvSpPr>
          <p:spPr bwMode="auto">
            <a:xfrm flipH="1">
              <a:off x="1432" y="1028"/>
              <a:ext cx="110" cy="7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2" name="Line 132">
              <a:extLst>
                <a:ext uri="{FF2B5EF4-FFF2-40B4-BE49-F238E27FC236}">
                  <a16:creationId xmlns:a16="http://schemas.microsoft.com/office/drawing/2014/main" id="{32A9E65E-D107-4EB5-84CF-EA03349B8931}"/>
                </a:ext>
              </a:extLst>
            </p:cNvPr>
            <p:cNvSpPr>
              <a:spLocks noChangeShapeType="1"/>
            </p:cNvSpPr>
            <p:nvPr/>
          </p:nvSpPr>
          <p:spPr bwMode="auto">
            <a:xfrm>
              <a:off x="1432" y="1170"/>
              <a:ext cx="110" cy="76"/>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3" name="Line 133">
              <a:extLst>
                <a:ext uri="{FF2B5EF4-FFF2-40B4-BE49-F238E27FC236}">
                  <a16:creationId xmlns:a16="http://schemas.microsoft.com/office/drawing/2014/main" id="{36D174FD-CA72-45A9-BDC8-A4C5F38B18C9}"/>
                </a:ext>
              </a:extLst>
            </p:cNvPr>
            <p:cNvSpPr>
              <a:spLocks noChangeShapeType="1"/>
            </p:cNvSpPr>
            <p:nvPr/>
          </p:nvSpPr>
          <p:spPr bwMode="auto">
            <a:xfrm>
              <a:off x="1432" y="1028"/>
              <a:ext cx="1" cy="218"/>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4" name="Line 134">
              <a:extLst>
                <a:ext uri="{FF2B5EF4-FFF2-40B4-BE49-F238E27FC236}">
                  <a16:creationId xmlns:a16="http://schemas.microsoft.com/office/drawing/2014/main" id="{3559EEB3-BE01-417B-9870-42217151A698}"/>
                </a:ext>
              </a:extLst>
            </p:cNvPr>
            <p:cNvSpPr>
              <a:spLocks noChangeShapeType="1"/>
            </p:cNvSpPr>
            <p:nvPr/>
          </p:nvSpPr>
          <p:spPr bwMode="auto">
            <a:xfrm flipH="1">
              <a:off x="1323" y="1137"/>
              <a:ext cx="10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未知">
              <a:extLst>
                <a:ext uri="{FF2B5EF4-FFF2-40B4-BE49-F238E27FC236}">
                  <a16:creationId xmlns:a16="http://schemas.microsoft.com/office/drawing/2014/main" id="{AD9A63ED-9280-44AA-8258-40BB2A09E321}"/>
                </a:ext>
              </a:extLst>
            </p:cNvPr>
            <p:cNvSpPr>
              <a:spLocks/>
            </p:cNvSpPr>
            <p:nvPr/>
          </p:nvSpPr>
          <p:spPr bwMode="auto">
            <a:xfrm>
              <a:off x="1476" y="1192"/>
              <a:ext cx="66" cy="54"/>
            </a:xfrm>
            <a:custGeom>
              <a:avLst/>
              <a:gdLst>
                <a:gd name="T0" fmla="*/ 66 w 66"/>
                <a:gd name="T1" fmla="*/ 54 h 54"/>
                <a:gd name="T2" fmla="*/ 22 w 66"/>
                <a:gd name="T3" fmla="*/ 0 h 54"/>
                <a:gd name="T4" fmla="*/ 0 w 66"/>
                <a:gd name="T5" fmla="*/ 32 h 54"/>
                <a:gd name="T6" fmla="*/ 66 w 66"/>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54">
                  <a:moveTo>
                    <a:pt x="66" y="54"/>
                  </a:moveTo>
                  <a:lnTo>
                    <a:pt x="22" y="0"/>
                  </a:lnTo>
                  <a:lnTo>
                    <a:pt x="0" y="32"/>
                  </a:lnTo>
                  <a:lnTo>
                    <a:pt x="66" y="54"/>
                  </a:lnTo>
                  <a:close/>
                </a:path>
              </a:pathLst>
            </a:custGeom>
            <a:solidFill>
              <a:srgbClr val="FF0080"/>
            </a:solidFill>
            <a:ln w="17463" cmpd="sng">
              <a:solidFill>
                <a:srgbClr val="FF0080"/>
              </a:solidFill>
              <a:round/>
              <a:headEnd/>
              <a:tailEnd/>
            </a:ln>
          </p:spPr>
          <p:txBody>
            <a:bodyPr/>
            <a:lstStyle/>
            <a:p>
              <a:endParaRPr lang="zh-CN" altLang="en-US"/>
            </a:p>
          </p:txBody>
        </p:sp>
        <p:sp>
          <p:nvSpPr>
            <p:cNvPr id="17496" name="Rectangle 136">
              <a:extLst>
                <a:ext uri="{FF2B5EF4-FFF2-40B4-BE49-F238E27FC236}">
                  <a16:creationId xmlns:a16="http://schemas.microsoft.com/office/drawing/2014/main" id="{81E6ADE8-8530-4244-8115-23E8CF9A532B}"/>
                </a:ext>
              </a:extLst>
            </p:cNvPr>
            <p:cNvSpPr>
              <a:spLocks noChangeArrowheads="1"/>
            </p:cNvSpPr>
            <p:nvPr/>
          </p:nvSpPr>
          <p:spPr bwMode="auto">
            <a:xfrm>
              <a:off x="1563" y="1071"/>
              <a:ext cx="83"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a:solidFill>
                    <a:srgbClr val="8000FF"/>
                  </a:solidFill>
                </a:rPr>
                <a:t>T</a:t>
              </a:r>
              <a:endParaRPr lang="en-US" altLang="zh-CN" b="0"/>
            </a:p>
          </p:txBody>
        </p:sp>
        <p:sp>
          <p:nvSpPr>
            <p:cNvPr id="17497" name="Line 137">
              <a:extLst>
                <a:ext uri="{FF2B5EF4-FFF2-40B4-BE49-F238E27FC236}">
                  <a16:creationId xmlns:a16="http://schemas.microsoft.com/office/drawing/2014/main" id="{7F4B8D28-72C2-4D7A-915B-D43A79EC8284}"/>
                </a:ext>
              </a:extLst>
            </p:cNvPr>
            <p:cNvSpPr>
              <a:spLocks noChangeShapeType="1"/>
            </p:cNvSpPr>
            <p:nvPr/>
          </p:nvSpPr>
          <p:spPr bwMode="auto">
            <a:xfrm>
              <a:off x="1214" y="1137"/>
              <a:ext cx="10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8" name="Rectangle 138">
              <a:extLst>
                <a:ext uri="{FF2B5EF4-FFF2-40B4-BE49-F238E27FC236}">
                  <a16:creationId xmlns:a16="http://schemas.microsoft.com/office/drawing/2014/main" id="{D180F7F3-16B9-4013-83A2-02FB3B34C285}"/>
                </a:ext>
              </a:extLst>
            </p:cNvPr>
            <p:cNvSpPr>
              <a:spLocks noChangeArrowheads="1"/>
            </p:cNvSpPr>
            <p:nvPr/>
          </p:nvSpPr>
          <p:spPr bwMode="auto">
            <a:xfrm>
              <a:off x="1181" y="995"/>
              <a:ext cx="6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1</a:t>
              </a:r>
              <a:endParaRPr lang="zh-CN" altLang="en-US" b="0"/>
            </a:p>
          </p:txBody>
        </p:sp>
        <p:sp>
          <p:nvSpPr>
            <p:cNvPr id="17499" name="Line 139">
              <a:extLst>
                <a:ext uri="{FF2B5EF4-FFF2-40B4-BE49-F238E27FC236}">
                  <a16:creationId xmlns:a16="http://schemas.microsoft.com/office/drawing/2014/main" id="{6D2B7DA8-1EE0-49D5-B5B3-B7C15AB7971F}"/>
                </a:ext>
              </a:extLst>
            </p:cNvPr>
            <p:cNvSpPr>
              <a:spLocks noChangeShapeType="1"/>
            </p:cNvSpPr>
            <p:nvPr/>
          </p:nvSpPr>
          <p:spPr bwMode="auto">
            <a:xfrm flipV="1">
              <a:off x="1542" y="1246"/>
              <a:ext cx="1" cy="1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Rectangle 140">
              <a:extLst>
                <a:ext uri="{FF2B5EF4-FFF2-40B4-BE49-F238E27FC236}">
                  <a16:creationId xmlns:a16="http://schemas.microsoft.com/office/drawing/2014/main" id="{B7FCC638-B4FF-45AA-BE6A-9EBD8E2D5513}"/>
                </a:ext>
              </a:extLst>
            </p:cNvPr>
            <p:cNvSpPr>
              <a:spLocks noChangeArrowheads="1"/>
            </p:cNvSpPr>
            <p:nvPr/>
          </p:nvSpPr>
          <p:spPr bwMode="auto">
            <a:xfrm>
              <a:off x="1618" y="1104"/>
              <a:ext cx="6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2</a:t>
              </a:r>
              <a:endParaRPr lang="zh-CN" altLang="en-US" b="0"/>
            </a:p>
          </p:txBody>
        </p:sp>
        <p:sp>
          <p:nvSpPr>
            <p:cNvPr id="17501" name="Line 141">
              <a:extLst>
                <a:ext uri="{FF2B5EF4-FFF2-40B4-BE49-F238E27FC236}">
                  <a16:creationId xmlns:a16="http://schemas.microsoft.com/office/drawing/2014/main" id="{323FE62C-93CB-4EAF-A99D-CFDDD11FBC16}"/>
                </a:ext>
              </a:extLst>
            </p:cNvPr>
            <p:cNvSpPr>
              <a:spLocks noChangeShapeType="1"/>
            </p:cNvSpPr>
            <p:nvPr/>
          </p:nvSpPr>
          <p:spPr bwMode="auto">
            <a:xfrm>
              <a:off x="1542" y="918"/>
              <a:ext cx="1" cy="1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2" name="Rectangle 142">
              <a:extLst>
                <a:ext uri="{FF2B5EF4-FFF2-40B4-BE49-F238E27FC236}">
                  <a16:creationId xmlns:a16="http://schemas.microsoft.com/office/drawing/2014/main" id="{2D792F35-C0C9-4C55-B140-C02BE393CF7D}"/>
                </a:ext>
              </a:extLst>
            </p:cNvPr>
            <p:cNvSpPr>
              <a:spLocks noChangeArrowheads="1"/>
            </p:cNvSpPr>
            <p:nvPr/>
          </p:nvSpPr>
          <p:spPr bwMode="auto">
            <a:xfrm>
              <a:off x="1618" y="885"/>
              <a:ext cx="6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FFFFFF"/>
                  </a:solidFill>
                </a:rPr>
                <a:t>3</a:t>
              </a:r>
              <a:endParaRPr lang="zh-CN" altLang="en-US" b="0"/>
            </a:p>
          </p:txBody>
        </p:sp>
        <p:sp>
          <p:nvSpPr>
            <p:cNvPr id="17503" name="Rectangle 143">
              <a:extLst>
                <a:ext uri="{FF2B5EF4-FFF2-40B4-BE49-F238E27FC236}">
                  <a16:creationId xmlns:a16="http://schemas.microsoft.com/office/drawing/2014/main" id="{2B87407B-9A12-4327-AA67-91C76FED2FEC}"/>
                </a:ext>
              </a:extLst>
            </p:cNvPr>
            <p:cNvSpPr>
              <a:spLocks noChangeArrowheads="1"/>
            </p:cNvSpPr>
            <p:nvPr/>
          </p:nvSpPr>
          <p:spPr bwMode="auto">
            <a:xfrm>
              <a:off x="1509" y="885"/>
              <a:ext cx="65" cy="66"/>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04" name="Line 144">
              <a:extLst>
                <a:ext uri="{FF2B5EF4-FFF2-40B4-BE49-F238E27FC236}">
                  <a16:creationId xmlns:a16="http://schemas.microsoft.com/office/drawing/2014/main" id="{8543B0E7-286D-4AA6-B0B0-09143D1882B2}"/>
                </a:ext>
              </a:extLst>
            </p:cNvPr>
            <p:cNvSpPr>
              <a:spLocks noChangeShapeType="1"/>
            </p:cNvSpPr>
            <p:nvPr/>
          </p:nvSpPr>
          <p:spPr bwMode="auto">
            <a:xfrm flipH="1">
              <a:off x="1881" y="853"/>
              <a:ext cx="1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5" name="Line 145">
              <a:extLst>
                <a:ext uri="{FF2B5EF4-FFF2-40B4-BE49-F238E27FC236}">
                  <a16:creationId xmlns:a16="http://schemas.microsoft.com/office/drawing/2014/main" id="{A429BFD4-D7BF-4AAC-9EFC-D406C37F8C57}"/>
                </a:ext>
              </a:extLst>
            </p:cNvPr>
            <p:cNvSpPr>
              <a:spLocks noChangeShapeType="1"/>
            </p:cNvSpPr>
            <p:nvPr/>
          </p:nvSpPr>
          <p:spPr bwMode="auto">
            <a:xfrm flipH="1" flipV="1">
              <a:off x="1892" y="853"/>
              <a:ext cx="10"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6" name="Line 146">
              <a:extLst>
                <a:ext uri="{FF2B5EF4-FFF2-40B4-BE49-F238E27FC236}">
                  <a16:creationId xmlns:a16="http://schemas.microsoft.com/office/drawing/2014/main" id="{9F8283C7-6765-4E1D-8385-2BC69C6DEDCE}"/>
                </a:ext>
              </a:extLst>
            </p:cNvPr>
            <p:cNvSpPr>
              <a:spLocks noChangeShapeType="1"/>
            </p:cNvSpPr>
            <p:nvPr/>
          </p:nvSpPr>
          <p:spPr bwMode="auto">
            <a:xfrm>
              <a:off x="1881" y="918"/>
              <a:ext cx="2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7" name="Line 147">
              <a:extLst>
                <a:ext uri="{FF2B5EF4-FFF2-40B4-BE49-F238E27FC236}">
                  <a16:creationId xmlns:a16="http://schemas.microsoft.com/office/drawing/2014/main" id="{1092F280-F652-415F-858D-11C28AC553CC}"/>
                </a:ext>
              </a:extLst>
            </p:cNvPr>
            <p:cNvSpPr>
              <a:spLocks noChangeShapeType="1"/>
            </p:cNvSpPr>
            <p:nvPr/>
          </p:nvSpPr>
          <p:spPr bwMode="auto">
            <a:xfrm>
              <a:off x="1902" y="918"/>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8" name="Line 148">
              <a:extLst>
                <a:ext uri="{FF2B5EF4-FFF2-40B4-BE49-F238E27FC236}">
                  <a16:creationId xmlns:a16="http://schemas.microsoft.com/office/drawing/2014/main" id="{2D1549B5-98E0-4B7C-9D35-9A20C89AE82C}"/>
                </a:ext>
              </a:extLst>
            </p:cNvPr>
            <p:cNvSpPr>
              <a:spLocks noChangeShapeType="1"/>
            </p:cNvSpPr>
            <p:nvPr/>
          </p:nvSpPr>
          <p:spPr bwMode="auto">
            <a:xfrm>
              <a:off x="1892" y="853"/>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9" name="Line 149">
              <a:extLst>
                <a:ext uri="{FF2B5EF4-FFF2-40B4-BE49-F238E27FC236}">
                  <a16:creationId xmlns:a16="http://schemas.microsoft.com/office/drawing/2014/main" id="{8E0C56CF-930B-464E-A368-3223FA24A61C}"/>
                </a:ext>
              </a:extLst>
            </p:cNvPr>
            <p:cNvSpPr>
              <a:spLocks noChangeShapeType="1"/>
            </p:cNvSpPr>
            <p:nvPr/>
          </p:nvSpPr>
          <p:spPr bwMode="auto">
            <a:xfrm flipV="1">
              <a:off x="1892" y="853"/>
              <a:ext cx="1" cy="65"/>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 name="Line 150">
              <a:extLst>
                <a:ext uri="{FF2B5EF4-FFF2-40B4-BE49-F238E27FC236}">
                  <a16:creationId xmlns:a16="http://schemas.microsoft.com/office/drawing/2014/main" id="{21C46761-2B76-4EB9-B7EE-5DF39284EF40}"/>
                </a:ext>
              </a:extLst>
            </p:cNvPr>
            <p:cNvSpPr>
              <a:spLocks noChangeShapeType="1"/>
            </p:cNvSpPr>
            <p:nvPr/>
          </p:nvSpPr>
          <p:spPr bwMode="auto">
            <a:xfrm>
              <a:off x="1881" y="918"/>
              <a:ext cx="1"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 name="Line 151">
              <a:extLst>
                <a:ext uri="{FF2B5EF4-FFF2-40B4-BE49-F238E27FC236}">
                  <a16:creationId xmlns:a16="http://schemas.microsoft.com/office/drawing/2014/main" id="{6462D8FD-D507-47C4-B8D1-858C6AF97F53}"/>
                </a:ext>
              </a:extLst>
            </p:cNvPr>
            <p:cNvSpPr>
              <a:spLocks noChangeShapeType="1"/>
            </p:cNvSpPr>
            <p:nvPr/>
          </p:nvSpPr>
          <p:spPr bwMode="auto">
            <a:xfrm flipV="1">
              <a:off x="1892" y="918"/>
              <a:ext cx="1" cy="1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 name="Rectangle 152">
              <a:extLst>
                <a:ext uri="{FF2B5EF4-FFF2-40B4-BE49-F238E27FC236}">
                  <a16:creationId xmlns:a16="http://schemas.microsoft.com/office/drawing/2014/main" id="{48DAE5DC-30C3-4978-AB8F-F8C036A95A9F}"/>
                </a:ext>
              </a:extLst>
            </p:cNvPr>
            <p:cNvSpPr>
              <a:spLocks noChangeArrowheads="1"/>
            </p:cNvSpPr>
            <p:nvPr/>
          </p:nvSpPr>
          <p:spPr bwMode="auto">
            <a:xfrm>
              <a:off x="1859" y="995"/>
              <a:ext cx="65" cy="65"/>
            </a:xfrm>
            <a:prstGeom prst="rect">
              <a:avLst/>
            </a:prstGeom>
            <a:solidFill>
              <a:srgbClr val="FFFFFF"/>
            </a:solidFill>
            <a:ln w="17463">
              <a:solidFill>
                <a:srgbClr val="FFFFFF"/>
              </a:solidFill>
              <a:miter lim="800000"/>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13" name="Line 153">
              <a:extLst>
                <a:ext uri="{FF2B5EF4-FFF2-40B4-BE49-F238E27FC236}">
                  <a16:creationId xmlns:a16="http://schemas.microsoft.com/office/drawing/2014/main" id="{2EC92776-B747-4679-A98E-759A3B806730}"/>
                </a:ext>
              </a:extLst>
            </p:cNvPr>
            <p:cNvSpPr>
              <a:spLocks noChangeShapeType="1"/>
            </p:cNvSpPr>
            <p:nvPr/>
          </p:nvSpPr>
          <p:spPr bwMode="auto">
            <a:xfrm>
              <a:off x="1432" y="2055"/>
              <a:ext cx="219"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 name="Line 154">
              <a:extLst>
                <a:ext uri="{FF2B5EF4-FFF2-40B4-BE49-F238E27FC236}">
                  <a16:creationId xmlns:a16="http://schemas.microsoft.com/office/drawing/2014/main" id="{C965D99B-50C1-490F-8A48-1BE6896121C6}"/>
                </a:ext>
              </a:extLst>
            </p:cNvPr>
            <p:cNvSpPr>
              <a:spLocks noChangeShapeType="1"/>
            </p:cNvSpPr>
            <p:nvPr/>
          </p:nvSpPr>
          <p:spPr bwMode="auto">
            <a:xfrm>
              <a:off x="1542" y="1902"/>
              <a:ext cx="951" cy="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 name="Line 155">
              <a:extLst>
                <a:ext uri="{FF2B5EF4-FFF2-40B4-BE49-F238E27FC236}">
                  <a16:creationId xmlns:a16="http://schemas.microsoft.com/office/drawing/2014/main" id="{D31EA0E5-B37E-40FF-B979-76B0AEB0168B}"/>
                </a:ext>
              </a:extLst>
            </p:cNvPr>
            <p:cNvSpPr>
              <a:spLocks noChangeShapeType="1"/>
            </p:cNvSpPr>
            <p:nvPr/>
          </p:nvSpPr>
          <p:spPr bwMode="auto">
            <a:xfrm>
              <a:off x="1104" y="1137"/>
              <a:ext cx="110" cy="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 name="Line 156">
              <a:extLst>
                <a:ext uri="{FF2B5EF4-FFF2-40B4-BE49-F238E27FC236}">
                  <a16:creationId xmlns:a16="http://schemas.microsoft.com/office/drawing/2014/main" id="{0B5B9DB5-CC47-4DD5-A7DA-874ABF7455EE}"/>
                </a:ext>
              </a:extLst>
            </p:cNvPr>
            <p:cNvSpPr>
              <a:spLocks noChangeShapeType="1"/>
            </p:cNvSpPr>
            <p:nvPr/>
          </p:nvSpPr>
          <p:spPr bwMode="auto">
            <a:xfrm>
              <a:off x="1542" y="109"/>
              <a:ext cx="1" cy="19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 name="Line 157">
              <a:extLst>
                <a:ext uri="{FF2B5EF4-FFF2-40B4-BE49-F238E27FC236}">
                  <a16:creationId xmlns:a16="http://schemas.microsoft.com/office/drawing/2014/main" id="{A22C8619-4DE1-45C0-8AC8-050C7AA4F035}"/>
                </a:ext>
              </a:extLst>
            </p:cNvPr>
            <p:cNvSpPr>
              <a:spLocks noChangeShapeType="1"/>
            </p:cNvSpPr>
            <p:nvPr/>
          </p:nvSpPr>
          <p:spPr bwMode="auto">
            <a:xfrm>
              <a:off x="1542" y="809"/>
              <a:ext cx="1" cy="15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8" name="Line 158">
              <a:extLst>
                <a:ext uri="{FF2B5EF4-FFF2-40B4-BE49-F238E27FC236}">
                  <a16:creationId xmlns:a16="http://schemas.microsoft.com/office/drawing/2014/main" id="{E7DFC5DA-A893-4B07-A981-B63D46AFFEE1}"/>
                </a:ext>
              </a:extLst>
            </p:cNvPr>
            <p:cNvSpPr>
              <a:spLocks noChangeShapeType="1"/>
            </p:cNvSpPr>
            <p:nvPr/>
          </p:nvSpPr>
          <p:spPr bwMode="auto">
            <a:xfrm flipV="1">
              <a:off x="339" y="1137"/>
              <a:ext cx="1" cy="1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9" name="Line 159">
              <a:extLst>
                <a:ext uri="{FF2B5EF4-FFF2-40B4-BE49-F238E27FC236}">
                  <a16:creationId xmlns:a16="http://schemas.microsoft.com/office/drawing/2014/main" id="{277FAF17-DE65-4D7A-BF60-F038E622343C}"/>
                </a:ext>
              </a:extLst>
            </p:cNvPr>
            <p:cNvSpPr>
              <a:spLocks noChangeShapeType="1"/>
            </p:cNvSpPr>
            <p:nvPr/>
          </p:nvSpPr>
          <p:spPr bwMode="auto">
            <a:xfrm>
              <a:off x="339" y="1902"/>
              <a:ext cx="1203" cy="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0" name="Oval 160">
              <a:extLst>
                <a:ext uri="{FF2B5EF4-FFF2-40B4-BE49-F238E27FC236}">
                  <a16:creationId xmlns:a16="http://schemas.microsoft.com/office/drawing/2014/main" id="{863DB1F2-C1ED-4A72-85EC-C217352CCFF6}"/>
                </a:ext>
              </a:extLst>
            </p:cNvPr>
            <p:cNvSpPr>
              <a:spLocks noChangeArrowheads="1"/>
            </p:cNvSpPr>
            <p:nvPr/>
          </p:nvSpPr>
          <p:spPr bwMode="auto">
            <a:xfrm>
              <a:off x="1520" y="1880"/>
              <a:ext cx="43" cy="44"/>
            </a:xfrm>
            <a:prstGeom prst="ellipse">
              <a:avLst/>
            </a:prstGeom>
            <a:solidFill>
              <a:srgbClr val="FF0000"/>
            </a:solidFill>
            <a:ln w="17463">
              <a:solidFill>
                <a:srgbClr val="FF0000"/>
              </a:solidFill>
              <a:round/>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21" name="Line 161">
              <a:extLst>
                <a:ext uri="{FF2B5EF4-FFF2-40B4-BE49-F238E27FC236}">
                  <a16:creationId xmlns:a16="http://schemas.microsoft.com/office/drawing/2014/main" id="{D62365A1-B150-41C7-ADAC-876A74F5842A}"/>
                </a:ext>
              </a:extLst>
            </p:cNvPr>
            <p:cNvSpPr>
              <a:spLocks noChangeShapeType="1"/>
            </p:cNvSpPr>
            <p:nvPr/>
          </p:nvSpPr>
          <p:spPr bwMode="auto">
            <a:xfrm flipV="1">
              <a:off x="1651" y="262"/>
              <a:ext cx="1" cy="32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2" name="Line 162">
              <a:extLst>
                <a:ext uri="{FF2B5EF4-FFF2-40B4-BE49-F238E27FC236}">
                  <a16:creationId xmlns:a16="http://schemas.microsoft.com/office/drawing/2014/main" id="{A87F09EF-45B6-4D2C-889F-60ED04EA34D2}"/>
                </a:ext>
              </a:extLst>
            </p:cNvPr>
            <p:cNvSpPr>
              <a:spLocks noChangeShapeType="1"/>
            </p:cNvSpPr>
            <p:nvPr/>
          </p:nvSpPr>
          <p:spPr bwMode="auto">
            <a:xfrm>
              <a:off x="1542" y="743"/>
              <a:ext cx="1"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3" name="Line 163">
              <a:extLst>
                <a:ext uri="{FF2B5EF4-FFF2-40B4-BE49-F238E27FC236}">
                  <a16:creationId xmlns:a16="http://schemas.microsoft.com/office/drawing/2014/main" id="{7AAC039C-3CD2-4128-A65D-64671CDF30CB}"/>
                </a:ext>
              </a:extLst>
            </p:cNvPr>
            <p:cNvSpPr>
              <a:spLocks noChangeShapeType="1"/>
            </p:cNvSpPr>
            <p:nvPr/>
          </p:nvSpPr>
          <p:spPr bwMode="auto">
            <a:xfrm>
              <a:off x="1542" y="1356"/>
              <a:ext cx="1" cy="5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4" name="Line 164">
              <a:extLst>
                <a:ext uri="{FF2B5EF4-FFF2-40B4-BE49-F238E27FC236}">
                  <a16:creationId xmlns:a16="http://schemas.microsoft.com/office/drawing/2014/main" id="{AD8FBDE5-AEC9-4EBF-A084-A0E1D6AB34BB}"/>
                </a:ext>
              </a:extLst>
            </p:cNvPr>
            <p:cNvSpPr>
              <a:spLocks noChangeShapeType="1"/>
            </p:cNvSpPr>
            <p:nvPr/>
          </p:nvSpPr>
          <p:spPr bwMode="auto">
            <a:xfrm>
              <a:off x="1542" y="1902"/>
              <a:ext cx="1" cy="15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5" name="Line 165">
              <a:extLst>
                <a:ext uri="{FF2B5EF4-FFF2-40B4-BE49-F238E27FC236}">
                  <a16:creationId xmlns:a16="http://schemas.microsoft.com/office/drawing/2014/main" id="{CABBE50D-07AC-43B7-A146-6EE287F822F5}"/>
                </a:ext>
              </a:extLst>
            </p:cNvPr>
            <p:cNvSpPr>
              <a:spLocks noChangeShapeType="1"/>
            </p:cNvSpPr>
            <p:nvPr/>
          </p:nvSpPr>
          <p:spPr bwMode="auto">
            <a:xfrm flipH="1">
              <a:off x="667" y="1246"/>
              <a:ext cx="328" cy="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6" name="Line 166">
              <a:extLst>
                <a:ext uri="{FF2B5EF4-FFF2-40B4-BE49-F238E27FC236}">
                  <a16:creationId xmlns:a16="http://schemas.microsoft.com/office/drawing/2014/main" id="{5B78D7D8-2A61-46B4-80B3-D420E7965AB6}"/>
                </a:ext>
              </a:extLst>
            </p:cNvPr>
            <p:cNvSpPr>
              <a:spLocks noChangeShapeType="1"/>
            </p:cNvSpPr>
            <p:nvPr/>
          </p:nvSpPr>
          <p:spPr bwMode="auto">
            <a:xfrm>
              <a:off x="1542" y="809"/>
              <a:ext cx="56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7" name="Oval 167">
              <a:extLst>
                <a:ext uri="{FF2B5EF4-FFF2-40B4-BE49-F238E27FC236}">
                  <a16:creationId xmlns:a16="http://schemas.microsoft.com/office/drawing/2014/main" id="{63226111-217C-4643-B25B-A5031867315B}"/>
                </a:ext>
              </a:extLst>
            </p:cNvPr>
            <p:cNvSpPr>
              <a:spLocks noChangeArrowheads="1"/>
            </p:cNvSpPr>
            <p:nvPr/>
          </p:nvSpPr>
          <p:spPr bwMode="auto">
            <a:xfrm>
              <a:off x="1520" y="787"/>
              <a:ext cx="43" cy="44"/>
            </a:xfrm>
            <a:prstGeom prst="ellipse">
              <a:avLst/>
            </a:prstGeom>
            <a:solidFill>
              <a:srgbClr val="FF0000"/>
            </a:solidFill>
            <a:ln w="17463">
              <a:solidFill>
                <a:srgbClr val="FF0000"/>
              </a:solidFill>
              <a:round/>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528" name="Line 168">
              <a:extLst>
                <a:ext uri="{FF2B5EF4-FFF2-40B4-BE49-F238E27FC236}">
                  <a16:creationId xmlns:a16="http://schemas.microsoft.com/office/drawing/2014/main" id="{768272B2-A6E9-4950-8BF7-D97F6E621DCA}"/>
                </a:ext>
              </a:extLst>
            </p:cNvPr>
            <p:cNvSpPr>
              <a:spLocks noChangeShapeType="1"/>
            </p:cNvSpPr>
            <p:nvPr/>
          </p:nvSpPr>
          <p:spPr bwMode="auto">
            <a:xfrm>
              <a:off x="339" y="1137"/>
              <a:ext cx="328" cy="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9" name="Line 169">
              <a:extLst>
                <a:ext uri="{FF2B5EF4-FFF2-40B4-BE49-F238E27FC236}">
                  <a16:creationId xmlns:a16="http://schemas.microsoft.com/office/drawing/2014/main" id="{A21B683B-3CCD-400A-83D0-1892C3D245ED}"/>
                </a:ext>
              </a:extLst>
            </p:cNvPr>
            <p:cNvSpPr>
              <a:spLocks noChangeShapeType="1"/>
            </p:cNvSpPr>
            <p:nvPr/>
          </p:nvSpPr>
          <p:spPr bwMode="auto">
            <a:xfrm>
              <a:off x="339" y="1541"/>
              <a:ext cx="1" cy="36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0" name="Rectangle 170">
              <a:extLst>
                <a:ext uri="{FF2B5EF4-FFF2-40B4-BE49-F238E27FC236}">
                  <a16:creationId xmlns:a16="http://schemas.microsoft.com/office/drawing/2014/main" id="{18D4FE9B-2723-4A9A-924A-33955DB486BF}"/>
                </a:ext>
              </a:extLst>
            </p:cNvPr>
            <p:cNvSpPr>
              <a:spLocks noChangeArrowheads="1"/>
            </p:cNvSpPr>
            <p:nvPr/>
          </p:nvSpPr>
          <p:spPr bwMode="auto">
            <a:xfrm>
              <a:off x="1629" y="1246"/>
              <a:ext cx="9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U</a:t>
              </a:r>
              <a:endParaRPr lang="en-US" altLang="zh-CN" b="0"/>
            </a:p>
          </p:txBody>
        </p:sp>
        <p:sp>
          <p:nvSpPr>
            <p:cNvPr id="17531" name="Rectangle 171">
              <a:extLst>
                <a:ext uri="{FF2B5EF4-FFF2-40B4-BE49-F238E27FC236}">
                  <a16:creationId xmlns:a16="http://schemas.microsoft.com/office/drawing/2014/main" id="{FC6A89DF-33FB-474C-B4B4-659FD6E837E6}"/>
                </a:ext>
              </a:extLst>
            </p:cNvPr>
            <p:cNvSpPr>
              <a:spLocks noChangeArrowheads="1"/>
            </p:cNvSpPr>
            <p:nvPr/>
          </p:nvSpPr>
          <p:spPr bwMode="auto">
            <a:xfrm>
              <a:off x="831" y="907"/>
              <a:ext cx="83"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R</a:t>
              </a:r>
              <a:endParaRPr lang="en-US" altLang="zh-CN" b="0"/>
            </a:p>
          </p:txBody>
        </p:sp>
        <p:sp>
          <p:nvSpPr>
            <p:cNvPr id="17532" name="Rectangle 172">
              <a:extLst>
                <a:ext uri="{FF2B5EF4-FFF2-40B4-BE49-F238E27FC236}">
                  <a16:creationId xmlns:a16="http://schemas.microsoft.com/office/drawing/2014/main" id="{134146B0-E28A-4A00-850E-53EA410114E9}"/>
                </a:ext>
              </a:extLst>
            </p:cNvPr>
            <p:cNvSpPr>
              <a:spLocks noChangeArrowheads="1"/>
            </p:cNvSpPr>
            <p:nvPr/>
          </p:nvSpPr>
          <p:spPr bwMode="auto">
            <a:xfrm>
              <a:off x="667" y="1334"/>
              <a:ext cx="6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a:t>
              </a:r>
              <a:endParaRPr lang="en-US" altLang="zh-CN" b="0"/>
            </a:p>
          </p:txBody>
        </p:sp>
        <p:sp>
          <p:nvSpPr>
            <p:cNvPr id="17533" name="Rectangle 173">
              <a:extLst>
                <a:ext uri="{FF2B5EF4-FFF2-40B4-BE49-F238E27FC236}">
                  <a16:creationId xmlns:a16="http://schemas.microsoft.com/office/drawing/2014/main" id="{0C38C0DB-5445-47DF-AEE8-36F63564C3D8}"/>
                </a:ext>
              </a:extLst>
            </p:cNvPr>
            <p:cNvSpPr>
              <a:spLocks noChangeArrowheads="1"/>
            </p:cNvSpPr>
            <p:nvPr/>
          </p:nvSpPr>
          <p:spPr bwMode="auto">
            <a:xfrm>
              <a:off x="1684" y="448"/>
              <a:ext cx="4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I</a:t>
              </a:r>
              <a:endParaRPr lang="en-US" altLang="zh-CN" b="0"/>
            </a:p>
          </p:txBody>
        </p:sp>
        <p:sp>
          <p:nvSpPr>
            <p:cNvPr id="17534" name="Rectangle 174">
              <a:extLst>
                <a:ext uri="{FF2B5EF4-FFF2-40B4-BE49-F238E27FC236}">
                  <a16:creationId xmlns:a16="http://schemas.microsoft.com/office/drawing/2014/main" id="{9324533C-48AF-4A00-9792-8CE209E0EDDA}"/>
                </a:ext>
              </a:extLst>
            </p:cNvPr>
            <p:cNvSpPr>
              <a:spLocks noChangeArrowheads="1"/>
            </p:cNvSpPr>
            <p:nvPr/>
          </p:nvSpPr>
          <p:spPr bwMode="auto">
            <a:xfrm>
              <a:off x="1312" y="415"/>
              <a:ext cx="83"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R</a:t>
              </a:r>
              <a:endParaRPr lang="en-US" altLang="zh-CN" b="0"/>
            </a:p>
          </p:txBody>
        </p:sp>
        <p:sp>
          <p:nvSpPr>
            <p:cNvPr id="17535" name="Rectangle 175">
              <a:extLst>
                <a:ext uri="{FF2B5EF4-FFF2-40B4-BE49-F238E27FC236}">
                  <a16:creationId xmlns:a16="http://schemas.microsoft.com/office/drawing/2014/main" id="{008C8647-5C9F-4517-A606-A06E19B0AF59}"/>
                </a:ext>
              </a:extLst>
            </p:cNvPr>
            <p:cNvSpPr>
              <a:spLocks noChangeArrowheads="1"/>
            </p:cNvSpPr>
            <p:nvPr/>
          </p:nvSpPr>
          <p:spPr bwMode="auto">
            <a:xfrm>
              <a:off x="87" y="1312"/>
              <a:ext cx="13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BB</a:t>
              </a:r>
              <a:endParaRPr lang="en-US" altLang="zh-CN" b="0"/>
            </a:p>
          </p:txBody>
        </p:sp>
        <p:sp>
          <p:nvSpPr>
            <p:cNvPr id="17536" name="Rectangle 176">
              <a:extLst>
                <a:ext uri="{FF2B5EF4-FFF2-40B4-BE49-F238E27FC236}">
                  <a16:creationId xmlns:a16="http://schemas.microsoft.com/office/drawing/2014/main" id="{1B7949D9-A4D1-4214-AADE-08156EFCC2E9}"/>
                </a:ext>
              </a:extLst>
            </p:cNvPr>
            <p:cNvSpPr>
              <a:spLocks noChangeArrowheads="1"/>
            </p:cNvSpPr>
            <p:nvPr/>
          </p:nvSpPr>
          <p:spPr bwMode="auto">
            <a:xfrm>
              <a:off x="985" y="1541"/>
              <a:ext cx="13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BE</a:t>
              </a:r>
              <a:endParaRPr lang="en-US" altLang="zh-CN" b="0"/>
            </a:p>
          </p:txBody>
        </p:sp>
        <p:sp>
          <p:nvSpPr>
            <p:cNvPr id="17537" name="Rectangle 177">
              <a:extLst>
                <a:ext uri="{FF2B5EF4-FFF2-40B4-BE49-F238E27FC236}">
                  <a16:creationId xmlns:a16="http://schemas.microsoft.com/office/drawing/2014/main" id="{00B277BE-AC1B-426C-8B63-A498B3B05308}"/>
                </a:ext>
              </a:extLst>
            </p:cNvPr>
            <p:cNvSpPr>
              <a:spLocks noChangeArrowheads="1"/>
            </p:cNvSpPr>
            <p:nvPr/>
          </p:nvSpPr>
          <p:spPr bwMode="auto">
            <a:xfrm>
              <a:off x="1737" y="514"/>
              <a:ext cx="6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a:t>
              </a:r>
              <a:endParaRPr lang="en-US" altLang="zh-CN" b="0"/>
            </a:p>
          </p:txBody>
        </p:sp>
        <p:sp>
          <p:nvSpPr>
            <p:cNvPr id="17538" name="Rectangle 178">
              <a:extLst>
                <a:ext uri="{FF2B5EF4-FFF2-40B4-BE49-F238E27FC236}">
                  <a16:creationId xmlns:a16="http://schemas.microsoft.com/office/drawing/2014/main" id="{7A7BF1A8-F21F-40DE-9519-5F7F7D97D667}"/>
                </a:ext>
              </a:extLst>
            </p:cNvPr>
            <p:cNvSpPr>
              <a:spLocks noChangeArrowheads="1"/>
            </p:cNvSpPr>
            <p:nvPr/>
          </p:nvSpPr>
          <p:spPr bwMode="auto">
            <a:xfrm>
              <a:off x="1761" y="87"/>
              <a:ext cx="13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CC</a:t>
              </a:r>
              <a:endParaRPr lang="en-US" altLang="zh-CN" b="0"/>
            </a:p>
          </p:txBody>
        </p:sp>
        <p:sp>
          <p:nvSpPr>
            <p:cNvPr id="17539" name="Rectangle 179">
              <a:extLst>
                <a:ext uri="{FF2B5EF4-FFF2-40B4-BE49-F238E27FC236}">
                  <a16:creationId xmlns:a16="http://schemas.microsoft.com/office/drawing/2014/main" id="{39471F3F-9048-4648-B2D3-7B87F8FAEEAA}"/>
                </a:ext>
              </a:extLst>
            </p:cNvPr>
            <p:cNvSpPr>
              <a:spLocks noChangeArrowheads="1"/>
            </p:cNvSpPr>
            <p:nvPr/>
          </p:nvSpPr>
          <p:spPr bwMode="auto">
            <a:xfrm>
              <a:off x="1389" y="481"/>
              <a:ext cx="6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a:t>
              </a:r>
              <a:endParaRPr lang="en-US" altLang="zh-CN" b="0"/>
            </a:p>
          </p:txBody>
        </p:sp>
        <p:sp>
          <p:nvSpPr>
            <p:cNvPr id="17540" name="Rectangle 180">
              <a:extLst>
                <a:ext uri="{FF2B5EF4-FFF2-40B4-BE49-F238E27FC236}">
                  <a16:creationId xmlns:a16="http://schemas.microsoft.com/office/drawing/2014/main" id="{4A8B8987-8AD2-43DD-A217-CFAF84852400}"/>
                </a:ext>
              </a:extLst>
            </p:cNvPr>
            <p:cNvSpPr>
              <a:spLocks noChangeArrowheads="1"/>
            </p:cNvSpPr>
            <p:nvPr/>
          </p:nvSpPr>
          <p:spPr bwMode="auto">
            <a:xfrm>
              <a:off x="918" y="973"/>
              <a:ext cx="5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b</a:t>
              </a:r>
              <a:endParaRPr lang="en-US" altLang="zh-CN" b="0"/>
            </a:p>
          </p:txBody>
        </p:sp>
        <p:sp>
          <p:nvSpPr>
            <p:cNvPr id="17541" name="Rectangle 181">
              <a:extLst>
                <a:ext uri="{FF2B5EF4-FFF2-40B4-BE49-F238E27FC236}">
                  <a16:creationId xmlns:a16="http://schemas.microsoft.com/office/drawing/2014/main" id="{66F792C6-BF74-4559-B03B-5C0542887D83}"/>
                </a:ext>
              </a:extLst>
            </p:cNvPr>
            <p:cNvSpPr>
              <a:spLocks noChangeArrowheads="1"/>
            </p:cNvSpPr>
            <p:nvPr/>
          </p:nvSpPr>
          <p:spPr bwMode="auto">
            <a:xfrm>
              <a:off x="1913" y="11"/>
              <a:ext cx="58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a:solidFill>
                    <a:srgbClr val="000000"/>
                  </a:solidFill>
                </a:rPr>
                <a:t>（+12</a:t>
              </a:r>
              <a:r>
                <a:rPr lang="en-US" altLang="zh-CN" sz="1600" b="0">
                  <a:solidFill>
                    <a:srgbClr val="000000"/>
                  </a:solidFill>
                </a:rPr>
                <a:t>V）</a:t>
              </a:r>
              <a:endParaRPr lang="en-US" altLang="zh-CN" b="0"/>
            </a:p>
          </p:txBody>
        </p:sp>
        <p:sp>
          <p:nvSpPr>
            <p:cNvPr id="17542" name="Rectangle 182">
              <a:extLst>
                <a:ext uri="{FF2B5EF4-FFF2-40B4-BE49-F238E27FC236}">
                  <a16:creationId xmlns:a16="http://schemas.microsoft.com/office/drawing/2014/main" id="{CB5873EB-90CD-4474-86AC-3CAE763B5484}"/>
                </a:ext>
              </a:extLst>
            </p:cNvPr>
            <p:cNvSpPr>
              <a:spLocks noChangeArrowheads="1"/>
            </p:cNvSpPr>
            <p:nvPr/>
          </p:nvSpPr>
          <p:spPr bwMode="auto">
            <a:xfrm>
              <a:off x="612" y="1279"/>
              <a:ext cx="4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I</a:t>
              </a:r>
              <a:endParaRPr lang="en-US" altLang="zh-CN" b="0"/>
            </a:p>
          </p:txBody>
        </p:sp>
        <p:sp>
          <p:nvSpPr>
            <p:cNvPr id="17543" name="Rectangle 183">
              <a:extLst>
                <a:ext uri="{FF2B5EF4-FFF2-40B4-BE49-F238E27FC236}">
                  <a16:creationId xmlns:a16="http://schemas.microsoft.com/office/drawing/2014/main" id="{88F9F95B-AF48-4181-AA3B-A91D5A7D85B7}"/>
                </a:ext>
              </a:extLst>
            </p:cNvPr>
            <p:cNvSpPr>
              <a:spLocks noChangeArrowheads="1"/>
            </p:cNvSpPr>
            <p:nvPr/>
          </p:nvSpPr>
          <p:spPr bwMode="auto">
            <a:xfrm>
              <a:off x="874" y="1488"/>
              <a:ext cx="9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U</a:t>
              </a:r>
              <a:endParaRPr lang="en-US" altLang="zh-CN" b="0"/>
            </a:p>
          </p:txBody>
        </p:sp>
        <p:sp>
          <p:nvSpPr>
            <p:cNvPr id="17544" name="Rectangle 184">
              <a:extLst>
                <a:ext uri="{FF2B5EF4-FFF2-40B4-BE49-F238E27FC236}">
                  <a16:creationId xmlns:a16="http://schemas.microsoft.com/office/drawing/2014/main" id="{2ACD669F-5762-4EB9-B0FE-80B6A336BEB3}"/>
                </a:ext>
              </a:extLst>
            </p:cNvPr>
            <p:cNvSpPr>
              <a:spLocks noChangeArrowheads="1"/>
            </p:cNvSpPr>
            <p:nvPr/>
          </p:nvSpPr>
          <p:spPr bwMode="auto">
            <a:xfrm>
              <a:off x="0" y="1257"/>
              <a:ext cx="8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a:solidFill>
                    <a:srgbClr val="000000"/>
                  </a:solidFill>
                </a:rPr>
                <a:t>V</a:t>
              </a:r>
              <a:endParaRPr lang="en-US" altLang="zh-CN" b="0"/>
            </a:p>
          </p:txBody>
        </p:sp>
        <p:sp>
          <p:nvSpPr>
            <p:cNvPr id="17545" name="Rectangle 185">
              <a:extLst>
                <a:ext uri="{FF2B5EF4-FFF2-40B4-BE49-F238E27FC236}">
                  <a16:creationId xmlns:a16="http://schemas.microsoft.com/office/drawing/2014/main" id="{B9CA2B83-D4A6-414A-8755-635CAB2D04C7}"/>
                </a:ext>
              </a:extLst>
            </p:cNvPr>
            <p:cNvSpPr>
              <a:spLocks noChangeArrowheads="1"/>
            </p:cNvSpPr>
            <p:nvPr/>
          </p:nvSpPr>
          <p:spPr bwMode="auto">
            <a:xfrm>
              <a:off x="1737" y="1301"/>
              <a:ext cx="13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0">
                  <a:solidFill>
                    <a:srgbClr val="000000"/>
                  </a:solidFill>
                </a:rPr>
                <a:t>CE</a:t>
              </a:r>
              <a:endParaRPr lang="en-US" altLang="zh-CN" b="0"/>
            </a:p>
          </p:txBody>
        </p:sp>
        <p:pic>
          <p:nvPicPr>
            <p:cNvPr id="17546" name="Picture 186">
              <a:extLst>
                <a:ext uri="{FF2B5EF4-FFF2-40B4-BE49-F238E27FC236}">
                  <a16:creationId xmlns:a16="http://schemas.microsoft.com/office/drawing/2014/main" id="{F07CD198-0502-486C-A70C-F1901E27F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 y="1454"/>
              <a:ext cx="46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47" name="Picture 187">
              <a:extLst>
                <a:ext uri="{FF2B5EF4-FFF2-40B4-BE49-F238E27FC236}">
                  <a16:creationId xmlns:a16="http://schemas.microsoft.com/office/drawing/2014/main" id="{998637EB-DA90-453D-9EBF-82C5D1A69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 y="1479"/>
              <a:ext cx="42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48" name="Picture 188">
              <a:extLst>
                <a:ext uri="{FF2B5EF4-FFF2-40B4-BE49-F238E27FC236}">
                  <a16:creationId xmlns:a16="http://schemas.microsoft.com/office/drawing/2014/main" id="{CE1AFA32-3171-46A1-AA0B-F1732E305F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 y="1241"/>
              <a:ext cx="42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49" name="Picture 189">
              <a:extLst>
                <a:ext uri="{FF2B5EF4-FFF2-40B4-BE49-F238E27FC236}">
                  <a16:creationId xmlns:a16="http://schemas.microsoft.com/office/drawing/2014/main" id="{4D51EFC3-5D37-4280-B83D-15BECC2C71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9" y="424"/>
              <a:ext cx="38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50" name="Picture 190">
              <a:extLst>
                <a:ext uri="{FF2B5EF4-FFF2-40B4-BE49-F238E27FC236}">
                  <a16:creationId xmlns:a16="http://schemas.microsoft.com/office/drawing/2014/main" id="{C60E23C0-429E-48D5-AC27-7F2FA781A9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6" y="1223"/>
              <a:ext cx="48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51" name="Picture 191">
              <a:extLst>
                <a:ext uri="{FF2B5EF4-FFF2-40B4-BE49-F238E27FC236}">
                  <a16:creationId xmlns:a16="http://schemas.microsoft.com/office/drawing/2014/main" id="{2F806F73-5541-41B0-B5F3-BA40FEC679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1" y="1241"/>
              <a:ext cx="23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52" name="Line 192">
              <a:extLst>
                <a:ext uri="{FF2B5EF4-FFF2-40B4-BE49-F238E27FC236}">
                  <a16:creationId xmlns:a16="http://schemas.microsoft.com/office/drawing/2014/main" id="{CD812522-2CAD-413C-8B3A-E773A27BA884}"/>
                </a:ext>
              </a:extLst>
            </p:cNvPr>
            <p:cNvSpPr>
              <a:spLocks noChangeShapeType="1"/>
            </p:cNvSpPr>
            <p:nvPr/>
          </p:nvSpPr>
          <p:spPr bwMode="auto">
            <a:xfrm>
              <a:off x="2105" y="71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3" name="Line 193">
              <a:extLst>
                <a:ext uri="{FF2B5EF4-FFF2-40B4-BE49-F238E27FC236}">
                  <a16:creationId xmlns:a16="http://schemas.microsoft.com/office/drawing/2014/main" id="{649271AE-74F7-43E5-BE82-666160CAE7F2}"/>
                </a:ext>
              </a:extLst>
            </p:cNvPr>
            <p:cNvSpPr>
              <a:spLocks noChangeShapeType="1"/>
            </p:cNvSpPr>
            <p:nvPr/>
          </p:nvSpPr>
          <p:spPr bwMode="auto">
            <a:xfrm>
              <a:off x="2153" y="71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54" name="Line 194">
              <a:extLst>
                <a:ext uri="{FF2B5EF4-FFF2-40B4-BE49-F238E27FC236}">
                  <a16:creationId xmlns:a16="http://schemas.microsoft.com/office/drawing/2014/main" id="{89FD0CE9-5E91-4026-A873-B8911E8E8CAA}"/>
                </a:ext>
              </a:extLst>
            </p:cNvPr>
            <p:cNvSpPr>
              <a:spLocks noChangeShapeType="1"/>
            </p:cNvSpPr>
            <p:nvPr/>
          </p:nvSpPr>
          <p:spPr bwMode="auto">
            <a:xfrm flipH="1">
              <a:off x="2153" y="80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7603" name="Object 195">
            <a:extLst>
              <a:ext uri="{FF2B5EF4-FFF2-40B4-BE49-F238E27FC236}">
                <a16:creationId xmlns:a16="http://schemas.microsoft.com/office/drawing/2014/main" id="{0CE5007E-1010-4FAE-B149-4833B6D9850D}"/>
              </a:ext>
            </a:extLst>
          </p:cNvPr>
          <p:cNvGraphicFramePr>
            <a:graphicFrameLocks noChangeAspect="1"/>
          </p:cNvGraphicFramePr>
          <p:nvPr/>
        </p:nvGraphicFramePr>
        <p:xfrm>
          <a:off x="1508125" y="4038600"/>
          <a:ext cx="2905125" cy="2362200"/>
        </p:xfrm>
        <a:graphic>
          <a:graphicData uri="http://schemas.openxmlformats.org/presentationml/2006/ole">
            <mc:AlternateContent xmlns:mc="http://schemas.openxmlformats.org/markup-compatibility/2006">
              <mc:Choice xmlns:v="urn:schemas-microsoft-com:vml" Requires="v">
                <p:oleObj spid="_x0000_s17607" r:id="rId10" imgW="1222383" imgH="1273316" progId="Equation.3">
                  <p:embed/>
                </p:oleObj>
              </mc:Choice>
              <mc:Fallback>
                <p:oleObj r:id="rId10" imgW="1222383" imgH="1273316" progId="Equation.3">
                  <p:embed/>
                  <p:pic>
                    <p:nvPicPr>
                      <p:cNvPr id="0" name="Object 1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8125" y="4038600"/>
                        <a:ext cx="2905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04" name="Text Box 196">
            <a:extLst>
              <a:ext uri="{FF2B5EF4-FFF2-40B4-BE49-F238E27FC236}">
                <a16:creationId xmlns:a16="http://schemas.microsoft.com/office/drawing/2014/main" id="{8ED75CB5-3D18-47AE-A8D7-78F50E3C03EA}"/>
              </a:ext>
            </a:extLst>
          </p:cNvPr>
          <p:cNvSpPr txBox="1">
            <a:spLocks noChangeArrowheads="1"/>
          </p:cNvSpPr>
          <p:nvPr/>
        </p:nvSpPr>
        <p:spPr bwMode="auto">
          <a:xfrm>
            <a:off x="533400" y="36576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符号说明</a:t>
            </a:r>
          </a:p>
        </p:txBody>
      </p:sp>
      <p:sp>
        <p:nvSpPr>
          <p:cNvPr id="17605" name="Text Box 197">
            <a:extLst>
              <a:ext uri="{FF2B5EF4-FFF2-40B4-BE49-F238E27FC236}">
                <a16:creationId xmlns:a16="http://schemas.microsoft.com/office/drawing/2014/main" id="{FEFB1183-4B86-4A5C-B218-7D4CB10CD951}"/>
              </a:ext>
            </a:extLst>
          </p:cNvPr>
          <p:cNvSpPr txBox="1">
            <a:spLocks noChangeArrowheads="1"/>
          </p:cNvSpPr>
          <p:nvPr/>
        </p:nvSpPr>
        <p:spPr bwMode="auto">
          <a:xfrm>
            <a:off x="527050" y="4114800"/>
            <a:ext cx="4267200" cy="2227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基本共射放大电路的</a:t>
            </a:r>
            <a:r>
              <a:rPr lang="zh-CN" altLang="en-US" sz="2800">
                <a:solidFill>
                  <a:srgbClr val="FF3300"/>
                </a:solidFill>
              </a:rPr>
              <a:t>电压放大作用</a:t>
            </a:r>
            <a:r>
              <a:rPr lang="zh-CN" altLang="en-US" sz="2800"/>
              <a:t>是利用晶体管的电流放大作用，并依靠</a:t>
            </a:r>
            <a:r>
              <a:rPr lang="en-US" altLang="zh-CN" sz="2000" i="1">
                <a:solidFill>
                  <a:srgbClr val="0033CC"/>
                </a:solidFill>
                <a:ea typeface="楷体_GB2312" pitchFamily="1" charset="-122"/>
              </a:rPr>
              <a:t>R</a:t>
            </a:r>
            <a:r>
              <a:rPr lang="en-US" altLang="zh-CN" sz="2000" baseline="-25000">
                <a:solidFill>
                  <a:srgbClr val="0033CC"/>
                </a:solidFill>
                <a:ea typeface="楷体_GB2312" pitchFamily="1" charset="-122"/>
              </a:rPr>
              <a:t>C</a:t>
            </a:r>
            <a:r>
              <a:rPr lang="zh-CN" altLang="en-US" sz="2800">
                <a:solidFill>
                  <a:srgbClr val="FF3300"/>
                </a:solidFill>
              </a:rPr>
              <a:t>将电流的变化转化成电压</a:t>
            </a:r>
            <a:r>
              <a:rPr lang="zh-CN" altLang="en-US" sz="2800"/>
              <a:t>的变化来实现的。</a:t>
            </a:r>
          </a:p>
        </p:txBody>
      </p:sp>
      <p:sp>
        <p:nvSpPr>
          <p:cNvPr id="17606" name="Text Box 198">
            <a:extLst>
              <a:ext uri="{FF2B5EF4-FFF2-40B4-BE49-F238E27FC236}">
                <a16:creationId xmlns:a16="http://schemas.microsoft.com/office/drawing/2014/main" id="{5739BC71-A6B8-416A-9A41-CA1E30FF3B95}"/>
              </a:ext>
            </a:extLst>
          </p:cNvPr>
          <p:cNvSpPr txBox="1">
            <a:spLocks noChangeArrowheads="1"/>
          </p:cNvSpPr>
          <p:nvPr/>
        </p:nvSpPr>
        <p:spPr bwMode="auto">
          <a:xfrm>
            <a:off x="5099050" y="6096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各电压、电流的波形</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04">
                                            <p:txEl>
                                              <p:pRg st="0" end="0"/>
                                            </p:txEl>
                                          </p:spTgt>
                                        </p:tgtEl>
                                        <p:attrNameLst>
                                          <p:attrName>style.visibility</p:attrName>
                                        </p:attrNameLst>
                                      </p:cBhvr>
                                      <p:to>
                                        <p:strVal val="visible"/>
                                      </p:to>
                                    </p:set>
                                    <p:animEffect transition="in" filter="box(out)">
                                      <p:cBhvr>
                                        <p:cTn id="7" dur="500"/>
                                        <p:tgtEl>
                                          <p:spTgt spid="176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7603"/>
                                        </p:tgtEl>
                                        <p:attrNameLst>
                                          <p:attrName>style.visibility</p:attrName>
                                        </p:attrNameLst>
                                      </p:cBhvr>
                                      <p:to>
                                        <p:strVal val="visible"/>
                                      </p:to>
                                    </p:set>
                                    <p:animEffect transition="in" filter="box(out)">
                                      <p:cBhvr>
                                        <p:cTn id="12" dur="500"/>
                                        <p:tgtEl>
                                          <p:spTgt spid="1760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06">
                                            <p:txEl>
                                              <p:pRg st="0" end="0"/>
                                            </p:txEl>
                                          </p:spTgt>
                                        </p:tgtEl>
                                        <p:attrNameLst>
                                          <p:attrName>style.visibility</p:attrName>
                                        </p:attrNameLst>
                                      </p:cBhvr>
                                      <p:to>
                                        <p:strVal val="visible"/>
                                      </p:to>
                                    </p:set>
                                    <p:animEffect transition="in" filter="box(out)">
                                      <p:cBhvr>
                                        <p:cTn id="17" dur="500"/>
                                        <p:tgtEl>
                                          <p:spTgt spid="1760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box(out)">
                                      <p:cBhvr>
                                        <p:cTn id="22" dur="500"/>
                                        <p:tgtEl>
                                          <p:spTgt spid="1741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605"/>
                                        </p:tgtEl>
                                        <p:attrNameLst>
                                          <p:attrName>style.visibility</p:attrName>
                                        </p:attrNameLst>
                                      </p:cBhvr>
                                      <p:to>
                                        <p:strVal val="visible"/>
                                      </p:to>
                                    </p:set>
                                    <p:animEffect transition="in" filter="box(out)">
                                      <p:cBhvr>
                                        <p:cTn id="27" dur="500"/>
                                        <p:tgtEl>
                                          <p:spTgt spid="1760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4" grpId="0" build="p" autoUpdateAnimBg="0"/>
      <p:bldP spid="17605" grpId="0" animBg="1" autoUpdateAnimBg="0"/>
      <p:bldP spid="1760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1629F8C-86FD-4074-90F2-4D0DCCFB0F86}"/>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8435" name="Text Box 3">
            <a:extLst>
              <a:ext uri="{FF2B5EF4-FFF2-40B4-BE49-F238E27FC236}">
                <a16:creationId xmlns:a16="http://schemas.microsoft.com/office/drawing/2014/main" id="{B6F0CE11-7D99-4729-A431-727D2BA8A2BA}"/>
              </a:ext>
            </a:extLst>
          </p:cNvPr>
          <p:cNvSpPr txBox="1">
            <a:spLocks noChangeArrowheads="1"/>
          </p:cNvSpPr>
          <p:nvPr/>
        </p:nvSpPr>
        <p:spPr bwMode="auto">
          <a:xfrm>
            <a:off x="533400" y="6096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二、常见的两种共射放大电路</a:t>
            </a:r>
          </a:p>
        </p:txBody>
      </p:sp>
      <p:sp>
        <p:nvSpPr>
          <p:cNvPr id="18436" name="Text Box 4">
            <a:extLst>
              <a:ext uri="{FF2B5EF4-FFF2-40B4-BE49-F238E27FC236}">
                <a16:creationId xmlns:a16="http://schemas.microsoft.com/office/drawing/2014/main" id="{1D02B220-5B2A-49EA-A574-9D6C48B6E9FC}"/>
              </a:ext>
            </a:extLst>
          </p:cNvPr>
          <p:cNvSpPr txBox="1">
            <a:spLocks noChangeArrowheads="1"/>
          </p:cNvSpPr>
          <p:nvPr/>
        </p:nvSpPr>
        <p:spPr bwMode="auto">
          <a:xfrm>
            <a:off x="228600" y="1295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1.直接耦合共射放大电路</a:t>
            </a:r>
          </a:p>
        </p:txBody>
      </p:sp>
      <p:grpSp>
        <p:nvGrpSpPr>
          <p:cNvPr id="18437" name="Group 5">
            <a:extLst>
              <a:ext uri="{FF2B5EF4-FFF2-40B4-BE49-F238E27FC236}">
                <a16:creationId xmlns:a16="http://schemas.microsoft.com/office/drawing/2014/main" id="{398C2E3E-C6B7-4285-A4F3-667C630820DA}"/>
              </a:ext>
            </a:extLst>
          </p:cNvPr>
          <p:cNvGrpSpPr>
            <a:grpSpLocks/>
          </p:cNvGrpSpPr>
          <p:nvPr/>
        </p:nvGrpSpPr>
        <p:grpSpPr bwMode="auto">
          <a:xfrm>
            <a:off x="5334000" y="1828800"/>
            <a:ext cx="2819400" cy="3068638"/>
            <a:chOff x="0" y="0"/>
            <a:chExt cx="1776" cy="2168"/>
          </a:xfrm>
        </p:grpSpPr>
        <p:grpSp>
          <p:nvGrpSpPr>
            <p:cNvPr id="18476" name="Group 6">
              <a:extLst>
                <a:ext uri="{FF2B5EF4-FFF2-40B4-BE49-F238E27FC236}">
                  <a16:creationId xmlns:a16="http://schemas.microsoft.com/office/drawing/2014/main" id="{413C1B4B-6241-4156-B5C1-1C8BBDCFC56D}"/>
                </a:ext>
              </a:extLst>
            </p:cNvPr>
            <p:cNvGrpSpPr>
              <a:grpSpLocks/>
            </p:cNvGrpSpPr>
            <p:nvPr/>
          </p:nvGrpSpPr>
          <p:grpSpPr bwMode="auto">
            <a:xfrm>
              <a:off x="0" y="0"/>
              <a:ext cx="1776" cy="2168"/>
              <a:chOff x="0" y="0"/>
              <a:chExt cx="1776" cy="2168"/>
            </a:xfrm>
          </p:grpSpPr>
          <p:grpSp>
            <p:nvGrpSpPr>
              <p:cNvPr id="18478" name="Group 7">
                <a:extLst>
                  <a:ext uri="{FF2B5EF4-FFF2-40B4-BE49-F238E27FC236}">
                    <a16:creationId xmlns:a16="http://schemas.microsoft.com/office/drawing/2014/main" id="{7BC16549-3D28-4684-A7B5-1744D4332EB8}"/>
                  </a:ext>
                </a:extLst>
              </p:cNvPr>
              <p:cNvGrpSpPr>
                <a:grpSpLocks/>
              </p:cNvGrpSpPr>
              <p:nvPr/>
            </p:nvGrpSpPr>
            <p:grpSpPr bwMode="auto">
              <a:xfrm>
                <a:off x="0" y="29"/>
                <a:ext cx="1776" cy="2139"/>
                <a:chOff x="0" y="0"/>
                <a:chExt cx="1776" cy="2139"/>
              </a:xfrm>
            </p:grpSpPr>
            <p:grpSp>
              <p:nvGrpSpPr>
                <p:cNvPr id="18480" name="Group 8">
                  <a:extLst>
                    <a:ext uri="{FF2B5EF4-FFF2-40B4-BE49-F238E27FC236}">
                      <a16:creationId xmlns:a16="http://schemas.microsoft.com/office/drawing/2014/main" id="{AC3965F6-DE92-4159-9E4E-A355C9128E36}"/>
                    </a:ext>
                  </a:extLst>
                </p:cNvPr>
                <p:cNvGrpSpPr>
                  <a:grpSpLocks/>
                </p:cNvGrpSpPr>
                <p:nvPr/>
              </p:nvGrpSpPr>
              <p:grpSpPr bwMode="auto">
                <a:xfrm>
                  <a:off x="0" y="0"/>
                  <a:ext cx="1776" cy="2139"/>
                  <a:chOff x="0" y="0"/>
                  <a:chExt cx="1776" cy="2139"/>
                </a:xfrm>
              </p:grpSpPr>
              <p:pic>
                <p:nvPicPr>
                  <p:cNvPr id="18483" name="Picture 9" descr="2">
                    <a:extLst>
                      <a:ext uri="{FF2B5EF4-FFF2-40B4-BE49-F238E27FC236}">
                        <a16:creationId xmlns:a16="http://schemas.microsoft.com/office/drawing/2014/main" id="{0CF92D7E-C7B9-403E-8BEC-524C72589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033" t="21970" r="10059" b="31593"/>
                  <a:stretch>
                    <a:fillRect/>
                  </a:stretch>
                </p:blipFill>
                <p:spPr bwMode="auto">
                  <a:xfrm>
                    <a:off x="0" y="0"/>
                    <a:ext cx="1776"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4" name="Rectangle 10">
                    <a:extLst>
                      <a:ext uri="{FF2B5EF4-FFF2-40B4-BE49-F238E27FC236}">
                        <a16:creationId xmlns:a16="http://schemas.microsoft.com/office/drawing/2014/main" id="{94C0C8EA-1430-40CE-9C56-FA57B6482D17}"/>
                      </a:ext>
                    </a:extLst>
                  </p:cNvPr>
                  <p:cNvSpPr>
                    <a:spLocks noChangeArrowheads="1"/>
                  </p:cNvSpPr>
                  <p:nvPr/>
                </p:nvSpPr>
                <p:spPr bwMode="auto">
                  <a:xfrm>
                    <a:off x="432" y="1729"/>
                    <a:ext cx="1056"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CC00CC"/>
                        </a:solidFill>
                      </a:rPr>
                      <a:t>阻容耦合共射放大电路</a:t>
                    </a:r>
                  </a:p>
                </p:txBody>
              </p:sp>
            </p:grpSp>
            <p:pic>
              <p:nvPicPr>
                <p:cNvPr id="18481" name="Picture 11" descr="vtvcvb">
                  <a:extLst>
                    <a:ext uri="{FF2B5EF4-FFF2-40B4-BE49-F238E27FC236}">
                      <a16:creationId xmlns:a16="http://schemas.microsoft.com/office/drawing/2014/main" id="{3A2C48AD-E141-40D5-B58B-D68B924A56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5092" t="13498" r="5249" b="66142"/>
                <a:stretch>
                  <a:fillRect/>
                </a:stretch>
              </p:blipFill>
              <p:spPr bwMode="auto">
                <a:xfrm>
                  <a:off x="8" y="1176"/>
                  <a:ext cx="15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2" descr="vtvcvb">
                  <a:extLst>
                    <a:ext uri="{FF2B5EF4-FFF2-40B4-BE49-F238E27FC236}">
                      <a16:creationId xmlns:a16="http://schemas.microsoft.com/office/drawing/2014/main" id="{1F067E68-685E-4A59-8CA7-9E832C693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5092" t="33971" r="-4724" b="38921"/>
                <a:stretch>
                  <a:fillRect/>
                </a:stretch>
              </p:blipFill>
              <p:spPr bwMode="auto">
                <a:xfrm>
                  <a:off x="1560" y="1010"/>
                  <a:ext cx="2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79" name="Picture 13" descr="vtvcvb">
                <a:extLst>
                  <a:ext uri="{FF2B5EF4-FFF2-40B4-BE49-F238E27FC236}">
                    <a16:creationId xmlns:a16="http://schemas.microsoft.com/office/drawing/2014/main" id="{145C8115-6EEB-4EA0-90DC-9DA9F1BD7D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9604" r="44508" b="36633"/>
              <a:stretch>
                <a:fillRect/>
              </a:stretch>
            </p:blipFill>
            <p:spPr bwMode="auto">
              <a:xfrm>
                <a:off x="1488" y="0"/>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77" name="Text Box 14">
              <a:extLst>
                <a:ext uri="{FF2B5EF4-FFF2-40B4-BE49-F238E27FC236}">
                  <a16:creationId xmlns:a16="http://schemas.microsoft.com/office/drawing/2014/main" id="{C5A71138-C551-447B-ABDE-8700C2510FF5}"/>
                </a:ext>
              </a:extLst>
            </p:cNvPr>
            <p:cNvSpPr txBox="1">
              <a:spLocks noChangeArrowheads="1"/>
            </p:cNvSpPr>
            <p:nvPr/>
          </p:nvSpPr>
          <p:spPr bwMode="auto">
            <a:xfrm>
              <a:off x="960" y="864"/>
              <a:ext cx="288" cy="21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solidFill>
                    <a:schemeClr val="accent2"/>
                  </a:solidFill>
                </a:rPr>
                <a:t>T</a:t>
              </a:r>
            </a:p>
          </p:txBody>
        </p:sp>
      </p:grpSp>
      <p:sp>
        <p:nvSpPr>
          <p:cNvPr id="18447" name="Text Box 15">
            <a:extLst>
              <a:ext uri="{FF2B5EF4-FFF2-40B4-BE49-F238E27FC236}">
                <a16:creationId xmlns:a16="http://schemas.microsoft.com/office/drawing/2014/main" id="{14C9B979-007B-4A91-93A1-A1DB7269F340}"/>
              </a:ext>
            </a:extLst>
          </p:cNvPr>
          <p:cNvSpPr txBox="1">
            <a:spLocks noChangeArrowheads="1"/>
          </p:cNvSpPr>
          <p:nvPr/>
        </p:nvSpPr>
        <p:spPr bwMode="auto">
          <a:xfrm>
            <a:off x="4876800" y="13716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2.阻容耦合共射放大电路</a:t>
            </a:r>
          </a:p>
        </p:txBody>
      </p:sp>
      <p:grpSp>
        <p:nvGrpSpPr>
          <p:cNvPr id="18448" name="Group 16">
            <a:extLst>
              <a:ext uri="{FF2B5EF4-FFF2-40B4-BE49-F238E27FC236}">
                <a16:creationId xmlns:a16="http://schemas.microsoft.com/office/drawing/2014/main" id="{4DC0E0F4-2ECB-451F-BAF9-F1CB02C80796}"/>
              </a:ext>
            </a:extLst>
          </p:cNvPr>
          <p:cNvGrpSpPr>
            <a:grpSpLocks/>
          </p:cNvGrpSpPr>
          <p:nvPr/>
        </p:nvGrpSpPr>
        <p:grpSpPr bwMode="auto">
          <a:xfrm>
            <a:off x="5292725" y="4868863"/>
            <a:ext cx="3733800" cy="1616075"/>
            <a:chOff x="0" y="0"/>
            <a:chExt cx="2352" cy="1018"/>
          </a:xfrm>
        </p:grpSpPr>
        <p:graphicFrame>
          <p:nvGraphicFramePr>
            <p:cNvPr id="18472" name="Object 17">
              <a:extLst>
                <a:ext uri="{FF2B5EF4-FFF2-40B4-BE49-F238E27FC236}">
                  <a16:creationId xmlns:a16="http://schemas.microsoft.com/office/drawing/2014/main" id="{BFCE5158-E108-40B8-9587-B0E7C043045E}"/>
                </a:ext>
              </a:extLst>
            </p:cNvPr>
            <p:cNvGraphicFramePr>
              <a:graphicFrameLocks noChangeAspect="1"/>
            </p:cNvGraphicFramePr>
            <p:nvPr/>
          </p:nvGraphicFramePr>
          <p:xfrm>
            <a:off x="48" y="0"/>
            <a:ext cx="1668" cy="432"/>
          </p:xfrm>
          <a:graphic>
            <a:graphicData uri="http://schemas.openxmlformats.org/presentationml/2006/ole">
              <mc:AlternateContent xmlns:mc="http://schemas.openxmlformats.org/markup-compatibility/2006">
                <mc:Choice xmlns:v="urn:schemas-microsoft-com:vml" Requires="v">
                  <p:oleObj spid="_x0000_s18485" r:id="rId6" imgW="1031386" imgH="394728" progId="Equation.3">
                    <p:embed/>
                  </p:oleObj>
                </mc:Choice>
                <mc:Fallback>
                  <p:oleObj r:id="rId6" imgW="1031386" imgH="394728" progId="Equation.3">
                    <p:embed/>
                    <p:pic>
                      <p:nvPicPr>
                        <p:cNvPr id="0" name="Object 1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8" y="0"/>
                          <a:ext cx="166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3" name="Text Box 18">
              <a:extLst>
                <a:ext uri="{FF2B5EF4-FFF2-40B4-BE49-F238E27FC236}">
                  <a16:creationId xmlns:a16="http://schemas.microsoft.com/office/drawing/2014/main" id="{A8CA5B72-ADB9-418B-B701-892EFF0BFCEE}"/>
                </a:ext>
              </a:extLst>
            </p:cNvPr>
            <p:cNvSpPr txBox="1">
              <a:spLocks noChangeArrowheads="1"/>
            </p:cNvSpPr>
            <p:nvPr/>
          </p:nvSpPr>
          <p:spPr bwMode="auto">
            <a:xfrm>
              <a:off x="48" y="432"/>
              <a:ext cx="19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993300"/>
                  </a:solidFill>
                </a:rPr>
                <a:t>I</a:t>
              </a:r>
              <a:r>
                <a:rPr lang="en-US" altLang="zh-CN" sz="2000" baseline="-25000">
                  <a:solidFill>
                    <a:srgbClr val="993300"/>
                  </a:solidFill>
                </a:rPr>
                <a:t>CQ</a:t>
              </a:r>
              <a:r>
                <a:rPr lang="en-US" altLang="zh-CN" sz="2000">
                  <a:solidFill>
                    <a:srgbClr val="993300"/>
                  </a:solidFill>
                </a:rPr>
                <a:t> </a:t>
              </a:r>
              <a:r>
                <a:rPr lang="en-US" altLang="zh-CN" sz="2000">
                  <a:solidFill>
                    <a:srgbClr val="993300"/>
                  </a:solidFill>
                  <a:sym typeface="Symbol" panose="05050102010706020507" pitchFamily="18" charset="2"/>
                </a:rPr>
                <a:t></a:t>
              </a:r>
              <a:r>
                <a:rPr lang="en-US" altLang="zh-CN" sz="2000">
                  <a:solidFill>
                    <a:srgbClr val="993300"/>
                  </a:solidFill>
                </a:rPr>
                <a:t> </a:t>
              </a:r>
              <a:r>
                <a:rPr lang="en-US" altLang="zh-CN" sz="2000" i="1">
                  <a:solidFill>
                    <a:srgbClr val="993300"/>
                  </a:solidFill>
                  <a:sym typeface="Symbol" panose="05050102010706020507" pitchFamily="18" charset="2"/>
                </a:rPr>
                <a:t></a:t>
              </a:r>
              <a:r>
                <a:rPr lang="en-US" altLang="zh-CN" sz="2000">
                  <a:solidFill>
                    <a:srgbClr val="993300"/>
                  </a:solidFill>
                  <a:sym typeface="Symbol" panose="05050102010706020507" pitchFamily="18" charset="2"/>
                </a:rPr>
                <a:t> </a:t>
              </a:r>
              <a:r>
                <a:rPr lang="en-US" altLang="zh-CN" sz="2000" i="1">
                  <a:solidFill>
                    <a:srgbClr val="993300"/>
                  </a:solidFill>
                  <a:sym typeface="Symbol" panose="05050102010706020507" pitchFamily="18" charset="2"/>
                </a:rPr>
                <a:t>I</a:t>
              </a:r>
              <a:r>
                <a:rPr lang="en-US" altLang="zh-CN" sz="2000" baseline="-25000">
                  <a:solidFill>
                    <a:srgbClr val="993300"/>
                  </a:solidFill>
                  <a:sym typeface="Symbol" panose="05050102010706020507" pitchFamily="18" charset="2"/>
                </a:rPr>
                <a:t>BQ</a:t>
              </a:r>
              <a:endParaRPr lang="en-US" altLang="zh-CN" sz="2000" i="1" baseline="-25000">
                <a:solidFill>
                  <a:srgbClr val="993300"/>
                </a:solidFill>
              </a:endParaRPr>
            </a:p>
          </p:txBody>
        </p:sp>
        <p:sp>
          <p:nvSpPr>
            <p:cNvPr id="18474" name="Text Box 19">
              <a:extLst>
                <a:ext uri="{FF2B5EF4-FFF2-40B4-BE49-F238E27FC236}">
                  <a16:creationId xmlns:a16="http://schemas.microsoft.com/office/drawing/2014/main" id="{AB33D13B-E768-4245-8E3A-7C19B3D71275}"/>
                </a:ext>
              </a:extLst>
            </p:cNvPr>
            <p:cNvSpPr txBox="1">
              <a:spLocks noChangeArrowheads="1"/>
            </p:cNvSpPr>
            <p:nvPr/>
          </p:nvSpPr>
          <p:spPr bwMode="auto">
            <a:xfrm>
              <a:off x="48" y="768"/>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993300"/>
                  </a:solidFill>
                </a:rPr>
                <a:t>U</a:t>
              </a:r>
              <a:r>
                <a:rPr lang="en-US" altLang="zh-CN" sz="2000" baseline="-25000">
                  <a:solidFill>
                    <a:srgbClr val="993300"/>
                  </a:solidFill>
                </a:rPr>
                <a:t>CEQ</a:t>
              </a:r>
              <a:r>
                <a:rPr lang="en-US" altLang="zh-CN" sz="2000">
                  <a:solidFill>
                    <a:srgbClr val="993300"/>
                  </a:solidFill>
                </a:rPr>
                <a:t> = </a:t>
              </a:r>
              <a:r>
                <a:rPr lang="en-US" altLang="zh-CN" sz="2000" i="1">
                  <a:solidFill>
                    <a:srgbClr val="993300"/>
                  </a:solidFill>
                </a:rPr>
                <a:t>V</a:t>
              </a:r>
              <a:r>
                <a:rPr lang="en-US" altLang="zh-CN" sz="2000" baseline="-25000">
                  <a:solidFill>
                    <a:srgbClr val="993300"/>
                  </a:solidFill>
                </a:rPr>
                <a:t>CC</a:t>
              </a:r>
              <a:r>
                <a:rPr lang="en-US" altLang="zh-CN" sz="2000">
                  <a:solidFill>
                    <a:srgbClr val="993300"/>
                  </a:solidFill>
                </a:rPr>
                <a:t> – </a:t>
              </a:r>
              <a:r>
                <a:rPr lang="en-US" altLang="zh-CN" sz="2000" i="1">
                  <a:solidFill>
                    <a:srgbClr val="993300"/>
                  </a:solidFill>
                </a:rPr>
                <a:t>I</a:t>
              </a:r>
              <a:r>
                <a:rPr lang="en-US" altLang="zh-CN" sz="2000" baseline="-25000">
                  <a:solidFill>
                    <a:srgbClr val="993300"/>
                  </a:solidFill>
                </a:rPr>
                <a:t>CQ</a:t>
              </a:r>
              <a:r>
                <a:rPr lang="en-US" altLang="zh-CN" sz="2000">
                  <a:solidFill>
                    <a:srgbClr val="993300"/>
                  </a:solidFill>
                </a:rPr>
                <a:t> </a:t>
              </a:r>
              <a:r>
                <a:rPr lang="en-US" altLang="zh-CN" sz="2000" i="1">
                  <a:solidFill>
                    <a:srgbClr val="993300"/>
                  </a:solidFill>
                </a:rPr>
                <a:t>R</a:t>
              </a:r>
              <a:r>
                <a:rPr lang="en-US" altLang="zh-CN" sz="2000" baseline="-25000">
                  <a:solidFill>
                    <a:srgbClr val="993300"/>
                  </a:solidFill>
                </a:rPr>
                <a:t>C</a:t>
              </a:r>
            </a:p>
          </p:txBody>
        </p:sp>
        <p:sp>
          <p:nvSpPr>
            <p:cNvPr id="18475" name="AutoShape 20">
              <a:extLst>
                <a:ext uri="{FF2B5EF4-FFF2-40B4-BE49-F238E27FC236}">
                  <a16:creationId xmlns:a16="http://schemas.microsoft.com/office/drawing/2014/main" id="{6F5F4694-2D50-45CD-B39D-00A7441123FF}"/>
                </a:ext>
              </a:extLst>
            </p:cNvPr>
            <p:cNvSpPr>
              <a:spLocks/>
            </p:cNvSpPr>
            <p:nvPr/>
          </p:nvSpPr>
          <p:spPr bwMode="auto">
            <a:xfrm>
              <a:off x="0" y="144"/>
              <a:ext cx="48" cy="864"/>
            </a:xfrm>
            <a:prstGeom prst="leftBrace">
              <a:avLst>
                <a:gd name="adj1" fmla="val 150000"/>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18453" name="Object 21">
            <a:extLst>
              <a:ext uri="{FF2B5EF4-FFF2-40B4-BE49-F238E27FC236}">
                <a16:creationId xmlns:a16="http://schemas.microsoft.com/office/drawing/2014/main" id="{A6460647-B31B-4A4F-9D08-8485FFA0AD0A}"/>
              </a:ext>
            </a:extLst>
          </p:cNvPr>
          <p:cNvGraphicFramePr>
            <a:graphicFrameLocks noChangeAspect="1"/>
          </p:cNvGraphicFramePr>
          <p:nvPr/>
        </p:nvGraphicFramePr>
        <p:xfrm>
          <a:off x="1042988" y="4852988"/>
          <a:ext cx="2808287" cy="633412"/>
        </p:xfrm>
        <a:graphic>
          <a:graphicData uri="http://schemas.openxmlformats.org/presentationml/2006/ole">
            <mc:AlternateContent xmlns:mc="http://schemas.openxmlformats.org/markup-compatibility/2006">
              <mc:Choice xmlns:v="urn:schemas-microsoft-com:vml" Requires="v">
                <p:oleObj spid="_x0000_s18486" r:id="rId8" imgW="1613600" imgH="457399" progId="Equation.3">
                  <p:embed/>
                </p:oleObj>
              </mc:Choice>
              <mc:Fallback>
                <p:oleObj r:id="rId8" imgW="1613600" imgH="457399" progId="Equation.3">
                  <p:embed/>
                  <p:pic>
                    <p:nvPicPr>
                      <p:cNvPr id="0" name="Object 21"/>
                      <p:cNvPicPr>
                        <a:picLocks noChangeAspect="1" noChangeArrowheads="1"/>
                      </p:cNvPicPr>
                      <p:nvPr/>
                    </p:nvPicPr>
                    <p:blipFill>
                      <a:blip r:embed="rId9">
                        <a:lum bright="-100000" contrast="78000"/>
                        <a:extLst>
                          <a:ext uri="{28A0092B-C50C-407E-A947-70E740481C1C}">
                            <a14:useLocalDpi xmlns:a14="http://schemas.microsoft.com/office/drawing/2010/main" val="0"/>
                          </a:ext>
                        </a:extLst>
                      </a:blip>
                      <a:srcRect/>
                      <a:stretch>
                        <a:fillRect/>
                      </a:stretch>
                    </p:blipFill>
                    <p:spPr bwMode="auto">
                      <a:xfrm>
                        <a:off x="1042988" y="4852988"/>
                        <a:ext cx="2808287"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4" name="Text Box 22">
            <a:extLst>
              <a:ext uri="{FF2B5EF4-FFF2-40B4-BE49-F238E27FC236}">
                <a16:creationId xmlns:a16="http://schemas.microsoft.com/office/drawing/2014/main" id="{EE08C9B4-665C-4AD9-B72F-801EAEE4574F}"/>
              </a:ext>
            </a:extLst>
          </p:cNvPr>
          <p:cNvSpPr txBox="1">
            <a:spLocks noChangeArrowheads="1"/>
          </p:cNvSpPr>
          <p:nvPr/>
        </p:nvSpPr>
        <p:spPr bwMode="auto">
          <a:xfrm>
            <a:off x="914400" y="5487988"/>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993300"/>
                </a:solidFill>
              </a:rPr>
              <a:t>I</a:t>
            </a:r>
            <a:r>
              <a:rPr lang="en-US" altLang="zh-CN" sz="2000" baseline="-25000">
                <a:solidFill>
                  <a:srgbClr val="993300"/>
                </a:solidFill>
              </a:rPr>
              <a:t>CQ</a:t>
            </a:r>
            <a:r>
              <a:rPr lang="en-US" altLang="zh-CN" sz="2000">
                <a:solidFill>
                  <a:srgbClr val="993300"/>
                </a:solidFill>
              </a:rPr>
              <a:t> </a:t>
            </a:r>
            <a:r>
              <a:rPr lang="en-US" altLang="zh-CN" sz="2000">
                <a:solidFill>
                  <a:srgbClr val="993300"/>
                </a:solidFill>
                <a:sym typeface="Symbol" panose="05050102010706020507" pitchFamily="18" charset="2"/>
              </a:rPr>
              <a:t></a:t>
            </a:r>
            <a:r>
              <a:rPr lang="en-US" altLang="zh-CN" sz="2000">
                <a:solidFill>
                  <a:srgbClr val="993300"/>
                </a:solidFill>
              </a:rPr>
              <a:t> </a:t>
            </a:r>
            <a:r>
              <a:rPr lang="en-US" altLang="zh-CN" sz="2000" i="1">
                <a:solidFill>
                  <a:srgbClr val="993300"/>
                </a:solidFill>
                <a:sym typeface="Symbol" panose="05050102010706020507" pitchFamily="18" charset="2"/>
              </a:rPr>
              <a:t></a:t>
            </a:r>
            <a:r>
              <a:rPr lang="en-US" altLang="zh-CN" sz="2000">
                <a:solidFill>
                  <a:srgbClr val="993300"/>
                </a:solidFill>
                <a:sym typeface="Symbol" panose="05050102010706020507" pitchFamily="18" charset="2"/>
              </a:rPr>
              <a:t> </a:t>
            </a:r>
            <a:r>
              <a:rPr lang="en-US" altLang="zh-CN" sz="2000" i="1">
                <a:solidFill>
                  <a:srgbClr val="993300"/>
                </a:solidFill>
                <a:sym typeface="Symbol" panose="05050102010706020507" pitchFamily="18" charset="2"/>
              </a:rPr>
              <a:t>I</a:t>
            </a:r>
            <a:r>
              <a:rPr lang="en-US" altLang="zh-CN" sz="2000" baseline="-25000">
                <a:solidFill>
                  <a:srgbClr val="993300"/>
                </a:solidFill>
                <a:sym typeface="Symbol" panose="05050102010706020507" pitchFamily="18" charset="2"/>
              </a:rPr>
              <a:t>BQ</a:t>
            </a:r>
            <a:endParaRPr lang="en-US" altLang="zh-CN" sz="2000" i="1" baseline="-25000">
              <a:solidFill>
                <a:srgbClr val="993300"/>
              </a:solidFill>
            </a:endParaRPr>
          </a:p>
        </p:txBody>
      </p:sp>
      <p:sp>
        <p:nvSpPr>
          <p:cNvPr id="18455" name="Text Box 23">
            <a:extLst>
              <a:ext uri="{FF2B5EF4-FFF2-40B4-BE49-F238E27FC236}">
                <a16:creationId xmlns:a16="http://schemas.microsoft.com/office/drawing/2014/main" id="{71A872DB-4A57-4979-888E-154EA5BC09A1}"/>
              </a:ext>
            </a:extLst>
          </p:cNvPr>
          <p:cNvSpPr txBox="1">
            <a:spLocks noChangeArrowheads="1"/>
          </p:cNvSpPr>
          <p:nvPr/>
        </p:nvSpPr>
        <p:spPr bwMode="auto">
          <a:xfrm>
            <a:off x="914400" y="6021388"/>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993300"/>
                </a:solidFill>
              </a:rPr>
              <a:t>U</a:t>
            </a:r>
            <a:r>
              <a:rPr lang="en-US" altLang="zh-CN" sz="2000" baseline="-25000">
                <a:solidFill>
                  <a:srgbClr val="993300"/>
                </a:solidFill>
              </a:rPr>
              <a:t>CEQ</a:t>
            </a:r>
            <a:r>
              <a:rPr lang="en-US" altLang="zh-CN" sz="2000">
                <a:solidFill>
                  <a:srgbClr val="993300"/>
                </a:solidFill>
              </a:rPr>
              <a:t> = </a:t>
            </a:r>
            <a:r>
              <a:rPr lang="en-US" altLang="zh-CN" sz="2000" i="1">
                <a:solidFill>
                  <a:srgbClr val="993300"/>
                </a:solidFill>
              </a:rPr>
              <a:t>V</a:t>
            </a:r>
            <a:r>
              <a:rPr lang="en-US" altLang="zh-CN" sz="2000" baseline="-25000">
                <a:solidFill>
                  <a:srgbClr val="993300"/>
                </a:solidFill>
              </a:rPr>
              <a:t>CC</a:t>
            </a:r>
            <a:r>
              <a:rPr lang="en-US" altLang="zh-CN" sz="2000">
                <a:solidFill>
                  <a:srgbClr val="993300"/>
                </a:solidFill>
              </a:rPr>
              <a:t> – </a:t>
            </a:r>
            <a:r>
              <a:rPr lang="en-US" altLang="zh-CN" sz="2000" i="1">
                <a:solidFill>
                  <a:srgbClr val="993300"/>
                </a:solidFill>
              </a:rPr>
              <a:t>I</a:t>
            </a:r>
            <a:r>
              <a:rPr lang="en-US" altLang="zh-CN" sz="2000" baseline="-25000">
                <a:solidFill>
                  <a:srgbClr val="993300"/>
                </a:solidFill>
              </a:rPr>
              <a:t>CQ</a:t>
            </a:r>
            <a:r>
              <a:rPr lang="en-US" altLang="zh-CN" sz="2000">
                <a:solidFill>
                  <a:srgbClr val="993300"/>
                </a:solidFill>
              </a:rPr>
              <a:t> </a:t>
            </a:r>
            <a:r>
              <a:rPr lang="en-US" altLang="zh-CN" sz="2000" i="1">
                <a:solidFill>
                  <a:srgbClr val="993300"/>
                </a:solidFill>
              </a:rPr>
              <a:t>R</a:t>
            </a:r>
            <a:r>
              <a:rPr lang="en-US" altLang="zh-CN" sz="2000" baseline="-25000">
                <a:solidFill>
                  <a:srgbClr val="993300"/>
                </a:solidFill>
              </a:rPr>
              <a:t>C</a:t>
            </a:r>
          </a:p>
        </p:txBody>
      </p:sp>
      <p:sp>
        <p:nvSpPr>
          <p:cNvPr id="18443" name="AutoShape 24">
            <a:extLst>
              <a:ext uri="{FF2B5EF4-FFF2-40B4-BE49-F238E27FC236}">
                <a16:creationId xmlns:a16="http://schemas.microsoft.com/office/drawing/2014/main" id="{7A7A954C-6747-48B4-AD06-9AE9604823A9}"/>
              </a:ext>
            </a:extLst>
          </p:cNvPr>
          <p:cNvSpPr>
            <a:spLocks/>
          </p:cNvSpPr>
          <p:nvPr/>
        </p:nvSpPr>
        <p:spPr bwMode="auto">
          <a:xfrm>
            <a:off x="900113" y="5013325"/>
            <a:ext cx="76200" cy="1371600"/>
          </a:xfrm>
          <a:prstGeom prst="leftBrace">
            <a:avLst>
              <a:gd name="adj1" fmla="val 150000"/>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4" name="Text Box 25">
            <a:extLst>
              <a:ext uri="{FF2B5EF4-FFF2-40B4-BE49-F238E27FC236}">
                <a16:creationId xmlns:a16="http://schemas.microsoft.com/office/drawing/2014/main" id="{A24A2814-C2F3-4004-BA8F-F1D653E41BFB}"/>
              </a:ext>
            </a:extLst>
          </p:cNvPr>
          <p:cNvSpPr txBox="1">
            <a:spLocks noChangeArrowheads="1"/>
          </p:cNvSpPr>
          <p:nvPr/>
        </p:nvSpPr>
        <p:spPr bwMode="auto">
          <a:xfrm>
            <a:off x="4067175" y="37163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grpSp>
        <p:nvGrpSpPr>
          <p:cNvPr id="18458" name="Group 26">
            <a:extLst>
              <a:ext uri="{FF2B5EF4-FFF2-40B4-BE49-F238E27FC236}">
                <a16:creationId xmlns:a16="http://schemas.microsoft.com/office/drawing/2014/main" id="{0AE3A331-81E4-40D3-A8C2-29E1AEF79153}"/>
              </a:ext>
            </a:extLst>
          </p:cNvPr>
          <p:cNvGrpSpPr>
            <a:grpSpLocks/>
          </p:cNvGrpSpPr>
          <p:nvPr/>
        </p:nvGrpSpPr>
        <p:grpSpPr bwMode="auto">
          <a:xfrm>
            <a:off x="5410200" y="3200400"/>
            <a:ext cx="228600" cy="779463"/>
            <a:chOff x="0" y="0"/>
            <a:chExt cx="144" cy="491"/>
          </a:xfrm>
        </p:grpSpPr>
        <p:sp>
          <p:nvSpPr>
            <p:cNvPr id="18470" name="Text Box 27">
              <a:extLst>
                <a:ext uri="{FF2B5EF4-FFF2-40B4-BE49-F238E27FC236}">
                  <a16:creationId xmlns:a16="http://schemas.microsoft.com/office/drawing/2014/main" id="{260FE321-1F80-4E7B-A7F1-097A1947FBA3}"/>
                </a:ext>
              </a:extLst>
            </p:cNvPr>
            <p:cNvSpPr txBox="1">
              <a:spLocks noChangeArrowheads="1"/>
            </p:cNvSpPr>
            <p:nvPr/>
          </p:nvSpPr>
          <p:spPr bwMode="auto">
            <a:xfrm>
              <a:off x="0" y="0"/>
              <a:ext cx="144" cy="49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800" b="0"/>
            </a:p>
            <a:p>
              <a:pPr eaLnBrk="1" hangingPunct="1">
                <a:spcBef>
                  <a:spcPct val="50000"/>
                </a:spcBef>
              </a:pPr>
              <a:endParaRPr lang="zh-CN" altLang="en-US" sz="1800" b="0"/>
            </a:p>
          </p:txBody>
        </p:sp>
        <p:sp>
          <p:nvSpPr>
            <p:cNvPr id="18471" name="Line 28">
              <a:extLst>
                <a:ext uri="{FF2B5EF4-FFF2-40B4-BE49-F238E27FC236}">
                  <a16:creationId xmlns:a16="http://schemas.microsoft.com/office/drawing/2014/main" id="{025FC9BD-0AAA-4C2C-9C1A-A9AA0C8C7CD2}"/>
                </a:ext>
              </a:extLst>
            </p:cNvPr>
            <p:cNvSpPr>
              <a:spLocks noChangeShapeType="1"/>
            </p:cNvSpPr>
            <p:nvPr/>
          </p:nvSpPr>
          <p:spPr bwMode="auto">
            <a:xfrm>
              <a:off x="48" y="0"/>
              <a:ext cx="0" cy="48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1" name="Group 29">
            <a:extLst>
              <a:ext uri="{FF2B5EF4-FFF2-40B4-BE49-F238E27FC236}">
                <a16:creationId xmlns:a16="http://schemas.microsoft.com/office/drawing/2014/main" id="{3F99B51D-A76C-4A7E-9BDD-7BBCF0B2DFF3}"/>
              </a:ext>
            </a:extLst>
          </p:cNvPr>
          <p:cNvGrpSpPr>
            <a:grpSpLocks/>
          </p:cNvGrpSpPr>
          <p:nvPr/>
        </p:nvGrpSpPr>
        <p:grpSpPr bwMode="auto">
          <a:xfrm>
            <a:off x="685800" y="1676400"/>
            <a:ext cx="2819400" cy="3100388"/>
            <a:chOff x="0" y="0"/>
            <a:chExt cx="1776" cy="1953"/>
          </a:xfrm>
        </p:grpSpPr>
        <p:grpSp>
          <p:nvGrpSpPr>
            <p:cNvPr id="18450" name="Group 30">
              <a:extLst>
                <a:ext uri="{FF2B5EF4-FFF2-40B4-BE49-F238E27FC236}">
                  <a16:creationId xmlns:a16="http://schemas.microsoft.com/office/drawing/2014/main" id="{C96505B7-C546-4564-9500-F2B40FC6727F}"/>
                </a:ext>
              </a:extLst>
            </p:cNvPr>
            <p:cNvGrpSpPr>
              <a:grpSpLocks/>
            </p:cNvGrpSpPr>
            <p:nvPr/>
          </p:nvGrpSpPr>
          <p:grpSpPr bwMode="auto">
            <a:xfrm>
              <a:off x="0" y="0"/>
              <a:ext cx="1776" cy="1953"/>
              <a:chOff x="0" y="0"/>
              <a:chExt cx="1776" cy="1953"/>
            </a:xfrm>
          </p:grpSpPr>
          <p:grpSp>
            <p:nvGrpSpPr>
              <p:cNvPr id="18452" name="Group 31">
                <a:extLst>
                  <a:ext uri="{FF2B5EF4-FFF2-40B4-BE49-F238E27FC236}">
                    <a16:creationId xmlns:a16="http://schemas.microsoft.com/office/drawing/2014/main" id="{36240F3E-4E5F-4A03-B708-A59C32EDB9F4}"/>
                  </a:ext>
                </a:extLst>
              </p:cNvPr>
              <p:cNvGrpSpPr>
                <a:grpSpLocks/>
              </p:cNvGrpSpPr>
              <p:nvPr/>
            </p:nvGrpSpPr>
            <p:grpSpPr bwMode="auto">
              <a:xfrm>
                <a:off x="0" y="0"/>
                <a:ext cx="1776" cy="1953"/>
                <a:chOff x="0" y="0"/>
                <a:chExt cx="1776" cy="1953"/>
              </a:xfrm>
            </p:grpSpPr>
            <p:grpSp>
              <p:nvGrpSpPr>
                <p:cNvPr id="18456" name="Group 32">
                  <a:extLst>
                    <a:ext uri="{FF2B5EF4-FFF2-40B4-BE49-F238E27FC236}">
                      <a16:creationId xmlns:a16="http://schemas.microsoft.com/office/drawing/2014/main" id="{54686576-96F3-48E0-932D-805B8D94B5AE}"/>
                    </a:ext>
                  </a:extLst>
                </p:cNvPr>
                <p:cNvGrpSpPr>
                  <a:grpSpLocks/>
                </p:cNvGrpSpPr>
                <p:nvPr/>
              </p:nvGrpSpPr>
              <p:grpSpPr bwMode="auto">
                <a:xfrm>
                  <a:off x="0" y="0"/>
                  <a:ext cx="1776" cy="1953"/>
                  <a:chOff x="0" y="0"/>
                  <a:chExt cx="1776" cy="1953"/>
                </a:xfrm>
              </p:grpSpPr>
              <p:grpSp>
                <p:nvGrpSpPr>
                  <p:cNvPr id="3" name="Group 33">
                    <a:extLst>
                      <a:ext uri="{FF2B5EF4-FFF2-40B4-BE49-F238E27FC236}">
                        <a16:creationId xmlns:a16="http://schemas.microsoft.com/office/drawing/2014/main" id="{F11D4498-8106-48CF-9133-BCCAC76702A6}"/>
                      </a:ext>
                    </a:extLst>
                  </p:cNvPr>
                  <p:cNvGrpSpPr>
                    <a:grpSpLocks/>
                  </p:cNvGrpSpPr>
                  <p:nvPr/>
                </p:nvGrpSpPr>
                <p:grpSpPr bwMode="auto">
                  <a:xfrm>
                    <a:off x="0" y="0"/>
                    <a:ext cx="1776" cy="1953"/>
                    <a:chOff x="0" y="0"/>
                    <a:chExt cx="1776" cy="2190"/>
                  </a:xfrm>
                </p:grpSpPr>
                <p:grpSp>
                  <p:nvGrpSpPr>
                    <p:cNvPr id="18463" name="Group 34">
                      <a:extLst>
                        <a:ext uri="{FF2B5EF4-FFF2-40B4-BE49-F238E27FC236}">
                          <a16:creationId xmlns:a16="http://schemas.microsoft.com/office/drawing/2014/main" id="{A8CFEA09-730A-4DC1-B3ED-FD9AE1F3DAFB}"/>
                        </a:ext>
                      </a:extLst>
                    </p:cNvPr>
                    <p:cNvGrpSpPr>
                      <a:grpSpLocks/>
                    </p:cNvGrpSpPr>
                    <p:nvPr/>
                  </p:nvGrpSpPr>
                  <p:grpSpPr bwMode="auto">
                    <a:xfrm>
                      <a:off x="0" y="29"/>
                      <a:ext cx="1776" cy="2161"/>
                      <a:chOff x="0" y="0"/>
                      <a:chExt cx="1776" cy="2161"/>
                    </a:xfrm>
                  </p:grpSpPr>
                  <p:grpSp>
                    <p:nvGrpSpPr>
                      <p:cNvPr id="18465" name="Group 35">
                        <a:extLst>
                          <a:ext uri="{FF2B5EF4-FFF2-40B4-BE49-F238E27FC236}">
                            <a16:creationId xmlns:a16="http://schemas.microsoft.com/office/drawing/2014/main" id="{E6676D5A-6DEE-45E2-A58C-3B66F6266C1E}"/>
                          </a:ext>
                        </a:extLst>
                      </p:cNvPr>
                      <p:cNvGrpSpPr>
                        <a:grpSpLocks/>
                      </p:cNvGrpSpPr>
                      <p:nvPr/>
                    </p:nvGrpSpPr>
                    <p:grpSpPr bwMode="auto">
                      <a:xfrm>
                        <a:off x="0" y="0"/>
                        <a:ext cx="1776" cy="2161"/>
                        <a:chOff x="0" y="0"/>
                        <a:chExt cx="1776" cy="2161"/>
                      </a:xfrm>
                    </p:grpSpPr>
                    <p:pic>
                      <p:nvPicPr>
                        <p:cNvPr id="18468" name="Picture 36" descr="2">
                          <a:extLst>
                            <a:ext uri="{FF2B5EF4-FFF2-40B4-BE49-F238E27FC236}">
                              <a16:creationId xmlns:a16="http://schemas.microsoft.com/office/drawing/2014/main" id="{D465F8FF-1BC1-459C-AD91-9A943CC43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033" t="21970" r="10059" b="31593"/>
                        <a:stretch>
                          <a:fillRect/>
                        </a:stretch>
                      </p:blipFill>
                      <p:spPr bwMode="auto">
                        <a:xfrm>
                          <a:off x="0" y="0"/>
                          <a:ext cx="1776"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9" name="Rectangle 37">
                          <a:extLst>
                            <a:ext uri="{FF2B5EF4-FFF2-40B4-BE49-F238E27FC236}">
                              <a16:creationId xmlns:a16="http://schemas.microsoft.com/office/drawing/2014/main" id="{5498B068-60F3-424D-849E-E11DC54004DF}"/>
                            </a:ext>
                          </a:extLst>
                        </p:cNvPr>
                        <p:cNvSpPr>
                          <a:spLocks noChangeArrowheads="1"/>
                        </p:cNvSpPr>
                        <p:nvPr/>
                      </p:nvSpPr>
                      <p:spPr bwMode="auto">
                        <a:xfrm>
                          <a:off x="432" y="1729"/>
                          <a:ext cx="105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CC00CC"/>
                              </a:solidFill>
                            </a:rPr>
                            <a:t>直接耦合共射放大电路</a:t>
                          </a:r>
                        </a:p>
                      </p:txBody>
                    </p:sp>
                  </p:grpSp>
                  <p:pic>
                    <p:nvPicPr>
                      <p:cNvPr id="18466" name="Picture 38" descr="vtvcvb">
                        <a:extLst>
                          <a:ext uri="{FF2B5EF4-FFF2-40B4-BE49-F238E27FC236}">
                            <a16:creationId xmlns:a16="http://schemas.microsoft.com/office/drawing/2014/main" id="{BDC03810-5520-4A9D-B18B-112A48682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5092" t="13498" r="5249" b="66142"/>
                      <a:stretch>
                        <a:fillRect/>
                      </a:stretch>
                    </p:blipFill>
                    <p:spPr bwMode="auto">
                      <a:xfrm>
                        <a:off x="8" y="1176"/>
                        <a:ext cx="15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7" name="Picture 39" descr="vtvcvb">
                        <a:extLst>
                          <a:ext uri="{FF2B5EF4-FFF2-40B4-BE49-F238E27FC236}">
                            <a16:creationId xmlns:a16="http://schemas.microsoft.com/office/drawing/2014/main" id="{49F0FAE6-0BC9-423E-8326-357AAAD746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5092" t="33971" r="-4724" b="38921"/>
                      <a:stretch>
                        <a:fillRect/>
                      </a:stretch>
                    </p:blipFill>
                    <p:spPr bwMode="auto">
                      <a:xfrm>
                        <a:off x="1560" y="1010"/>
                        <a:ext cx="2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4" name="Picture 40" descr="vtvcvb">
                      <a:extLst>
                        <a:ext uri="{FF2B5EF4-FFF2-40B4-BE49-F238E27FC236}">
                          <a16:creationId xmlns:a16="http://schemas.microsoft.com/office/drawing/2014/main" id="{6399E7C4-EA9C-477E-9B6B-25F690DB81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9604" r="44508" b="36633"/>
                    <a:stretch>
                      <a:fillRect/>
                    </a:stretch>
                  </p:blipFill>
                  <p:spPr bwMode="auto">
                    <a:xfrm>
                      <a:off x="1488" y="0"/>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59" name="Text Box 41">
                    <a:extLst>
                      <a:ext uri="{FF2B5EF4-FFF2-40B4-BE49-F238E27FC236}">
                        <a16:creationId xmlns:a16="http://schemas.microsoft.com/office/drawing/2014/main" id="{D2BD148B-6935-4398-AA70-84B265FB4F3E}"/>
                      </a:ext>
                    </a:extLst>
                  </p:cNvPr>
                  <p:cNvSpPr txBox="1">
                    <a:spLocks noChangeArrowheads="1"/>
                  </p:cNvSpPr>
                  <p:nvPr/>
                </p:nvSpPr>
                <p:spPr bwMode="auto">
                  <a:xfrm>
                    <a:off x="192" y="672"/>
                    <a:ext cx="192"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18460" name="Text Box 42">
                    <a:extLst>
                      <a:ext uri="{FF2B5EF4-FFF2-40B4-BE49-F238E27FC236}">
                        <a16:creationId xmlns:a16="http://schemas.microsoft.com/office/drawing/2014/main" id="{4ECE5315-0245-48FD-9864-0C45375E4BE8}"/>
                      </a:ext>
                    </a:extLst>
                  </p:cNvPr>
                  <p:cNvSpPr txBox="1">
                    <a:spLocks noChangeArrowheads="1"/>
                  </p:cNvSpPr>
                  <p:nvPr/>
                </p:nvSpPr>
                <p:spPr bwMode="auto">
                  <a:xfrm>
                    <a:off x="1104" y="480"/>
                    <a:ext cx="192"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4" name="Line 43">
                    <a:extLst>
                      <a:ext uri="{FF2B5EF4-FFF2-40B4-BE49-F238E27FC236}">
                        <a16:creationId xmlns:a16="http://schemas.microsoft.com/office/drawing/2014/main" id="{A1A38E31-62D0-4071-9C02-8C35D819D679}"/>
                      </a:ext>
                    </a:extLst>
                  </p:cNvPr>
                  <p:cNvSpPr>
                    <a:spLocks noChangeShapeType="1"/>
                  </p:cNvSpPr>
                  <p:nvPr/>
                </p:nvSpPr>
                <p:spPr bwMode="auto">
                  <a:xfrm>
                    <a:off x="1008" y="6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2" name="Line 44">
                    <a:extLst>
                      <a:ext uri="{FF2B5EF4-FFF2-40B4-BE49-F238E27FC236}">
                        <a16:creationId xmlns:a16="http://schemas.microsoft.com/office/drawing/2014/main" id="{3DB81A76-6D7F-4CD5-BD3B-52086C3BAD46}"/>
                      </a:ext>
                    </a:extLst>
                  </p:cNvPr>
                  <p:cNvSpPr>
                    <a:spLocks noChangeShapeType="1"/>
                  </p:cNvSpPr>
                  <p:nvPr/>
                </p:nvSpPr>
                <p:spPr bwMode="auto">
                  <a:xfrm>
                    <a:off x="96" y="86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57" name="Text Box 45">
                  <a:extLst>
                    <a:ext uri="{FF2B5EF4-FFF2-40B4-BE49-F238E27FC236}">
                      <a16:creationId xmlns:a16="http://schemas.microsoft.com/office/drawing/2014/main" id="{000F97EE-6E20-43FF-97D5-6C230FF3DE2A}"/>
                    </a:ext>
                  </a:extLst>
                </p:cNvPr>
                <p:cNvSpPr txBox="1">
                  <a:spLocks noChangeArrowheads="1"/>
                </p:cNvSpPr>
                <p:nvPr/>
              </p:nvSpPr>
              <p:spPr bwMode="auto">
                <a:xfrm>
                  <a:off x="960" y="720"/>
                  <a:ext cx="288"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solidFill>
                        <a:schemeClr val="accent2"/>
                      </a:solidFill>
                    </a:rPr>
                    <a:t>T</a:t>
                  </a:r>
                </a:p>
              </p:txBody>
            </p:sp>
          </p:grpSp>
          <p:sp>
            <p:nvSpPr>
              <p:cNvPr id="5" name="Rectangle 46">
                <a:extLst>
                  <a:ext uri="{FF2B5EF4-FFF2-40B4-BE49-F238E27FC236}">
                    <a16:creationId xmlns:a16="http://schemas.microsoft.com/office/drawing/2014/main" id="{2F331992-31B1-465B-B899-2A3814606AAF}"/>
                  </a:ext>
                </a:extLst>
              </p:cNvPr>
              <p:cNvSpPr>
                <a:spLocks noChangeArrowheads="1"/>
              </p:cNvSpPr>
              <p:nvPr/>
            </p:nvSpPr>
            <p:spPr bwMode="auto">
              <a:xfrm>
                <a:off x="192" y="816"/>
                <a:ext cx="14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47">
                <a:extLst>
                  <a:ext uri="{FF2B5EF4-FFF2-40B4-BE49-F238E27FC236}">
                    <a16:creationId xmlns:a16="http://schemas.microsoft.com/office/drawing/2014/main" id="{A6CDABD9-2DA2-435D-8689-94E3C1A30918}"/>
                  </a:ext>
                </a:extLst>
              </p:cNvPr>
              <p:cNvSpPr>
                <a:spLocks noChangeArrowheads="1"/>
              </p:cNvSpPr>
              <p:nvPr/>
            </p:nvSpPr>
            <p:spPr bwMode="auto">
              <a:xfrm>
                <a:off x="96" y="576"/>
                <a:ext cx="2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chemeClr val="accent2"/>
                    </a:solidFill>
                    <a:latin typeface="仿宋_GB2312" pitchFamily="1" charset="-122"/>
                    <a:ea typeface="仿宋_GB2312" pitchFamily="1" charset="-122"/>
                  </a:rPr>
                  <a:t>R</a:t>
                </a:r>
                <a:r>
                  <a:rPr lang="en-US" altLang="zh-CN" sz="1800" baseline="-25000">
                    <a:solidFill>
                      <a:schemeClr val="accent2"/>
                    </a:solidFill>
                    <a:latin typeface="仿宋_GB2312" pitchFamily="1" charset="-122"/>
                    <a:ea typeface="仿宋_GB2312" pitchFamily="1" charset="-122"/>
                  </a:rPr>
                  <a:t>b1</a:t>
                </a:r>
              </a:p>
            </p:txBody>
          </p:sp>
          <p:sp>
            <p:nvSpPr>
              <p:cNvPr id="7" name="Rectangle 48">
                <a:extLst>
                  <a:ext uri="{FF2B5EF4-FFF2-40B4-BE49-F238E27FC236}">
                    <a16:creationId xmlns:a16="http://schemas.microsoft.com/office/drawing/2014/main" id="{CB6DB871-1098-4B3F-AE0E-81C491311DBA}"/>
                  </a:ext>
                </a:extLst>
              </p:cNvPr>
              <p:cNvSpPr>
                <a:spLocks noChangeArrowheads="1"/>
              </p:cNvSpPr>
              <p:nvPr/>
            </p:nvSpPr>
            <p:spPr bwMode="auto">
              <a:xfrm>
                <a:off x="96" y="297"/>
                <a:ext cx="285" cy="23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chemeClr val="accent2"/>
                    </a:solidFill>
                    <a:latin typeface="仿宋_GB2312" pitchFamily="1" charset="-122"/>
                    <a:ea typeface="仿宋_GB2312" pitchFamily="1" charset="-122"/>
                  </a:rPr>
                  <a:t>R</a:t>
                </a:r>
                <a:r>
                  <a:rPr lang="en-US" altLang="zh-CN" sz="1800" baseline="-25000">
                    <a:solidFill>
                      <a:schemeClr val="accent2"/>
                    </a:solidFill>
                    <a:latin typeface="仿宋_GB2312" pitchFamily="1" charset="-122"/>
                    <a:ea typeface="仿宋_GB2312" pitchFamily="1" charset="-122"/>
                  </a:rPr>
                  <a:t>b2</a:t>
                </a:r>
              </a:p>
            </p:txBody>
          </p:sp>
        </p:grpSp>
        <p:sp>
          <p:nvSpPr>
            <p:cNvPr id="18451" name="Rectangle 49">
              <a:extLst>
                <a:ext uri="{FF2B5EF4-FFF2-40B4-BE49-F238E27FC236}">
                  <a16:creationId xmlns:a16="http://schemas.microsoft.com/office/drawing/2014/main" id="{6E75C648-ACC9-4FCA-AF63-CAEC8BBEF771}"/>
                </a:ext>
              </a:extLst>
            </p:cNvPr>
            <p:cNvSpPr>
              <a:spLocks noChangeArrowheads="1"/>
            </p:cNvSpPr>
            <p:nvPr/>
          </p:nvSpPr>
          <p:spPr bwMode="auto">
            <a:xfrm>
              <a:off x="1200" y="528"/>
              <a:ext cx="288" cy="912"/>
            </a:xfrm>
            <a:prstGeom prst="rect">
              <a:avLst/>
            </a:prstGeom>
            <a:noFill/>
            <a:ln w="9525">
              <a:solidFill>
                <a:srgbClr val="FF33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482" name="Group 50">
            <a:extLst>
              <a:ext uri="{FF2B5EF4-FFF2-40B4-BE49-F238E27FC236}">
                <a16:creationId xmlns:a16="http://schemas.microsoft.com/office/drawing/2014/main" id="{021AAF9E-FC27-4DC3-AD0B-1A4AA169CE54}"/>
              </a:ext>
            </a:extLst>
          </p:cNvPr>
          <p:cNvGrpSpPr>
            <a:grpSpLocks/>
          </p:cNvGrpSpPr>
          <p:nvPr/>
        </p:nvGrpSpPr>
        <p:grpSpPr bwMode="auto">
          <a:xfrm>
            <a:off x="762000" y="3048000"/>
            <a:ext cx="228600" cy="779463"/>
            <a:chOff x="0" y="0"/>
            <a:chExt cx="144" cy="491"/>
          </a:xfrm>
        </p:grpSpPr>
        <p:sp>
          <p:nvSpPr>
            <p:cNvPr id="8" name="Text Box 51">
              <a:extLst>
                <a:ext uri="{FF2B5EF4-FFF2-40B4-BE49-F238E27FC236}">
                  <a16:creationId xmlns:a16="http://schemas.microsoft.com/office/drawing/2014/main" id="{DB61E4C5-B2C2-4D5F-80D5-3395DFC656B0}"/>
                </a:ext>
              </a:extLst>
            </p:cNvPr>
            <p:cNvSpPr txBox="1">
              <a:spLocks noChangeArrowheads="1"/>
            </p:cNvSpPr>
            <p:nvPr/>
          </p:nvSpPr>
          <p:spPr bwMode="auto">
            <a:xfrm>
              <a:off x="0" y="0"/>
              <a:ext cx="144" cy="49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800" b="0"/>
            </a:p>
            <a:p>
              <a:pPr eaLnBrk="1" hangingPunct="1">
                <a:spcBef>
                  <a:spcPct val="50000"/>
                </a:spcBef>
              </a:pPr>
              <a:endParaRPr lang="zh-CN" altLang="en-US" sz="1800" b="0"/>
            </a:p>
          </p:txBody>
        </p:sp>
        <p:sp>
          <p:nvSpPr>
            <p:cNvPr id="18449" name="Line 52">
              <a:extLst>
                <a:ext uri="{FF2B5EF4-FFF2-40B4-BE49-F238E27FC236}">
                  <a16:creationId xmlns:a16="http://schemas.microsoft.com/office/drawing/2014/main" id="{9F63715C-7390-4CAD-82A4-6A8E61290F02}"/>
                </a:ext>
              </a:extLst>
            </p:cNvPr>
            <p:cNvSpPr>
              <a:spLocks noChangeShapeType="1"/>
            </p:cNvSpPr>
            <p:nvPr/>
          </p:nvSpPr>
          <p:spPr bwMode="auto">
            <a:xfrm>
              <a:off x="48" y="0"/>
              <a:ext cx="0" cy="48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ox(out)">
                                      <p:cBhvr>
                                        <p:cTn id="7" dur="500"/>
                                        <p:tgtEl>
                                          <p:spTgt spid="1843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8461"/>
                                        </p:tgtEl>
                                        <p:attrNameLst>
                                          <p:attrName>style.visibility</p:attrName>
                                        </p:attrNameLst>
                                      </p:cBhvr>
                                      <p:to>
                                        <p:strVal val="visible"/>
                                      </p:to>
                                    </p:set>
                                    <p:animEffect transition="in" filter="box(out)">
                                      <p:cBhvr>
                                        <p:cTn id="12" dur="500"/>
                                        <p:tgtEl>
                                          <p:spTgt spid="1846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8482"/>
                                        </p:tgtEl>
                                        <p:attrNameLst>
                                          <p:attrName>style.visibility</p:attrName>
                                        </p:attrNameLst>
                                      </p:cBhvr>
                                      <p:to>
                                        <p:strVal val="visible"/>
                                      </p:to>
                                    </p:set>
                                    <p:animEffect transition="in" filter="box(out)">
                                      <p:cBhvr>
                                        <p:cTn id="17" dur="500"/>
                                        <p:tgtEl>
                                          <p:spTgt spid="1848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53"/>
                                        </p:tgtEl>
                                        <p:attrNameLst>
                                          <p:attrName>style.visibility</p:attrName>
                                        </p:attrNameLst>
                                      </p:cBhvr>
                                      <p:to>
                                        <p:strVal val="visible"/>
                                      </p:to>
                                    </p:set>
                                    <p:animEffect transition="in" filter="wipe(left)">
                                      <p:cBhvr>
                                        <p:cTn id="22" dur="500"/>
                                        <p:tgtEl>
                                          <p:spTgt spid="18453"/>
                                        </p:tgtEl>
                                      </p:cBhvr>
                                    </p:animEffect>
                                  </p:childTnLst>
                                </p:cTn>
                              </p:par>
                            </p:childTnLst>
                          </p:cTn>
                        </p:par>
                        <p:par>
                          <p:cTn id="23" fill="hold" nodeType="afterGroup">
                            <p:stCondLst>
                              <p:cond delay="500"/>
                            </p:stCondLst>
                            <p:childTnLst>
                              <p:par>
                                <p:cTn id="24" presetID="22" presetClass="entr" presetSubtype="8" fill="hold" grpId="0" nodeType="afterEffect">
                                  <p:stCondLst>
                                    <p:cond delay="1000"/>
                                  </p:stCondLst>
                                  <p:childTnLst>
                                    <p:set>
                                      <p:cBhvr>
                                        <p:cTn id="25" dur="1" fill="hold">
                                          <p:stCondLst>
                                            <p:cond delay="0"/>
                                          </p:stCondLst>
                                        </p:cTn>
                                        <p:tgtEl>
                                          <p:spTgt spid="18454"/>
                                        </p:tgtEl>
                                        <p:attrNameLst>
                                          <p:attrName>style.visibility</p:attrName>
                                        </p:attrNameLst>
                                      </p:cBhvr>
                                      <p:to>
                                        <p:strVal val="visible"/>
                                      </p:to>
                                    </p:set>
                                    <p:animEffect transition="in" filter="wipe(left)">
                                      <p:cBhvr>
                                        <p:cTn id="26" dur="500"/>
                                        <p:tgtEl>
                                          <p:spTgt spid="18454"/>
                                        </p:tgtEl>
                                      </p:cBhvr>
                                    </p:animEffect>
                                  </p:childTnLst>
                                </p:cTn>
                              </p:par>
                            </p:childTnLst>
                          </p:cTn>
                        </p:par>
                        <p:par>
                          <p:cTn id="27" fill="hold" nodeType="afterGroup">
                            <p:stCondLst>
                              <p:cond delay="2000"/>
                            </p:stCondLst>
                            <p:childTnLst>
                              <p:par>
                                <p:cTn id="28" presetID="22" presetClass="entr" presetSubtype="8" fill="hold" grpId="0" nodeType="afterEffect">
                                  <p:stCondLst>
                                    <p:cond delay="1000"/>
                                  </p:stCondLst>
                                  <p:childTnLst>
                                    <p:set>
                                      <p:cBhvr>
                                        <p:cTn id="29" dur="1" fill="hold">
                                          <p:stCondLst>
                                            <p:cond delay="0"/>
                                          </p:stCondLst>
                                        </p:cTn>
                                        <p:tgtEl>
                                          <p:spTgt spid="18455"/>
                                        </p:tgtEl>
                                        <p:attrNameLst>
                                          <p:attrName>style.visibility</p:attrName>
                                        </p:attrNameLst>
                                      </p:cBhvr>
                                      <p:to>
                                        <p:strVal val="visible"/>
                                      </p:to>
                                    </p:set>
                                    <p:animEffect transition="in" filter="wipe(left)">
                                      <p:cBhvr>
                                        <p:cTn id="30" dur="500"/>
                                        <p:tgtEl>
                                          <p:spTgt spid="184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8447">
                                            <p:txEl>
                                              <p:pRg st="0" end="0"/>
                                            </p:txEl>
                                          </p:spTgt>
                                        </p:tgtEl>
                                        <p:attrNameLst>
                                          <p:attrName>style.visibility</p:attrName>
                                        </p:attrNameLst>
                                      </p:cBhvr>
                                      <p:to>
                                        <p:strVal val="visible"/>
                                      </p:to>
                                    </p:set>
                                    <p:animEffect transition="in" filter="box(out)">
                                      <p:cBhvr>
                                        <p:cTn id="35" dur="500"/>
                                        <p:tgtEl>
                                          <p:spTgt spid="18447">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18437"/>
                                        </p:tgtEl>
                                        <p:attrNameLst>
                                          <p:attrName>style.visibility</p:attrName>
                                        </p:attrNameLst>
                                      </p:cBhvr>
                                      <p:to>
                                        <p:strVal val="visible"/>
                                      </p:to>
                                    </p:set>
                                    <p:animEffect transition="in" filter="box(out)">
                                      <p:cBhvr>
                                        <p:cTn id="40" dur="500"/>
                                        <p:tgtEl>
                                          <p:spTgt spid="18437"/>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18458"/>
                                        </p:tgtEl>
                                        <p:attrNameLst>
                                          <p:attrName>style.visibility</p:attrName>
                                        </p:attrNameLst>
                                      </p:cBhvr>
                                      <p:to>
                                        <p:strVal val="visible"/>
                                      </p:to>
                                    </p:set>
                                    <p:animEffect transition="in" filter="box(out)">
                                      <p:cBhvr>
                                        <p:cTn id="45" dur="500"/>
                                        <p:tgtEl>
                                          <p:spTgt spid="18458"/>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18448"/>
                                        </p:tgtEl>
                                        <p:attrNameLst>
                                          <p:attrName>style.visibility</p:attrName>
                                        </p:attrNameLst>
                                      </p:cBhvr>
                                      <p:to>
                                        <p:strVal val="visible"/>
                                      </p:to>
                                    </p:set>
                                    <p:animEffect transition="in" filter="box(out)">
                                      <p:cBhvr>
                                        <p:cTn id="50" dur="500"/>
                                        <p:tgtEl>
                                          <p:spTgt spid="18448"/>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18447" grpId="0" build="p" autoUpdateAnimBg="0"/>
      <p:bldP spid="18454" grpId="0" autoUpdateAnimBg="0"/>
      <p:bldP spid="184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A55E137-85F0-4449-88DD-F213EC08E838}"/>
              </a:ext>
            </a:extLst>
          </p:cNvPr>
          <p:cNvSpPr>
            <a:spLocks noChangeArrowheads="1"/>
          </p:cNvSpPr>
          <p:nvPr/>
        </p:nvSpPr>
        <p:spPr bwMode="auto">
          <a:xfrm>
            <a:off x="304800" y="717550"/>
            <a:ext cx="5059363" cy="873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t>                  放大电路如图所示。已知</a:t>
            </a:r>
            <a:r>
              <a:rPr lang="en-US" altLang="zh-CN" sz="2000"/>
              <a:t>BJT</a:t>
            </a:r>
            <a:r>
              <a:rPr lang="zh-CN" altLang="en-US" sz="2000"/>
              <a:t>的 </a:t>
            </a:r>
            <a:r>
              <a:rPr lang="en-US" altLang="zh-CN" sz="2000" i="1"/>
              <a:t>ß</a:t>
            </a:r>
            <a:r>
              <a:rPr lang="en-US" altLang="zh-CN" sz="2000"/>
              <a:t>=80， </a:t>
            </a:r>
            <a:r>
              <a:rPr lang="en-US" altLang="zh-CN" sz="2000" i="1"/>
              <a:t>R</a:t>
            </a:r>
            <a:r>
              <a:rPr lang="en-US" altLang="zh-CN" sz="2000" baseline="-25000"/>
              <a:t>b</a:t>
            </a:r>
            <a:r>
              <a:rPr lang="en-US" altLang="zh-CN" sz="2000"/>
              <a:t>=300k， </a:t>
            </a:r>
            <a:r>
              <a:rPr lang="en-US" altLang="zh-CN" sz="2000" i="1"/>
              <a:t>R</a:t>
            </a:r>
            <a:r>
              <a:rPr lang="en-US" altLang="zh-CN" sz="2000" baseline="-25000"/>
              <a:t>c</a:t>
            </a:r>
            <a:r>
              <a:rPr lang="en-US" altLang="zh-CN" sz="2000"/>
              <a:t>=2k， </a:t>
            </a:r>
            <a:r>
              <a:rPr lang="en-US" altLang="zh-CN" sz="2000" i="1"/>
              <a:t>V</a:t>
            </a:r>
            <a:r>
              <a:rPr lang="en-US" altLang="zh-CN" sz="2000" baseline="-25000"/>
              <a:t>CC</a:t>
            </a:r>
            <a:r>
              <a:rPr lang="en-US" altLang="zh-CN" sz="2000"/>
              <a:t>= +12V，</a:t>
            </a:r>
            <a:r>
              <a:rPr lang="zh-CN" altLang="en-US" sz="2000"/>
              <a:t>求：</a:t>
            </a:r>
          </a:p>
        </p:txBody>
      </p:sp>
      <p:sp>
        <p:nvSpPr>
          <p:cNvPr id="19459" name="Rectangle 3">
            <a:extLst>
              <a:ext uri="{FF2B5EF4-FFF2-40B4-BE49-F238E27FC236}">
                <a16:creationId xmlns:a16="http://schemas.microsoft.com/office/drawing/2014/main" id="{F927B0D7-46E0-4A86-BFA7-042D5AC1A5D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19460" name="Group 4">
            <a:extLst>
              <a:ext uri="{FF2B5EF4-FFF2-40B4-BE49-F238E27FC236}">
                <a16:creationId xmlns:a16="http://schemas.microsoft.com/office/drawing/2014/main" id="{D5878194-8202-4BFB-ABBE-2E4032C6CE61}"/>
              </a:ext>
            </a:extLst>
          </p:cNvPr>
          <p:cNvGrpSpPr>
            <a:grpSpLocks/>
          </p:cNvGrpSpPr>
          <p:nvPr/>
        </p:nvGrpSpPr>
        <p:grpSpPr bwMode="auto">
          <a:xfrm>
            <a:off x="5435600" y="620713"/>
            <a:ext cx="3517900" cy="2520950"/>
            <a:chOff x="0" y="0"/>
            <a:chExt cx="2286" cy="1903"/>
          </a:xfrm>
        </p:grpSpPr>
        <p:graphicFrame>
          <p:nvGraphicFramePr>
            <p:cNvPr id="2" name="Object 5">
              <a:extLst>
                <a:ext uri="{FF2B5EF4-FFF2-40B4-BE49-F238E27FC236}">
                  <a16:creationId xmlns:a16="http://schemas.microsoft.com/office/drawing/2014/main" id="{ECDF83F5-D528-4886-8DC7-53F878A61C48}"/>
                </a:ext>
              </a:extLst>
            </p:cNvPr>
            <p:cNvGraphicFramePr>
              <a:graphicFrameLocks noChangeAspect="1"/>
            </p:cNvGraphicFramePr>
            <p:nvPr/>
          </p:nvGraphicFramePr>
          <p:xfrm>
            <a:off x="0" y="0"/>
            <a:ext cx="2286" cy="1620"/>
          </p:xfrm>
          <a:graphic>
            <a:graphicData uri="http://schemas.openxmlformats.org/presentationml/2006/ole">
              <mc:AlternateContent xmlns:mc="http://schemas.openxmlformats.org/markup-compatibility/2006">
                <mc:Choice xmlns:v="urn:schemas-microsoft-com:vml" Requires="v">
                  <p:oleObj spid="_x0000_s19481" name="BMP 图像" r:id="rId4" imgW="3629111" imgH="2572127" progId="Paint.Picture">
                    <p:embed/>
                  </p:oleObj>
                </mc:Choice>
                <mc:Fallback>
                  <p:oleObj name="BMP 图像" r:id="rId4" imgW="3629111" imgH="2572127"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 cy="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6">
              <a:extLst>
                <a:ext uri="{FF2B5EF4-FFF2-40B4-BE49-F238E27FC236}">
                  <a16:creationId xmlns:a16="http://schemas.microsoft.com/office/drawing/2014/main" id="{6A3C8BC0-EFE6-4E9D-894D-075135D78BDE}"/>
                </a:ext>
              </a:extLst>
            </p:cNvPr>
            <p:cNvSpPr txBox="1">
              <a:spLocks noChangeArrowheads="1"/>
            </p:cNvSpPr>
            <p:nvPr/>
          </p:nvSpPr>
          <p:spPr bwMode="auto">
            <a:xfrm>
              <a:off x="384" y="1632"/>
              <a:ext cx="16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accent2"/>
                  </a:solidFill>
                </a:rPr>
                <a:t>  共射极放大电路</a:t>
              </a:r>
              <a:endParaRPr lang="zh-CN" altLang="en-US" b="0">
                <a:solidFill>
                  <a:srgbClr val="FF0066"/>
                </a:solidFill>
              </a:endParaRPr>
            </a:p>
          </p:txBody>
        </p:sp>
      </p:grpSp>
      <p:sp>
        <p:nvSpPr>
          <p:cNvPr id="19463" name="Rectangle 7">
            <a:extLst>
              <a:ext uri="{FF2B5EF4-FFF2-40B4-BE49-F238E27FC236}">
                <a16:creationId xmlns:a16="http://schemas.microsoft.com/office/drawing/2014/main" id="{B947C923-4F5F-427C-936B-B68F3D2C6C2C}"/>
              </a:ext>
            </a:extLst>
          </p:cNvPr>
          <p:cNvSpPr>
            <a:spLocks noChangeArrowheads="1"/>
          </p:cNvSpPr>
          <p:nvPr/>
        </p:nvSpPr>
        <p:spPr bwMode="auto">
          <a:xfrm>
            <a:off x="228600" y="1387475"/>
            <a:ext cx="4776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t>          </a:t>
            </a:r>
            <a:r>
              <a:rPr lang="zh-CN" altLang="en-US" sz="2000">
                <a:solidFill>
                  <a:srgbClr val="993300"/>
                </a:solidFill>
              </a:rPr>
              <a:t>（1）放大电路的</a:t>
            </a:r>
            <a:r>
              <a:rPr lang="en-US" altLang="zh-CN" sz="2000" i="1">
                <a:solidFill>
                  <a:srgbClr val="993300"/>
                </a:solidFill>
              </a:rPr>
              <a:t>Q</a:t>
            </a:r>
            <a:r>
              <a:rPr lang="zh-CN" altLang="en-US" sz="2000">
                <a:solidFill>
                  <a:srgbClr val="993300"/>
                </a:solidFill>
              </a:rPr>
              <a:t>点。此时</a:t>
            </a:r>
            <a:r>
              <a:rPr lang="en-US" altLang="zh-CN" sz="2000">
                <a:solidFill>
                  <a:srgbClr val="993300"/>
                </a:solidFill>
              </a:rPr>
              <a:t>BJT</a:t>
            </a:r>
            <a:r>
              <a:rPr lang="zh-CN" altLang="en-US" sz="2000">
                <a:solidFill>
                  <a:srgbClr val="993300"/>
                </a:solidFill>
              </a:rPr>
              <a:t>工作在哪个区域？</a:t>
            </a:r>
          </a:p>
        </p:txBody>
      </p:sp>
      <p:sp>
        <p:nvSpPr>
          <p:cNvPr id="19464" name="Rectangle 8">
            <a:extLst>
              <a:ext uri="{FF2B5EF4-FFF2-40B4-BE49-F238E27FC236}">
                <a16:creationId xmlns:a16="http://schemas.microsoft.com/office/drawing/2014/main" id="{37218858-A88B-4E37-9B41-A763A023CD1D}"/>
              </a:ext>
            </a:extLst>
          </p:cNvPr>
          <p:cNvSpPr>
            <a:spLocks noChangeArrowheads="1"/>
          </p:cNvSpPr>
          <p:nvPr/>
        </p:nvSpPr>
        <p:spPr bwMode="auto">
          <a:xfrm>
            <a:off x="228600" y="2147888"/>
            <a:ext cx="49911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solidFill>
                  <a:srgbClr val="A50021"/>
                </a:solidFill>
              </a:rPr>
              <a:t>（2）当</a:t>
            </a:r>
            <a:r>
              <a:rPr lang="en-US" altLang="zh-CN" sz="2000" i="1">
                <a:solidFill>
                  <a:srgbClr val="A50021"/>
                </a:solidFill>
              </a:rPr>
              <a:t>R</a:t>
            </a:r>
            <a:r>
              <a:rPr lang="en-US" altLang="zh-CN" sz="2000" baseline="-25000">
                <a:solidFill>
                  <a:srgbClr val="A50021"/>
                </a:solidFill>
              </a:rPr>
              <a:t>b</a:t>
            </a:r>
            <a:r>
              <a:rPr lang="en-US" altLang="zh-CN" sz="2000">
                <a:solidFill>
                  <a:srgbClr val="A50021"/>
                </a:solidFill>
              </a:rPr>
              <a:t>=100k</a:t>
            </a:r>
            <a:r>
              <a:rPr lang="zh-CN" altLang="en-US" sz="2000">
                <a:solidFill>
                  <a:srgbClr val="A50021"/>
                </a:solidFill>
              </a:rPr>
              <a:t>时，放大电路的</a:t>
            </a:r>
            <a:r>
              <a:rPr lang="en-US" altLang="zh-CN" sz="2000" i="1">
                <a:solidFill>
                  <a:srgbClr val="A50021"/>
                </a:solidFill>
              </a:rPr>
              <a:t>Q</a:t>
            </a:r>
            <a:r>
              <a:rPr lang="zh-CN" altLang="en-US" sz="2000">
                <a:solidFill>
                  <a:srgbClr val="A50021"/>
                </a:solidFill>
              </a:rPr>
              <a:t>点。此时</a:t>
            </a:r>
            <a:r>
              <a:rPr lang="en-US" altLang="zh-CN" sz="2000">
                <a:solidFill>
                  <a:srgbClr val="A50021"/>
                </a:solidFill>
              </a:rPr>
              <a:t>BJT</a:t>
            </a:r>
            <a:r>
              <a:rPr lang="zh-CN" altLang="en-US" sz="2000">
                <a:solidFill>
                  <a:srgbClr val="A50021"/>
                </a:solidFill>
              </a:rPr>
              <a:t>工作在哪个区域？（忽略饱和压降）</a:t>
            </a:r>
          </a:p>
        </p:txBody>
      </p:sp>
      <p:sp>
        <p:nvSpPr>
          <p:cNvPr id="19465" name="Rectangle 9">
            <a:extLst>
              <a:ext uri="{FF2B5EF4-FFF2-40B4-BE49-F238E27FC236}">
                <a16:creationId xmlns:a16="http://schemas.microsoft.com/office/drawing/2014/main" id="{7BDB09DA-AD9E-4A3F-BAB3-1DB00839150E}"/>
              </a:ext>
            </a:extLst>
          </p:cNvPr>
          <p:cNvSpPr>
            <a:spLocks noChangeArrowheads="1"/>
          </p:cNvSpPr>
          <p:nvPr/>
        </p:nvSpPr>
        <p:spPr bwMode="auto">
          <a:xfrm>
            <a:off x="315913" y="3108325"/>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rPr>
              <a:t>解：</a:t>
            </a:r>
            <a:r>
              <a:rPr lang="zh-CN" altLang="en-US" sz="1800"/>
              <a:t>（</a:t>
            </a:r>
            <a:r>
              <a:rPr lang="en-US" altLang="zh-CN" sz="1800"/>
              <a:t>1</a:t>
            </a:r>
            <a:r>
              <a:rPr lang="zh-CN" altLang="en-US" sz="1800"/>
              <a:t>）</a:t>
            </a:r>
          </a:p>
        </p:txBody>
      </p:sp>
      <p:graphicFrame>
        <p:nvGraphicFramePr>
          <p:cNvPr id="19466" name="Object 10">
            <a:extLst>
              <a:ext uri="{FF2B5EF4-FFF2-40B4-BE49-F238E27FC236}">
                <a16:creationId xmlns:a16="http://schemas.microsoft.com/office/drawing/2014/main" id="{0E6CD661-CFCF-4986-B6BC-2CD3595BDCAF}"/>
              </a:ext>
            </a:extLst>
          </p:cNvPr>
          <p:cNvGraphicFramePr>
            <a:graphicFrameLocks noChangeAspect="1"/>
          </p:cNvGraphicFramePr>
          <p:nvPr/>
        </p:nvGraphicFramePr>
        <p:xfrm>
          <a:off x="1763713" y="2955925"/>
          <a:ext cx="3400425" cy="695325"/>
        </p:xfrm>
        <a:graphic>
          <a:graphicData uri="http://schemas.openxmlformats.org/presentationml/2006/ole">
            <mc:AlternateContent xmlns:mc="http://schemas.openxmlformats.org/markup-compatibility/2006">
              <mc:Choice xmlns:v="urn:schemas-microsoft-com:vml" Requires="v">
                <p:oleObj spid="_x0000_s19482" r:id="rId6" imgW="2527300" imgH="558800" progId="Equation.3">
                  <p:embed/>
                </p:oleObj>
              </mc:Choice>
              <mc:Fallback>
                <p:oleObj r:id="rId6" imgW="2527300" imgH="558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955925"/>
                        <a:ext cx="3400425"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Rectangle 11">
            <a:extLst>
              <a:ext uri="{FF2B5EF4-FFF2-40B4-BE49-F238E27FC236}">
                <a16:creationId xmlns:a16="http://schemas.microsoft.com/office/drawing/2014/main" id="{C1337F16-35AB-4735-90C0-F8AADEC332E3}"/>
              </a:ext>
            </a:extLst>
          </p:cNvPr>
          <p:cNvSpPr>
            <a:spLocks noChangeArrowheads="1"/>
          </p:cNvSpPr>
          <p:nvPr/>
        </p:nvSpPr>
        <p:spPr bwMode="auto">
          <a:xfrm>
            <a:off x="315913" y="4610100"/>
            <a:ext cx="259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（2）当</a:t>
            </a:r>
            <a:r>
              <a:rPr lang="en-US" altLang="zh-CN" sz="1800" i="1"/>
              <a:t>R</a:t>
            </a:r>
            <a:r>
              <a:rPr lang="en-US" altLang="zh-CN" sz="1800" baseline="-25000"/>
              <a:t>b</a:t>
            </a:r>
            <a:r>
              <a:rPr lang="en-US" altLang="zh-CN" sz="1800"/>
              <a:t>=100k</a:t>
            </a:r>
            <a:r>
              <a:rPr lang="zh-CN" altLang="en-US" sz="1800"/>
              <a:t>时，</a:t>
            </a:r>
          </a:p>
        </p:txBody>
      </p:sp>
      <p:graphicFrame>
        <p:nvGraphicFramePr>
          <p:cNvPr id="19468" name="Object 12">
            <a:extLst>
              <a:ext uri="{FF2B5EF4-FFF2-40B4-BE49-F238E27FC236}">
                <a16:creationId xmlns:a16="http://schemas.microsoft.com/office/drawing/2014/main" id="{A6F034A6-F744-4D6E-8AD0-0ACF9A0AC228}"/>
              </a:ext>
            </a:extLst>
          </p:cNvPr>
          <p:cNvGraphicFramePr>
            <a:graphicFrameLocks noChangeAspect="1"/>
          </p:cNvGraphicFramePr>
          <p:nvPr/>
        </p:nvGraphicFramePr>
        <p:xfrm>
          <a:off x="5334000" y="3108325"/>
          <a:ext cx="3059113" cy="320675"/>
        </p:xfrm>
        <a:graphic>
          <a:graphicData uri="http://schemas.openxmlformats.org/presentationml/2006/ole">
            <mc:AlternateContent xmlns:mc="http://schemas.openxmlformats.org/markup-compatibility/2006">
              <mc:Choice xmlns:v="urn:schemas-microsoft-com:vml" Requires="v">
                <p:oleObj spid="_x0000_s19483" r:id="rId8" imgW="1904174" imgH="203112" progId="Equation.3">
                  <p:embed/>
                </p:oleObj>
              </mc:Choice>
              <mc:Fallback>
                <p:oleObj r:id="rId8" imgW="1904174" imgH="20311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108325"/>
                        <a:ext cx="30591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3">
            <a:extLst>
              <a:ext uri="{FF2B5EF4-FFF2-40B4-BE49-F238E27FC236}">
                <a16:creationId xmlns:a16="http://schemas.microsoft.com/office/drawing/2014/main" id="{B66224D1-EF2F-4103-91F3-ABF6170F6137}"/>
              </a:ext>
            </a:extLst>
          </p:cNvPr>
          <p:cNvGraphicFramePr>
            <a:graphicFrameLocks noChangeAspect="1"/>
          </p:cNvGraphicFramePr>
          <p:nvPr/>
        </p:nvGraphicFramePr>
        <p:xfrm>
          <a:off x="1763713" y="3717925"/>
          <a:ext cx="5078412" cy="393700"/>
        </p:xfrm>
        <a:graphic>
          <a:graphicData uri="http://schemas.openxmlformats.org/presentationml/2006/ole">
            <mc:AlternateContent xmlns:mc="http://schemas.openxmlformats.org/markup-compatibility/2006">
              <mc:Choice xmlns:v="urn:schemas-microsoft-com:vml" Requires="v">
                <p:oleObj spid="_x0000_s19484" r:id="rId10" imgW="3694097" imgH="291973" progId="Equation.3">
                  <p:embed/>
                </p:oleObj>
              </mc:Choice>
              <mc:Fallback>
                <p:oleObj r:id="rId10" imgW="3694097" imgH="291973"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3717925"/>
                        <a:ext cx="50784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0" name="Rectangle 14">
            <a:extLst>
              <a:ext uri="{FF2B5EF4-FFF2-40B4-BE49-F238E27FC236}">
                <a16:creationId xmlns:a16="http://schemas.microsoft.com/office/drawing/2014/main" id="{BA0493EB-CC28-482F-8513-5237BD35C57B}"/>
              </a:ext>
            </a:extLst>
          </p:cNvPr>
          <p:cNvSpPr>
            <a:spLocks noChangeArrowheads="1"/>
          </p:cNvSpPr>
          <p:nvPr/>
        </p:nvSpPr>
        <p:spPr bwMode="auto">
          <a:xfrm>
            <a:off x="620713" y="4114800"/>
            <a:ext cx="792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静态工作点为</a:t>
            </a:r>
            <a:r>
              <a:rPr lang="en-US" altLang="zh-CN" sz="1800" i="1">
                <a:solidFill>
                  <a:srgbClr val="FF0000"/>
                </a:solidFill>
              </a:rPr>
              <a:t>Q</a:t>
            </a:r>
            <a:r>
              <a:rPr lang="en-US" altLang="zh-CN" sz="1800">
                <a:solidFill>
                  <a:srgbClr val="FF0000"/>
                </a:solidFill>
              </a:rPr>
              <a:t>（40uA，3.2mA，5.6V），</a:t>
            </a:r>
            <a:r>
              <a:rPr lang="en-US" altLang="zh-CN" sz="1800"/>
              <a:t>BJT</a:t>
            </a:r>
            <a:r>
              <a:rPr lang="zh-CN" altLang="en-US" sz="1800"/>
              <a:t>工作在放大区。</a:t>
            </a:r>
          </a:p>
        </p:txBody>
      </p:sp>
      <p:sp>
        <p:nvSpPr>
          <p:cNvPr id="19471" name="Rectangle 15">
            <a:extLst>
              <a:ext uri="{FF2B5EF4-FFF2-40B4-BE49-F238E27FC236}">
                <a16:creationId xmlns:a16="http://schemas.microsoft.com/office/drawing/2014/main" id="{7AB71BBF-1FDE-400E-93B5-B57DC25641F7}"/>
              </a:ext>
            </a:extLst>
          </p:cNvPr>
          <p:cNvSpPr>
            <a:spLocks noChangeArrowheads="1"/>
          </p:cNvSpPr>
          <p:nvPr/>
        </p:nvSpPr>
        <p:spPr bwMode="auto">
          <a:xfrm>
            <a:off x="392113" y="5638800"/>
            <a:ext cx="510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其最小值也只能为0，即</a:t>
            </a:r>
            <a:r>
              <a:rPr lang="en-US" altLang="zh-CN" sz="1800" i="1"/>
              <a:t>I</a:t>
            </a:r>
            <a:r>
              <a:rPr lang="en-US" altLang="zh-CN" sz="1800" baseline="-25000"/>
              <a:t>C</a:t>
            </a:r>
            <a:r>
              <a:rPr lang="zh-CN" altLang="en-US" sz="1800"/>
              <a:t>的最大电流为：</a:t>
            </a:r>
          </a:p>
        </p:txBody>
      </p:sp>
      <p:graphicFrame>
        <p:nvGraphicFramePr>
          <p:cNvPr id="19472" name="Object 16">
            <a:extLst>
              <a:ext uri="{FF2B5EF4-FFF2-40B4-BE49-F238E27FC236}">
                <a16:creationId xmlns:a16="http://schemas.microsoft.com/office/drawing/2014/main" id="{3766A576-0B02-4675-89A4-CD9F03B343CC}"/>
              </a:ext>
            </a:extLst>
          </p:cNvPr>
          <p:cNvGraphicFramePr>
            <a:graphicFrameLocks noChangeAspect="1"/>
          </p:cNvGraphicFramePr>
          <p:nvPr/>
        </p:nvGraphicFramePr>
        <p:xfrm>
          <a:off x="2714625" y="4457700"/>
          <a:ext cx="2466975" cy="647700"/>
        </p:xfrm>
        <a:graphic>
          <a:graphicData uri="http://schemas.openxmlformats.org/presentationml/2006/ole">
            <mc:AlternateContent xmlns:mc="http://schemas.openxmlformats.org/markup-compatibility/2006">
              <mc:Choice xmlns:v="urn:schemas-microsoft-com:vml" Requires="v">
                <p:oleObj spid="_x0000_s19485" r:id="rId12" imgW="1536033" imgH="406224" progId="Equation.3">
                  <p:embed/>
                </p:oleObj>
              </mc:Choice>
              <mc:Fallback>
                <p:oleObj r:id="rId12" imgW="1536033" imgH="40622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4625" y="4457700"/>
                        <a:ext cx="24669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3" name="Object 17">
            <a:extLst>
              <a:ext uri="{FF2B5EF4-FFF2-40B4-BE49-F238E27FC236}">
                <a16:creationId xmlns:a16="http://schemas.microsoft.com/office/drawing/2014/main" id="{CEAADC9E-69FA-4388-9B88-5D5E61F75E2E}"/>
              </a:ext>
            </a:extLst>
          </p:cNvPr>
          <p:cNvGraphicFramePr>
            <a:graphicFrameLocks noChangeAspect="1"/>
          </p:cNvGraphicFramePr>
          <p:nvPr/>
        </p:nvGraphicFramePr>
        <p:xfrm>
          <a:off x="5446713" y="4610100"/>
          <a:ext cx="3160712" cy="320675"/>
        </p:xfrm>
        <a:graphic>
          <a:graphicData uri="http://schemas.openxmlformats.org/presentationml/2006/ole">
            <mc:AlternateContent xmlns:mc="http://schemas.openxmlformats.org/markup-compatibility/2006">
              <mc:Choice xmlns:v="urn:schemas-microsoft-com:vml" Requires="v">
                <p:oleObj spid="_x0000_s19486" r:id="rId14" imgW="1967646" imgH="203112" progId="Equation.3">
                  <p:embed/>
                </p:oleObj>
              </mc:Choice>
              <mc:Fallback>
                <p:oleObj r:id="rId14" imgW="1967646" imgH="20311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6713" y="4610100"/>
                        <a:ext cx="31607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4" name="Object 18">
            <a:extLst>
              <a:ext uri="{FF2B5EF4-FFF2-40B4-BE49-F238E27FC236}">
                <a16:creationId xmlns:a16="http://schemas.microsoft.com/office/drawing/2014/main" id="{91500C45-2989-4E9C-A755-0D47CBE8D033}"/>
              </a:ext>
            </a:extLst>
          </p:cNvPr>
          <p:cNvGraphicFramePr>
            <a:graphicFrameLocks noChangeAspect="1"/>
          </p:cNvGraphicFramePr>
          <p:nvPr/>
        </p:nvGraphicFramePr>
        <p:xfrm>
          <a:off x="544513" y="5089525"/>
          <a:ext cx="4724400" cy="381000"/>
        </p:xfrm>
        <a:graphic>
          <a:graphicData uri="http://schemas.openxmlformats.org/presentationml/2006/ole">
            <mc:AlternateContent xmlns:mc="http://schemas.openxmlformats.org/markup-compatibility/2006">
              <mc:Choice xmlns:v="urn:schemas-microsoft-com:vml" Requires="v">
                <p:oleObj spid="_x0000_s19487" r:id="rId16" imgW="3821042" imgH="291973" progId="Equation.3">
                  <p:embed/>
                </p:oleObj>
              </mc:Choice>
              <mc:Fallback>
                <p:oleObj r:id="rId16" imgW="3821042" imgH="291973"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513" y="5089525"/>
                        <a:ext cx="4724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5" name="Object 19">
            <a:extLst>
              <a:ext uri="{FF2B5EF4-FFF2-40B4-BE49-F238E27FC236}">
                <a16:creationId xmlns:a16="http://schemas.microsoft.com/office/drawing/2014/main" id="{91525A6D-9A87-4486-8D77-D0AFA7E94037}"/>
              </a:ext>
            </a:extLst>
          </p:cNvPr>
          <p:cNvGraphicFramePr>
            <a:graphicFrameLocks noChangeAspect="1"/>
          </p:cNvGraphicFramePr>
          <p:nvPr/>
        </p:nvGraphicFramePr>
        <p:xfrm>
          <a:off x="5116513" y="5546725"/>
          <a:ext cx="3352800" cy="619125"/>
        </p:xfrm>
        <a:graphic>
          <a:graphicData uri="http://schemas.openxmlformats.org/presentationml/2006/ole">
            <mc:AlternateContent xmlns:mc="http://schemas.openxmlformats.org/markup-compatibility/2006">
              <mc:Choice xmlns:v="urn:schemas-microsoft-com:vml" Requires="v">
                <p:oleObj spid="_x0000_s19488" r:id="rId18" imgW="2463800" imgH="558800" progId="Equation.3">
                  <p:embed/>
                </p:oleObj>
              </mc:Choice>
              <mc:Fallback>
                <p:oleObj r:id="rId18" imgW="2463800" imgH="55880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16513" y="5546725"/>
                        <a:ext cx="33528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6" name="Object 20">
            <a:extLst>
              <a:ext uri="{FF2B5EF4-FFF2-40B4-BE49-F238E27FC236}">
                <a16:creationId xmlns:a16="http://schemas.microsoft.com/office/drawing/2014/main" id="{CFC1E225-FA61-4635-93E6-F86D5E0C5842}"/>
              </a:ext>
            </a:extLst>
          </p:cNvPr>
          <p:cNvGraphicFramePr>
            <a:graphicFrameLocks noChangeAspect="1"/>
          </p:cNvGraphicFramePr>
          <p:nvPr/>
        </p:nvGraphicFramePr>
        <p:xfrm>
          <a:off x="4202113" y="6200775"/>
          <a:ext cx="1654175" cy="320675"/>
        </p:xfrm>
        <a:graphic>
          <a:graphicData uri="http://schemas.openxmlformats.org/presentationml/2006/ole">
            <mc:AlternateContent xmlns:mc="http://schemas.openxmlformats.org/markup-compatibility/2006">
              <mc:Choice xmlns:v="urn:schemas-microsoft-com:vml" Requires="v">
                <p:oleObj spid="_x0000_s19489" r:id="rId20" imgW="1030937" imgH="203642" progId="Equation.3">
                  <p:embed/>
                </p:oleObj>
              </mc:Choice>
              <mc:Fallback>
                <p:oleObj r:id="rId20" imgW="1030937" imgH="203642"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02113" y="6200775"/>
                        <a:ext cx="165417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7" name="Rectangle 21">
            <a:extLst>
              <a:ext uri="{FF2B5EF4-FFF2-40B4-BE49-F238E27FC236}">
                <a16:creationId xmlns:a16="http://schemas.microsoft.com/office/drawing/2014/main" id="{2BD63FB7-AB4A-4B16-963F-1C574C6D5B29}"/>
              </a:ext>
            </a:extLst>
          </p:cNvPr>
          <p:cNvSpPr>
            <a:spLocks noChangeArrowheads="1"/>
          </p:cNvSpPr>
          <p:nvPr/>
        </p:nvSpPr>
        <p:spPr bwMode="auto">
          <a:xfrm>
            <a:off x="6107113" y="6159500"/>
            <a:ext cx="274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所以</a:t>
            </a:r>
            <a:r>
              <a:rPr lang="en-US" altLang="zh-CN" sz="1800"/>
              <a:t>BJT</a:t>
            </a:r>
            <a:r>
              <a:rPr lang="zh-CN" altLang="en-US" sz="1800"/>
              <a:t>工作在饱和区。</a:t>
            </a:r>
          </a:p>
        </p:txBody>
      </p:sp>
      <p:sp>
        <p:nvSpPr>
          <p:cNvPr id="19478" name="Rectangle 22">
            <a:extLst>
              <a:ext uri="{FF2B5EF4-FFF2-40B4-BE49-F238E27FC236}">
                <a16:creationId xmlns:a16="http://schemas.microsoft.com/office/drawing/2014/main" id="{00AA41E7-46A7-4EA6-A71E-EFFCC083B2CD}"/>
              </a:ext>
            </a:extLst>
          </p:cNvPr>
          <p:cNvSpPr>
            <a:spLocks noChangeArrowheads="1"/>
          </p:cNvSpPr>
          <p:nvPr/>
        </p:nvSpPr>
        <p:spPr bwMode="auto">
          <a:xfrm>
            <a:off x="5649913" y="508952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t>U</a:t>
            </a:r>
            <a:r>
              <a:rPr lang="en-US" altLang="zh-CN" sz="1800" baseline="-25000"/>
              <a:t>CEQ</a:t>
            </a:r>
            <a:r>
              <a:rPr lang="zh-CN" altLang="en-US" sz="1800"/>
              <a:t>不可能为负值，</a:t>
            </a:r>
          </a:p>
        </p:txBody>
      </p:sp>
      <p:sp>
        <p:nvSpPr>
          <p:cNvPr id="19479" name="Rectangle 23">
            <a:extLst>
              <a:ext uri="{FF2B5EF4-FFF2-40B4-BE49-F238E27FC236}">
                <a16:creationId xmlns:a16="http://schemas.microsoft.com/office/drawing/2014/main" id="{B9A02F7C-172B-4AD0-B25F-AE308C0FCF83}"/>
              </a:ext>
            </a:extLst>
          </p:cNvPr>
          <p:cNvSpPr>
            <a:spLocks noChangeArrowheads="1"/>
          </p:cNvSpPr>
          <p:nvPr/>
        </p:nvSpPr>
        <p:spPr bwMode="auto">
          <a:xfrm>
            <a:off x="544513" y="6156325"/>
            <a:ext cx="3810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此时，</a:t>
            </a:r>
            <a:r>
              <a:rPr lang="en-US" altLang="zh-CN" sz="1800" i="1"/>
              <a:t>Q</a:t>
            </a:r>
            <a:r>
              <a:rPr lang="en-US" altLang="zh-CN" sz="1800"/>
              <a:t>（120uA，6mA，0V），</a:t>
            </a:r>
          </a:p>
        </p:txBody>
      </p:sp>
      <p:sp>
        <p:nvSpPr>
          <p:cNvPr id="19480" name="Rectangle 24">
            <a:extLst>
              <a:ext uri="{FF2B5EF4-FFF2-40B4-BE49-F238E27FC236}">
                <a16:creationId xmlns:a16="http://schemas.microsoft.com/office/drawing/2014/main" id="{5864BC23-14E2-419F-A9B6-6AEC130873A5}"/>
              </a:ext>
            </a:extLst>
          </p:cNvPr>
          <p:cNvSpPr>
            <a:spLocks noChangeArrowheads="1"/>
          </p:cNvSpPr>
          <p:nvPr/>
        </p:nvSpPr>
        <p:spPr bwMode="auto">
          <a:xfrm>
            <a:off x="152400" y="471488"/>
            <a:ext cx="1143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eaLnBrk="1" hangingPunct="1">
              <a:defRPr/>
            </a:pPr>
            <a:r>
              <a:rPr lang="en-US" altLang="zh-CN" sz="2800">
                <a:solidFill>
                  <a:srgbClr val="FF0000"/>
                </a:solidFill>
                <a:effectLst>
                  <a:outerShdw blurRad="38100" dist="38100" dir="2700000" algn="tl">
                    <a:srgbClr val="C0C0C0"/>
                  </a:outerShdw>
                </a:effectLst>
              </a:rPr>
              <a:t> </a:t>
            </a:r>
            <a:r>
              <a:rPr lang="zh-CN" altLang="en-US" sz="2800">
                <a:solidFill>
                  <a:srgbClr val="FF0000"/>
                </a:solidFill>
                <a:effectLst>
                  <a:outerShdw blurRad="38100" dist="38100" dir="2700000" algn="tl">
                    <a:srgbClr val="C0C0C0"/>
                  </a:outerShdw>
                </a:effectLst>
              </a:rPr>
              <a:t>例题</a:t>
            </a:r>
            <a:endParaRPr lang="zh-CN" altLang="en-US" sz="280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left)">
                                      <p:cBhvr>
                                        <p:cTn id="7" dur="500"/>
                                        <p:tgtEl>
                                          <p:spTgt spid="1946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wipe(left)">
                                      <p:cBhvr>
                                        <p:cTn id="12" dur="500"/>
                                        <p:tgtEl>
                                          <p:spTgt spid="1946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466"/>
                                        </p:tgtEl>
                                        <p:attrNameLst>
                                          <p:attrName>style.visibility</p:attrName>
                                        </p:attrNameLst>
                                      </p:cBhvr>
                                      <p:to>
                                        <p:strVal val="visible"/>
                                      </p:to>
                                    </p:set>
                                    <p:animEffect transition="in" filter="strips(downRight)">
                                      <p:cBhvr>
                                        <p:cTn id="17" dur="500"/>
                                        <p:tgtEl>
                                          <p:spTgt spid="19466"/>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9468"/>
                                        </p:tgtEl>
                                        <p:attrNameLst>
                                          <p:attrName>style.visibility</p:attrName>
                                        </p:attrNameLst>
                                      </p:cBhvr>
                                      <p:to>
                                        <p:strVal val="visible"/>
                                      </p:to>
                                    </p:set>
                                    <p:animEffect transition="in" filter="strips(downRight)">
                                      <p:cBhvr>
                                        <p:cTn id="22" dur="500"/>
                                        <p:tgtEl>
                                          <p:spTgt spid="19468"/>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469"/>
                                        </p:tgtEl>
                                        <p:attrNameLst>
                                          <p:attrName>style.visibility</p:attrName>
                                        </p:attrNameLst>
                                      </p:cBhvr>
                                      <p:to>
                                        <p:strVal val="visible"/>
                                      </p:to>
                                    </p:set>
                                    <p:animEffect transition="in" filter="strips(downRight)">
                                      <p:cBhvr>
                                        <p:cTn id="27" dur="500"/>
                                        <p:tgtEl>
                                          <p:spTgt spid="19469"/>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left)">
                                      <p:cBhvr>
                                        <p:cTn id="32" dur="500"/>
                                        <p:tgtEl>
                                          <p:spTgt spid="19470"/>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64"/>
                                        </p:tgtEl>
                                        <p:attrNameLst>
                                          <p:attrName>style.visibility</p:attrName>
                                        </p:attrNameLst>
                                      </p:cBhvr>
                                      <p:to>
                                        <p:strVal val="visible"/>
                                      </p:to>
                                    </p:set>
                                    <p:animEffect transition="in" filter="wipe(left)">
                                      <p:cBhvr>
                                        <p:cTn id="37" dur="500"/>
                                        <p:tgtEl>
                                          <p:spTgt spid="19464"/>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67"/>
                                        </p:tgtEl>
                                        <p:attrNameLst>
                                          <p:attrName>style.visibility</p:attrName>
                                        </p:attrNameLst>
                                      </p:cBhvr>
                                      <p:to>
                                        <p:strVal val="visible"/>
                                      </p:to>
                                    </p:set>
                                    <p:animEffect transition="in" filter="wipe(left)">
                                      <p:cBhvr>
                                        <p:cTn id="42" dur="500"/>
                                        <p:tgtEl>
                                          <p:spTgt spid="19467"/>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9472"/>
                                        </p:tgtEl>
                                        <p:attrNameLst>
                                          <p:attrName>style.visibility</p:attrName>
                                        </p:attrNameLst>
                                      </p:cBhvr>
                                      <p:to>
                                        <p:strVal val="visible"/>
                                      </p:to>
                                    </p:set>
                                    <p:animEffect transition="in" filter="strips(downRight)">
                                      <p:cBhvr>
                                        <p:cTn id="47" dur="500"/>
                                        <p:tgtEl>
                                          <p:spTgt spid="19472"/>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9473"/>
                                        </p:tgtEl>
                                        <p:attrNameLst>
                                          <p:attrName>style.visibility</p:attrName>
                                        </p:attrNameLst>
                                      </p:cBhvr>
                                      <p:to>
                                        <p:strVal val="visible"/>
                                      </p:to>
                                    </p:set>
                                    <p:animEffect transition="in" filter="strips(downRight)">
                                      <p:cBhvr>
                                        <p:cTn id="52" dur="500"/>
                                        <p:tgtEl>
                                          <p:spTgt spid="19473"/>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9474"/>
                                        </p:tgtEl>
                                        <p:attrNameLst>
                                          <p:attrName>style.visibility</p:attrName>
                                        </p:attrNameLst>
                                      </p:cBhvr>
                                      <p:to>
                                        <p:strVal val="visible"/>
                                      </p:to>
                                    </p:set>
                                    <p:animEffect transition="in" filter="strips(downRight)">
                                      <p:cBhvr>
                                        <p:cTn id="57" dur="500"/>
                                        <p:tgtEl>
                                          <p:spTgt spid="19474"/>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478"/>
                                        </p:tgtEl>
                                        <p:attrNameLst>
                                          <p:attrName>style.visibility</p:attrName>
                                        </p:attrNameLst>
                                      </p:cBhvr>
                                      <p:to>
                                        <p:strVal val="visible"/>
                                      </p:to>
                                    </p:set>
                                    <p:animEffect transition="in" filter="wipe(left)">
                                      <p:cBhvr>
                                        <p:cTn id="62" dur="500"/>
                                        <p:tgtEl>
                                          <p:spTgt spid="19478"/>
                                        </p:tgtEl>
                                      </p:cBhvr>
                                    </p:animEffect>
                                  </p:childTnLst>
                                  <p:subTnLst>
                                    <p:audio>
                                      <p:cMediaNode>
                                        <p:cTn display="0" masterRel="sameClick">
                                          <p:stCondLst>
                                            <p:cond evt="begin" delay="0">
                                              <p:tn val="60"/>
                                            </p:cond>
                                          </p:stCondLst>
                                          <p:endCondLst>
                                            <p:cond evt="onStopAudio" delay="0">
                                              <p:tgtEl>
                                                <p:sldTgt/>
                                              </p:tgtEl>
                                            </p:cond>
                                          </p:endCondLst>
                                        </p:cTn>
                                        <p:tgtEl>
                                          <p:sndTgt r:embed="rId3"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471"/>
                                        </p:tgtEl>
                                        <p:attrNameLst>
                                          <p:attrName>style.visibility</p:attrName>
                                        </p:attrNameLst>
                                      </p:cBhvr>
                                      <p:to>
                                        <p:strVal val="visible"/>
                                      </p:to>
                                    </p:set>
                                    <p:animEffect transition="in" filter="wipe(left)">
                                      <p:cBhvr>
                                        <p:cTn id="67" dur="500"/>
                                        <p:tgtEl>
                                          <p:spTgt spid="19471"/>
                                        </p:tgtEl>
                                      </p:cBhvr>
                                    </p:animEffect>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9475"/>
                                        </p:tgtEl>
                                        <p:attrNameLst>
                                          <p:attrName>style.visibility</p:attrName>
                                        </p:attrNameLst>
                                      </p:cBhvr>
                                      <p:to>
                                        <p:strVal val="visible"/>
                                      </p:to>
                                    </p:set>
                                    <p:animEffect transition="in" filter="strips(downRight)">
                                      <p:cBhvr>
                                        <p:cTn id="72" dur="500"/>
                                        <p:tgtEl>
                                          <p:spTgt spid="19475"/>
                                        </p:tgtEl>
                                      </p:cBhvr>
                                    </p:animEffect>
                                  </p:childTnLst>
                                  <p:subTnLst>
                                    <p:audio>
                                      <p:cMediaNode>
                                        <p:cTn display="0" masterRel="sameClick">
                                          <p:stCondLst>
                                            <p:cond evt="begin" delay="0">
                                              <p:tn val="70"/>
                                            </p:cond>
                                          </p:stCondLst>
                                          <p:endCondLst>
                                            <p:cond evt="onStopAudio" delay="0">
                                              <p:tgtEl>
                                                <p:sldTgt/>
                                              </p:tgtEl>
                                            </p:cond>
                                          </p:endCondLst>
                                        </p:cTn>
                                        <p:tgtEl>
                                          <p:sndTgt r:embed="rId3"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479"/>
                                        </p:tgtEl>
                                        <p:attrNameLst>
                                          <p:attrName>style.visibility</p:attrName>
                                        </p:attrNameLst>
                                      </p:cBhvr>
                                      <p:to>
                                        <p:strVal val="visible"/>
                                      </p:to>
                                    </p:set>
                                    <p:animEffect transition="in" filter="wipe(left)">
                                      <p:cBhvr>
                                        <p:cTn id="77" dur="500"/>
                                        <p:tgtEl>
                                          <p:spTgt spid="19479"/>
                                        </p:tgtEl>
                                      </p:cBhvr>
                                    </p:animEffect>
                                  </p:childTnLst>
                                  <p:subTnLst>
                                    <p:audio>
                                      <p:cMediaNode>
                                        <p:cTn display="0" masterRel="sameClick">
                                          <p:stCondLst>
                                            <p:cond evt="begin" delay="0">
                                              <p:tn val="75"/>
                                            </p:cond>
                                          </p:stCondLst>
                                          <p:endCondLst>
                                            <p:cond evt="onStopAudio" delay="0">
                                              <p:tgtEl>
                                                <p:sldTgt/>
                                              </p:tgtEl>
                                            </p:cond>
                                          </p:endCondLst>
                                        </p:cTn>
                                        <p:tgtEl>
                                          <p:sndTgt r:embed="rId3" name="CHIMES.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9476"/>
                                        </p:tgtEl>
                                        <p:attrNameLst>
                                          <p:attrName>style.visibility</p:attrName>
                                        </p:attrNameLst>
                                      </p:cBhvr>
                                      <p:to>
                                        <p:strVal val="visible"/>
                                      </p:to>
                                    </p:set>
                                    <p:animEffect transition="in" filter="strips(downRight)">
                                      <p:cBhvr>
                                        <p:cTn id="82" dur="500"/>
                                        <p:tgtEl>
                                          <p:spTgt spid="19476"/>
                                        </p:tgtEl>
                                      </p:cBhvr>
                                    </p:animEffect>
                                  </p:childTnLst>
                                  <p:subTnLst>
                                    <p:audio>
                                      <p:cMediaNode>
                                        <p:cTn display="0" masterRel="sameClick">
                                          <p:stCondLst>
                                            <p:cond evt="begin" delay="0">
                                              <p:tn val="80"/>
                                            </p:cond>
                                          </p:stCondLst>
                                          <p:endCondLst>
                                            <p:cond evt="onStopAudio" delay="0">
                                              <p:tgtEl>
                                                <p:sldTgt/>
                                              </p:tgtEl>
                                            </p:cond>
                                          </p:endCondLst>
                                        </p:cTn>
                                        <p:tgtEl>
                                          <p:sndTgt r:embed="rId3" name="CHIMES.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477"/>
                                        </p:tgtEl>
                                        <p:attrNameLst>
                                          <p:attrName>style.visibility</p:attrName>
                                        </p:attrNameLst>
                                      </p:cBhvr>
                                      <p:to>
                                        <p:strVal val="visible"/>
                                      </p:to>
                                    </p:set>
                                    <p:animEffect transition="in" filter="wipe(left)">
                                      <p:cBhvr>
                                        <p:cTn id="87" dur="500"/>
                                        <p:tgtEl>
                                          <p:spTgt spid="19477"/>
                                        </p:tgtEl>
                                      </p:cBhvr>
                                    </p:animEffect>
                                  </p:childTnLst>
                                  <p:subTnLst>
                                    <p:audio>
                                      <p:cMediaNode>
                                        <p:cTn display="0" masterRel="sameClick">
                                          <p:stCondLst>
                                            <p:cond evt="begin" delay="0">
                                              <p:tn val="8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64" grpId="0" autoUpdateAnimBg="0"/>
      <p:bldP spid="19465" grpId="0" autoUpdateAnimBg="0"/>
      <p:bldP spid="19467" grpId="0" autoUpdateAnimBg="0"/>
      <p:bldP spid="19470" grpId="0" autoUpdateAnimBg="0"/>
      <p:bldP spid="19471" grpId="0" autoUpdateAnimBg="0"/>
      <p:bldP spid="19477" grpId="0" autoUpdateAnimBg="0"/>
      <p:bldP spid="19478" grpId="0" autoUpdateAnimBg="0"/>
      <p:bldP spid="194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B50375F-4FE6-40F5-9DE2-D73FD664B856}"/>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20483" name="Text Box 3">
            <a:extLst>
              <a:ext uri="{FF2B5EF4-FFF2-40B4-BE49-F238E27FC236}">
                <a16:creationId xmlns:a16="http://schemas.microsoft.com/office/drawing/2014/main" id="{D7E8DBDD-81C3-4F9F-9D51-F55AC3A6C073}"/>
              </a:ext>
            </a:extLst>
          </p:cNvPr>
          <p:cNvSpPr txBox="1">
            <a:spLocks noChangeArrowheads="1"/>
          </p:cNvSpPr>
          <p:nvPr/>
        </p:nvSpPr>
        <p:spPr bwMode="auto">
          <a:xfrm>
            <a:off x="1066800" y="838200"/>
            <a:ext cx="160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t>复习：</a:t>
            </a:r>
          </a:p>
        </p:txBody>
      </p:sp>
      <p:sp>
        <p:nvSpPr>
          <p:cNvPr id="20484" name="Text Box 4">
            <a:extLst>
              <a:ext uri="{FF2B5EF4-FFF2-40B4-BE49-F238E27FC236}">
                <a16:creationId xmlns:a16="http://schemas.microsoft.com/office/drawing/2014/main" id="{DE46BE63-7F56-4380-BDA4-F5D48952CD81}"/>
              </a:ext>
            </a:extLst>
          </p:cNvPr>
          <p:cNvSpPr txBox="1">
            <a:spLocks noChangeArrowheads="1"/>
          </p:cNvSpPr>
          <p:nvPr/>
        </p:nvSpPr>
        <p:spPr bwMode="auto">
          <a:xfrm>
            <a:off x="914400" y="17526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1.放大电路的性能指标有哪些？</a:t>
            </a:r>
          </a:p>
        </p:txBody>
      </p:sp>
      <p:sp>
        <p:nvSpPr>
          <p:cNvPr id="20485" name="Text Box 5">
            <a:extLst>
              <a:ext uri="{FF2B5EF4-FFF2-40B4-BE49-F238E27FC236}">
                <a16:creationId xmlns:a16="http://schemas.microsoft.com/office/drawing/2014/main" id="{D26105DA-A1A2-4B87-8D34-C2A366CABB1A}"/>
              </a:ext>
            </a:extLst>
          </p:cNvPr>
          <p:cNvSpPr txBox="1">
            <a:spLocks noChangeArrowheads="1"/>
          </p:cNvSpPr>
          <p:nvPr/>
        </p:nvSpPr>
        <p:spPr bwMode="auto">
          <a:xfrm>
            <a:off x="914400" y="2819400"/>
            <a:ext cx="5467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A50021"/>
                </a:solidFill>
              </a:rPr>
              <a:t>2.放大电路为什么要设置静态工作点？包括哪几个参数？</a:t>
            </a:r>
          </a:p>
        </p:txBody>
      </p:sp>
      <p:sp>
        <p:nvSpPr>
          <p:cNvPr id="20486" name="Text Box 6">
            <a:extLst>
              <a:ext uri="{FF2B5EF4-FFF2-40B4-BE49-F238E27FC236}">
                <a16:creationId xmlns:a16="http://schemas.microsoft.com/office/drawing/2014/main" id="{3EC84DAF-4A29-40A8-AC97-DFBD43A79AA8}"/>
              </a:ext>
            </a:extLst>
          </p:cNvPr>
          <p:cNvSpPr txBox="1">
            <a:spLocks noChangeArrowheads="1"/>
          </p:cNvSpPr>
          <p:nvPr/>
        </p:nvSpPr>
        <p:spPr bwMode="auto">
          <a:xfrm>
            <a:off x="990600" y="4267200"/>
            <a:ext cx="5486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3.如何从计算出来的</a:t>
            </a:r>
            <a:r>
              <a:rPr lang="en-US" altLang="zh-CN">
                <a:solidFill>
                  <a:srgbClr val="FF3300"/>
                </a:solidFill>
              </a:rPr>
              <a:t>Q</a:t>
            </a:r>
            <a:r>
              <a:rPr lang="zh-CN" altLang="en-US">
                <a:solidFill>
                  <a:srgbClr val="FF3300"/>
                </a:solidFill>
              </a:rPr>
              <a:t>点判断放大电路处于什么工作区？</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5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wipe(left)">
                                      <p:cBhvr>
                                        <p:cTn id="12" dur="500"/>
                                        <p:tgtEl>
                                          <p:spTgt spid="204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6">
                                            <p:txEl>
                                              <p:pRg st="0" end="0"/>
                                            </p:txEl>
                                          </p:spTgt>
                                        </p:tgtEl>
                                        <p:attrNameLst>
                                          <p:attrName>style.visibility</p:attrName>
                                        </p:attrNameLst>
                                      </p:cBhvr>
                                      <p:to>
                                        <p:strVal val="visible"/>
                                      </p:to>
                                    </p:set>
                                    <p:animEffect transition="in" filter="wipe(left)">
                                      <p:cBhvr>
                                        <p:cTn id="17" dur="500"/>
                                        <p:tgtEl>
                                          <p:spTgt spid="204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autoUpdateAnimBg="0"/>
      <p:bldP spid="20485" grpId="0" build="p" autoUpdateAnimBg="0"/>
      <p:bldP spid="2048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7D8222A-1EE0-4EB8-8F4C-D1285F967F4F}"/>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21507" name="Rectangle 3">
            <a:extLst>
              <a:ext uri="{FF2B5EF4-FFF2-40B4-BE49-F238E27FC236}">
                <a16:creationId xmlns:a16="http://schemas.microsoft.com/office/drawing/2014/main" id="{D4A661C5-1A28-4594-8DF0-67F8FF924EAA}"/>
              </a:ext>
            </a:extLst>
          </p:cNvPr>
          <p:cNvSpPr>
            <a:spLocks noChangeArrowheads="1"/>
          </p:cNvSpPr>
          <p:nvPr/>
        </p:nvSpPr>
        <p:spPr bwMode="auto">
          <a:xfrm>
            <a:off x="533400" y="1387475"/>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3300"/>
                </a:solidFill>
                <a:latin typeface="宋体" panose="02010600030101010101" pitchFamily="2" charset="-122"/>
              </a:rPr>
              <a:t>2.3.1 </a:t>
            </a:r>
            <a:r>
              <a:rPr lang="zh-CN" altLang="en-US" sz="2800">
                <a:solidFill>
                  <a:srgbClr val="FF3300"/>
                </a:solidFill>
                <a:latin typeface="宋体" panose="02010600030101010101" pitchFamily="2" charset="-122"/>
              </a:rPr>
              <a:t>直流通路和交流通路</a:t>
            </a:r>
          </a:p>
        </p:txBody>
      </p:sp>
      <p:grpSp>
        <p:nvGrpSpPr>
          <p:cNvPr id="21508" name="Group 4">
            <a:extLst>
              <a:ext uri="{FF2B5EF4-FFF2-40B4-BE49-F238E27FC236}">
                <a16:creationId xmlns:a16="http://schemas.microsoft.com/office/drawing/2014/main" id="{4D10BD90-4A3F-4AAC-93F2-15032F775E87}"/>
              </a:ext>
            </a:extLst>
          </p:cNvPr>
          <p:cNvGrpSpPr>
            <a:grpSpLocks/>
          </p:cNvGrpSpPr>
          <p:nvPr/>
        </p:nvGrpSpPr>
        <p:grpSpPr bwMode="auto">
          <a:xfrm>
            <a:off x="5562600" y="1006475"/>
            <a:ext cx="3200400" cy="2714625"/>
            <a:chOff x="0" y="0"/>
            <a:chExt cx="1152" cy="1942"/>
          </a:xfrm>
        </p:grpSpPr>
        <p:graphicFrame>
          <p:nvGraphicFramePr>
            <p:cNvPr id="21527" name="Object 5">
              <a:extLst>
                <a:ext uri="{FF2B5EF4-FFF2-40B4-BE49-F238E27FC236}">
                  <a16:creationId xmlns:a16="http://schemas.microsoft.com/office/drawing/2014/main" id="{40F5710E-AE1F-47B0-A93D-9F7ED7804B7F}"/>
                </a:ext>
              </a:extLst>
            </p:cNvPr>
            <p:cNvGraphicFramePr>
              <a:graphicFrameLocks noChangeAspect="1"/>
            </p:cNvGraphicFramePr>
            <p:nvPr/>
          </p:nvGraphicFramePr>
          <p:xfrm>
            <a:off x="0" y="0"/>
            <a:ext cx="1098" cy="1416"/>
          </p:xfrm>
          <a:graphic>
            <a:graphicData uri="http://schemas.openxmlformats.org/presentationml/2006/ole">
              <mc:AlternateContent xmlns:mc="http://schemas.openxmlformats.org/markup-compatibility/2006">
                <mc:Choice xmlns:v="urn:schemas-microsoft-com:vml" Requires="v">
                  <p:oleObj spid="_x0000_s21529" name="BMP 图像" r:id="rId4" imgW="1743054" imgH="2247546" progId="Paint.Picture">
                    <p:embed/>
                  </p:oleObj>
                </mc:Choice>
                <mc:Fallback>
                  <p:oleObj name="BMP 图像" r:id="rId4" imgW="1743054" imgH="2247546"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98" cy="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8" name="Text Box 6">
              <a:extLst>
                <a:ext uri="{FF2B5EF4-FFF2-40B4-BE49-F238E27FC236}">
                  <a16:creationId xmlns:a16="http://schemas.microsoft.com/office/drawing/2014/main" id="{42DEB250-077B-4A2B-9F9D-7F9D44F51EBB}"/>
                </a:ext>
              </a:extLst>
            </p:cNvPr>
            <p:cNvSpPr txBox="1">
              <a:spLocks noChangeArrowheads="1"/>
            </p:cNvSpPr>
            <p:nvPr/>
          </p:nvSpPr>
          <p:spPr bwMode="auto">
            <a:xfrm>
              <a:off x="48" y="1440"/>
              <a:ext cx="1104"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accent2"/>
                  </a:solidFill>
                </a:rPr>
                <a:t>　</a:t>
              </a:r>
              <a:r>
                <a:rPr lang="zh-CN" altLang="en-US" sz="2000">
                  <a:solidFill>
                    <a:srgbClr val="CC00CC"/>
                  </a:solidFill>
                </a:rPr>
                <a:t>阻容耦合放大电路的</a:t>
              </a:r>
            </a:p>
            <a:p>
              <a:pPr eaLnBrk="1" hangingPunct="1"/>
              <a:r>
                <a:rPr lang="zh-CN" altLang="en-US" sz="2000">
                  <a:solidFill>
                    <a:srgbClr val="CC00CC"/>
                  </a:solidFill>
                </a:rPr>
                <a:t>　　直流通路</a:t>
              </a:r>
              <a:endParaRPr lang="zh-CN" altLang="en-US" sz="2000" b="0">
                <a:solidFill>
                  <a:srgbClr val="CC00CC"/>
                </a:solidFill>
              </a:endParaRPr>
            </a:p>
          </p:txBody>
        </p:sp>
      </p:grpSp>
      <p:grpSp>
        <p:nvGrpSpPr>
          <p:cNvPr id="21511" name="Group 7">
            <a:extLst>
              <a:ext uri="{FF2B5EF4-FFF2-40B4-BE49-F238E27FC236}">
                <a16:creationId xmlns:a16="http://schemas.microsoft.com/office/drawing/2014/main" id="{2BF68808-5C2F-4AD3-9469-3A202E462FFA}"/>
              </a:ext>
            </a:extLst>
          </p:cNvPr>
          <p:cNvGrpSpPr>
            <a:grpSpLocks/>
          </p:cNvGrpSpPr>
          <p:nvPr/>
        </p:nvGrpSpPr>
        <p:grpSpPr bwMode="auto">
          <a:xfrm>
            <a:off x="685800" y="4664075"/>
            <a:ext cx="4419600" cy="1812925"/>
            <a:chOff x="0" y="0"/>
            <a:chExt cx="2784" cy="1142"/>
          </a:xfrm>
        </p:grpSpPr>
        <p:sp>
          <p:nvSpPr>
            <p:cNvPr id="21523" name="AutoShape 8" descr="新闻纸">
              <a:extLst>
                <a:ext uri="{FF2B5EF4-FFF2-40B4-BE49-F238E27FC236}">
                  <a16:creationId xmlns:a16="http://schemas.microsoft.com/office/drawing/2014/main" id="{6F8354F2-944B-4882-891B-C49BB3942CF4}"/>
                </a:ext>
              </a:extLst>
            </p:cNvPr>
            <p:cNvSpPr>
              <a:spLocks noChangeArrowheads="1"/>
            </p:cNvSpPr>
            <p:nvPr/>
          </p:nvSpPr>
          <p:spPr bwMode="auto">
            <a:xfrm>
              <a:off x="0" y="0"/>
              <a:ext cx="2784" cy="1104"/>
            </a:xfrm>
            <a:prstGeom prst="roundRect">
              <a:avLst>
                <a:gd name="adj" fmla="val 16667"/>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24" name="Text Box 9">
              <a:extLst>
                <a:ext uri="{FF2B5EF4-FFF2-40B4-BE49-F238E27FC236}">
                  <a16:creationId xmlns:a16="http://schemas.microsoft.com/office/drawing/2014/main" id="{C430F9A1-D345-427E-BBAC-30BF4731B567}"/>
                </a:ext>
              </a:extLst>
            </p:cNvPr>
            <p:cNvSpPr txBox="1">
              <a:spLocks noChangeArrowheads="1"/>
            </p:cNvSpPr>
            <p:nvPr/>
          </p:nvSpPr>
          <p:spPr bwMode="auto">
            <a:xfrm>
              <a:off x="0" y="356"/>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095500" indent="-20955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990000"/>
                  </a:solidFill>
                  <a:sym typeface="Symbol" panose="05050102010706020507" pitchFamily="18" charset="2"/>
                </a:rPr>
                <a:t> </a:t>
              </a:r>
              <a:r>
                <a:rPr lang="zh-CN" altLang="en-US">
                  <a:solidFill>
                    <a:srgbClr val="990000"/>
                  </a:solidFill>
                </a:rPr>
                <a:t>耦合电容：通交流、隔直流</a:t>
              </a:r>
              <a:endParaRPr lang="zh-CN" altLang="en-US" b="0">
                <a:solidFill>
                  <a:srgbClr val="0000FF"/>
                </a:solidFill>
              </a:endParaRPr>
            </a:p>
          </p:txBody>
        </p:sp>
        <p:sp>
          <p:nvSpPr>
            <p:cNvPr id="21525" name="Text Box 10">
              <a:extLst>
                <a:ext uri="{FF2B5EF4-FFF2-40B4-BE49-F238E27FC236}">
                  <a16:creationId xmlns:a16="http://schemas.microsoft.com/office/drawing/2014/main" id="{6D0A3A57-D990-4593-A308-8908C409586C}"/>
                </a:ext>
              </a:extLst>
            </p:cNvPr>
            <p:cNvSpPr txBox="1">
              <a:spLocks noChangeArrowheads="1"/>
            </p:cNvSpPr>
            <p:nvPr/>
          </p:nvSpPr>
          <p:spPr bwMode="auto">
            <a:xfrm>
              <a:off x="0" y="20"/>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990000"/>
                  </a:solidFill>
                  <a:sym typeface="Symbol" panose="05050102010706020507" pitchFamily="18" charset="2"/>
                </a:rPr>
                <a:t> </a:t>
              </a:r>
              <a:r>
                <a:rPr lang="zh-CN" altLang="en-US">
                  <a:solidFill>
                    <a:srgbClr val="990000"/>
                  </a:solidFill>
                </a:rPr>
                <a:t>直流电源：内阻为零</a:t>
              </a:r>
              <a:endParaRPr lang="zh-CN" altLang="en-US" b="0"/>
            </a:p>
          </p:txBody>
        </p:sp>
        <p:sp>
          <p:nvSpPr>
            <p:cNvPr id="21526" name="Text Box 11">
              <a:extLst>
                <a:ext uri="{FF2B5EF4-FFF2-40B4-BE49-F238E27FC236}">
                  <a16:creationId xmlns:a16="http://schemas.microsoft.com/office/drawing/2014/main" id="{45904B8F-B4E8-4ED8-A205-4E500A1C6BAE}"/>
                </a:ext>
              </a:extLst>
            </p:cNvPr>
            <p:cNvSpPr txBox="1">
              <a:spLocks noChangeArrowheads="1"/>
            </p:cNvSpPr>
            <p:nvPr/>
          </p:nvSpPr>
          <p:spPr bwMode="auto">
            <a:xfrm>
              <a:off x="0" y="624"/>
              <a:ext cx="27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990000"/>
                  </a:solidFill>
                  <a:sym typeface="Symbol" panose="05050102010706020507" pitchFamily="18" charset="2"/>
                </a:rPr>
                <a:t> </a:t>
              </a:r>
              <a:r>
                <a:rPr lang="zh-CN" altLang="en-US">
                  <a:solidFill>
                    <a:srgbClr val="990000"/>
                  </a:solidFill>
                </a:rPr>
                <a:t>直流电源和耦合电容对交流相当于短路</a:t>
              </a:r>
              <a:endParaRPr lang="zh-CN" altLang="en-US" b="0">
                <a:solidFill>
                  <a:srgbClr val="990000"/>
                </a:solidFill>
              </a:endParaRPr>
            </a:p>
          </p:txBody>
        </p:sp>
      </p:grpSp>
      <p:grpSp>
        <p:nvGrpSpPr>
          <p:cNvPr id="21516" name="Group 12">
            <a:extLst>
              <a:ext uri="{FF2B5EF4-FFF2-40B4-BE49-F238E27FC236}">
                <a16:creationId xmlns:a16="http://schemas.microsoft.com/office/drawing/2014/main" id="{73890450-2A05-484B-A740-D9EF5381F09D}"/>
              </a:ext>
            </a:extLst>
          </p:cNvPr>
          <p:cNvGrpSpPr>
            <a:grpSpLocks/>
          </p:cNvGrpSpPr>
          <p:nvPr/>
        </p:nvGrpSpPr>
        <p:grpSpPr bwMode="auto">
          <a:xfrm>
            <a:off x="685800" y="1997075"/>
            <a:ext cx="3276600" cy="2527300"/>
            <a:chOff x="0" y="0"/>
            <a:chExt cx="2286" cy="1978"/>
          </a:xfrm>
        </p:grpSpPr>
        <p:sp>
          <p:nvSpPr>
            <p:cNvPr id="21521" name="Text Box 13">
              <a:extLst>
                <a:ext uri="{FF2B5EF4-FFF2-40B4-BE49-F238E27FC236}">
                  <a16:creationId xmlns:a16="http://schemas.microsoft.com/office/drawing/2014/main" id="{75893016-E178-4702-A4BF-F7F176645B04}"/>
                </a:ext>
              </a:extLst>
            </p:cNvPr>
            <p:cNvSpPr txBox="1">
              <a:spLocks noChangeArrowheads="1"/>
            </p:cNvSpPr>
            <p:nvPr/>
          </p:nvSpPr>
          <p:spPr bwMode="auto">
            <a:xfrm>
              <a:off x="192" y="1620"/>
              <a:ext cx="1632"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  </a:t>
              </a:r>
              <a:r>
                <a:rPr lang="zh-CN" altLang="en-US" sz="2000">
                  <a:solidFill>
                    <a:srgbClr val="CC00CC"/>
                  </a:solidFill>
                </a:rPr>
                <a:t>共射极放大电路</a:t>
              </a:r>
              <a:endParaRPr lang="zh-CN" altLang="en-US" sz="2000" b="0">
                <a:solidFill>
                  <a:srgbClr val="CC00CC"/>
                </a:solidFill>
              </a:endParaRPr>
            </a:p>
          </p:txBody>
        </p:sp>
        <p:graphicFrame>
          <p:nvGraphicFramePr>
            <p:cNvPr id="21522" name="Object 14">
              <a:extLst>
                <a:ext uri="{FF2B5EF4-FFF2-40B4-BE49-F238E27FC236}">
                  <a16:creationId xmlns:a16="http://schemas.microsoft.com/office/drawing/2014/main" id="{2BC6BEE3-1D09-42F6-AA2C-3482496BF036}"/>
                </a:ext>
              </a:extLst>
            </p:cNvPr>
            <p:cNvGraphicFramePr>
              <a:graphicFrameLocks noChangeAspect="1"/>
            </p:cNvGraphicFramePr>
            <p:nvPr/>
          </p:nvGraphicFramePr>
          <p:xfrm>
            <a:off x="0" y="0"/>
            <a:ext cx="2286" cy="1620"/>
          </p:xfrm>
          <a:graphic>
            <a:graphicData uri="http://schemas.openxmlformats.org/presentationml/2006/ole">
              <mc:AlternateContent xmlns:mc="http://schemas.openxmlformats.org/markup-compatibility/2006">
                <mc:Choice xmlns:v="urn:schemas-microsoft-com:vml" Requires="v">
                  <p:oleObj spid="_x0000_s21530" name="BMP 图像" r:id="rId7" imgW="3629111" imgH="2572127" progId="Paint.Picture">
                    <p:embed/>
                  </p:oleObj>
                </mc:Choice>
                <mc:Fallback>
                  <p:oleObj name="BMP 图像" r:id="rId7" imgW="3629111" imgH="2572127" progId="Paint.Picture">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286" cy="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ext Box 15">
            <a:extLst>
              <a:ext uri="{FF2B5EF4-FFF2-40B4-BE49-F238E27FC236}">
                <a16:creationId xmlns:a16="http://schemas.microsoft.com/office/drawing/2014/main" id="{610F0E0A-FDD0-4EDA-88FB-F5849F7FDB9E}"/>
              </a:ext>
            </a:extLst>
          </p:cNvPr>
          <p:cNvSpPr txBox="1">
            <a:spLocks noChangeArrowheads="1"/>
          </p:cNvSpPr>
          <p:nvPr/>
        </p:nvSpPr>
        <p:spPr bwMode="auto">
          <a:xfrm>
            <a:off x="533400" y="777875"/>
            <a:ext cx="533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rPr>
              <a:t>2.3放大电路的分析方法</a:t>
            </a:r>
          </a:p>
        </p:txBody>
      </p:sp>
      <p:grpSp>
        <p:nvGrpSpPr>
          <p:cNvPr id="21520" name="Group 16">
            <a:extLst>
              <a:ext uri="{FF2B5EF4-FFF2-40B4-BE49-F238E27FC236}">
                <a16:creationId xmlns:a16="http://schemas.microsoft.com/office/drawing/2014/main" id="{B2CA24A3-B62B-4E87-A079-A542AC84EC52}"/>
              </a:ext>
            </a:extLst>
          </p:cNvPr>
          <p:cNvGrpSpPr>
            <a:grpSpLocks/>
          </p:cNvGrpSpPr>
          <p:nvPr/>
        </p:nvGrpSpPr>
        <p:grpSpPr bwMode="auto">
          <a:xfrm>
            <a:off x="5257800" y="3902075"/>
            <a:ext cx="3581400" cy="2570163"/>
            <a:chOff x="0" y="0"/>
            <a:chExt cx="2256" cy="1619"/>
          </a:xfrm>
        </p:grpSpPr>
        <p:grpSp>
          <p:nvGrpSpPr>
            <p:cNvPr id="21513" name="Group 17">
              <a:extLst>
                <a:ext uri="{FF2B5EF4-FFF2-40B4-BE49-F238E27FC236}">
                  <a16:creationId xmlns:a16="http://schemas.microsoft.com/office/drawing/2014/main" id="{460E53C4-F210-46B1-ABD5-B85B32D21F49}"/>
                </a:ext>
              </a:extLst>
            </p:cNvPr>
            <p:cNvGrpSpPr>
              <a:grpSpLocks/>
            </p:cNvGrpSpPr>
            <p:nvPr/>
          </p:nvGrpSpPr>
          <p:grpSpPr bwMode="auto">
            <a:xfrm>
              <a:off x="0" y="0"/>
              <a:ext cx="2250" cy="1389"/>
              <a:chOff x="0" y="0"/>
              <a:chExt cx="2250" cy="1266"/>
            </a:xfrm>
          </p:grpSpPr>
          <p:graphicFrame>
            <p:nvGraphicFramePr>
              <p:cNvPr id="21515" name="Object 18">
                <a:extLst>
                  <a:ext uri="{FF2B5EF4-FFF2-40B4-BE49-F238E27FC236}">
                    <a16:creationId xmlns:a16="http://schemas.microsoft.com/office/drawing/2014/main" id="{61BF9969-B831-4295-926F-7DE0DE050FAA}"/>
                  </a:ext>
                </a:extLst>
              </p:cNvPr>
              <p:cNvGraphicFramePr>
                <a:graphicFrameLocks noChangeAspect="1"/>
              </p:cNvGraphicFramePr>
              <p:nvPr/>
            </p:nvGraphicFramePr>
            <p:xfrm>
              <a:off x="0" y="0"/>
              <a:ext cx="2250" cy="1266"/>
            </p:xfrm>
            <a:graphic>
              <a:graphicData uri="http://schemas.openxmlformats.org/presentationml/2006/ole">
                <mc:AlternateContent xmlns:mc="http://schemas.openxmlformats.org/markup-compatibility/2006">
                  <mc:Choice xmlns:v="urn:schemas-microsoft-com:vml" Requires="v">
                    <p:oleObj spid="_x0000_s21531" name="BMP 图像" r:id="rId9" imgW="3571852" imgH="2009852" progId="Paint.Picture">
                      <p:embed/>
                    </p:oleObj>
                  </mc:Choice>
                  <mc:Fallback>
                    <p:oleObj name="BMP 图像" r:id="rId9" imgW="3571852" imgH="2009852" progId="Paint.Picture">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250" cy="1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19">
                <a:extLst>
                  <a:ext uri="{FF2B5EF4-FFF2-40B4-BE49-F238E27FC236}">
                    <a16:creationId xmlns:a16="http://schemas.microsoft.com/office/drawing/2014/main" id="{88A9A194-89C8-4A32-9BEB-6DAF87F3A207}"/>
                  </a:ext>
                </a:extLst>
              </p:cNvPr>
              <p:cNvSpPr txBox="1">
                <a:spLocks noChangeArrowheads="1"/>
              </p:cNvSpPr>
              <p:nvPr/>
            </p:nvSpPr>
            <p:spPr bwMode="auto">
              <a:xfrm>
                <a:off x="1152" y="0"/>
                <a:ext cx="33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solidFill>
                    <a:srgbClr val="FF0066"/>
                  </a:solidFill>
                </a:endParaRPr>
              </a:p>
            </p:txBody>
          </p:sp>
          <p:sp>
            <p:nvSpPr>
              <p:cNvPr id="21517" name="Text Box 20">
                <a:extLst>
                  <a:ext uri="{FF2B5EF4-FFF2-40B4-BE49-F238E27FC236}">
                    <a16:creationId xmlns:a16="http://schemas.microsoft.com/office/drawing/2014/main" id="{61B5194A-41D6-4232-A48B-114140436CBA}"/>
                  </a:ext>
                </a:extLst>
              </p:cNvPr>
              <p:cNvSpPr txBox="1">
                <a:spLocks noChangeArrowheads="1"/>
              </p:cNvSpPr>
              <p:nvPr/>
            </p:nvSpPr>
            <p:spPr bwMode="auto">
              <a:xfrm>
                <a:off x="1104" y="480"/>
                <a:ext cx="33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0">
                  <a:solidFill>
                    <a:srgbClr val="FF0066"/>
                  </a:solidFill>
                </a:endParaRPr>
              </a:p>
            </p:txBody>
          </p:sp>
          <p:sp>
            <p:nvSpPr>
              <p:cNvPr id="21518" name="Text Box 21">
                <a:extLst>
                  <a:ext uri="{FF2B5EF4-FFF2-40B4-BE49-F238E27FC236}">
                    <a16:creationId xmlns:a16="http://schemas.microsoft.com/office/drawing/2014/main" id="{54D86AFC-01D4-419D-A936-577ED4FFF87E}"/>
                  </a:ext>
                </a:extLst>
              </p:cNvPr>
              <p:cNvSpPr txBox="1">
                <a:spLocks noChangeArrowheads="1"/>
              </p:cNvSpPr>
              <p:nvPr/>
            </p:nvSpPr>
            <p:spPr bwMode="auto">
              <a:xfrm>
                <a:off x="1104" y="240"/>
                <a:ext cx="336" cy="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endParaRPr lang="zh-CN" altLang="en-US" b="0">
                  <a:solidFill>
                    <a:srgbClr val="FF0066"/>
                  </a:solidFill>
                </a:endParaRPr>
              </a:p>
            </p:txBody>
          </p:sp>
          <p:sp>
            <p:nvSpPr>
              <p:cNvPr id="21519" name="Text Box 22">
                <a:extLst>
                  <a:ext uri="{FF2B5EF4-FFF2-40B4-BE49-F238E27FC236}">
                    <a16:creationId xmlns:a16="http://schemas.microsoft.com/office/drawing/2014/main" id="{194FD10C-7D13-4892-B316-A15F1767003A}"/>
                  </a:ext>
                </a:extLst>
              </p:cNvPr>
              <p:cNvSpPr txBox="1">
                <a:spLocks noChangeArrowheads="1"/>
              </p:cNvSpPr>
              <p:nvPr/>
            </p:nvSpPr>
            <p:spPr bwMode="auto">
              <a:xfrm>
                <a:off x="1152" y="720"/>
                <a:ext cx="336"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endParaRPr lang="zh-CN" altLang="en-US" b="0">
                  <a:solidFill>
                    <a:srgbClr val="FF0066"/>
                  </a:solidFill>
                </a:endParaRPr>
              </a:p>
            </p:txBody>
          </p:sp>
          <p:sp>
            <p:nvSpPr>
              <p:cNvPr id="4" name="Line 23">
                <a:extLst>
                  <a:ext uri="{FF2B5EF4-FFF2-40B4-BE49-F238E27FC236}">
                    <a16:creationId xmlns:a16="http://schemas.microsoft.com/office/drawing/2014/main" id="{D9F6B8E2-135D-42F0-95AE-9428B392B1D1}"/>
                  </a:ext>
                </a:extLst>
              </p:cNvPr>
              <p:cNvSpPr>
                <a:spLocks noChangeShapeType="1"/>
              </p:cNvSpPr>
              <p:nvPr/>
            </p:nvSpPr>
            <p:spPr bwMode="auto">
              <a:xfrm flipH="1">
                <a:off x="960" y="192"/>
                <a:ext cx="144"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4" name="Text Box 24">
              <a:extLst>
                <a:ext uri="{FF2B5EF4-FFF2-40B4-BE49-F238E27FC236}">
                  <a16:creationId xmlns:a16="http://schemas.microsoft.com/office/drawing/2014/main" id="{5789B00B-F5F1-4FD4-B8AC-389829C1F44F}"/>
                </a:ext>
              </a:extLst>
            </p:cNvPr>
            <p:cNvSpPr txBox="1">
              <a:spLocks noChangeArrowheads="1"/>
            </p:cNvSpPr>
            <p:nvPr/>
          </p:nvSpPr>
          <p:spPr bwMode="auto">
            <a:xfrm>
              <a:off x="0" y="1369"/>
              <a:ext cx="225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rgbClr val="CC00CC"/>
                  </a:solidFill>
                </a:rPr>
                <a:t>阻容耦合放大电路的</a:t>
              </a:r>
              <a:r>
                <a:rPr lang="zh-CN" altLang="en-US" sz="1800">
                  <a:solidFill>
                    <a:srgbClr val="CC00CC"/>
                  </a:solidFill>
                </a:rPr>
                <a:t>交流通路</a:t>
              </a: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1516"/>
                                        </p:tgtEl>
                                        <p:attrNameLst>
                                          <p:attrName>style.visibility</p:attrName>
                                        </p:attrNameLst>
                                      </p:cBhvr>
                                      <p:to>
                                        <p:strVal val="visible"/>
                                      </p:to>
                                    </p:set>
                                    <p:anim calcmode="lin" valueType="num">
                                      <p:cBhvr>
                                        <p:cTn id="7" dur="500" fill="hold"/>
                                        <p:tgtEl>
                                          <p:spTgt spid="21516"/>
                                        </p:tgtEl>
                                        <p:attrNameLst>
                                          <p:attrName>ppt_w</p:attrName>
                                        </p:attrNameLst>
                                      </p:cBhvr>
                                      <p:tavLst>
                                        <p:tav tm="0">
                                          <p:val>
                                            <p:fltVal val="0"/>
                                          </p:val>
                                        </p:tav>
                                        <p:tav tm="100000">
                                          <p:val>
                                            <p:strVal val="#ppt_w"/>
                                          </p:val>
                                        </p:tav>
                                      </p:tavLst>
                                    </p:anim>
                                    <p:anim calcmode="lin" valueType="num">
                                      <p:cBhvr>
                                        <p:cTn id="8" dur="500" fill="hold"/>
                                        <p:tgtEl>
                                          <p:spTgt spid="215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1511"/>
                                        </p:tgtEl>
                                        <p:attrNameLst>
                                          <p:attrName>style.visibility</p:attrName>
                                        </p:attrNameLst>
                                      </p:cBhvr>
                                      <p:to>
                                        <p:strVal val="visible"/>
                                      </p:to>
                                    </p:set>
                                    <p:animEffect transition="in" filter="box(out)">
                                      <p:cBhvr>
                                        <p:cTn id="13" dur="500"/>
                                        <p:tgtEl>
                                          <p:spTgt spid="21511"/>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21508"/>
                                        </p:tgtEl>
                                        <p:attrNameLst>
                                          <p:attrName>style.visibility</p:attrName>
                                        </p:attrNameLst>
                                      </p:cBhvr>
                                      <p:to>
                                        <p:strVal val="visible"/>
                                      </p:to>
                                    </p:set>
                                    <p:anim calcmode="lin" valueType="num">
                                      <p:cBhvr>
                                        <p:cTn id="18" dur="500" fill="hold"/>
                                        <p:tgtEl>
                                          <p:spTgt spid="21508"/>
                                        </p:tgtEl>
                                        <p:attrNameLst>
                                          <p:attrName>ppt_w</p:attrName>
                                        </p:attrNameLst>
                                      </p:cBhvr>
                                      <p:tavLst>
                                        <p:tav tm="0">
                                          <p:val>
                                            <p:fltVal val="0"/>
                                          </p:val>
                                        </p:tav>
                                        <p:tav tm="100000">
                                          <p:val>
                                            <p:strVal val="#ppt_w"/>
                                          </p:val>
                                        </p:tav>
                                      </p:tavLst>
                                    </p:anim>
                                    <p:anim calcmode="lin" valueType="num">
                                      <p:cBhvr>
                                        <p:cTn id="19" dur="500" fill="hold"/>
                                        <p:tgtEl>
                                          <p:spTgt spid="2150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1520"/>
                                        </p:tgtEl>
                                        <p:attrNameLst>
                                          <p:attrName>style.visibility</p:attrName>
                                        </p:attrNameLst>
                                      </p:cBhvr>
                                      <p:to>
                                        <p:strVal val="visible"/>
                                      </p:to>
                                    </p:set>
                                    <p:animEffect transition="in" filter="box(out)">
                                      <p:cBhvr>
                                        <p:cTn id="24" dur="500"/>
                                        <p:tgtEl>
                                          <p:spTgt spid="21520"/>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3C7B4B18-4435-42E3-9C02-A310694A7685}"/>
              </a:ext>
            </a:extLst>
          </p:cNvPr>
          <p:cNvSpPr txBox="1">
            <a:spLocks noChangeArrowheads="1"/>
          </p:cNvSpPr>
          <p:nvPr/>
        </p:nvSpPr>
        <p:spPr bwMode="auto">
          <a:xfrm>
            <a:off x="1143000" y="65405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2.3.2　图解法</a:t>
            </a:r>
          </a:p>
        </p:txBody>
      </p:sp>
      <p:sp>
        <p:nvSpPr>
          <p:cNvPr id="22531" name="Text Box 3">
            <a:extLst>
              <a:ext uri="{FF2B5EF4-FFF2-40B4-BE49-F238E27FC236}">
                <a16:creationId xmlns:a16="http://schemas.microsoft.com/office/drawing/2014/main" id="{374A8A09-AE93-4289-9F81-710FF437D4E8}"/>
              </a:ext>
            </a:extLst>
          </p:cNvPr>
          <p:cNvSpPr txBox="1">
            <a:spLocks noChangeArrowheads="1"/>
          </p:cNvSpPr>
          <p:nvPr/>
        </p:nvSpPr>
        <p:spPr bwMode="auto">
          <a:xfrm>
            <a:off x="381000" y="1143000"/>
            <a:ext cx="82296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zh-CN" altLang="en-US" sz="2600"/>
              <a:t>　　在三极管的输入、输出特性曲线上直接用作图的方法求解放大电路的工作情况。</a:t>
            </a:r>
          </a:p>
        </p:txBody>
      </p:sp>
      <p:sp>
        <p:nvSpPr>
          <p:cNvPr id="22532" name="Text Box 4">
            <a:extLst>
              <a:ext uri="{FF2B5EF4-FFF2-40B4-BE49-F238E27FC236}">
                <a16:creationId xmlns:a16="http://schemas.microsoft.com/office/drawing/2014/main" id="{7EE831DE-94AC-48DC-9E40-2460DEFA60D9}"/>
              </a:ext>
            </a:extLst>
          </p:cNvPr>
          <p:cNvSpPr txBox="1">
            <a:spLocks noChangeArrowheads="1"/>
          </p:cNvSpPr>
          <p:nvPr/>
        </p:nvSpPr>
        <p:spPr bwMode="auto">
          <a:xfrm>
            <a:off x="914400" y="21478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一、静态工作点的分析</a:t>
            </a:r>
          </a:p>
        </p:txBody>
      </p:sp>
      <p:sp>
        <p:nvSpPr>
          <p:cNvPr id="22533" name="Text Box 5">
            <a:extLst>
              <a:ext uri="{FF2B5EF4-FFF2-40B4-BE49-F238E27FC236}">
                <a16:creationId xmlns:a16="http://schemas.microsoft.com/office/drawing/2014/main" id="{45E41DBE-835C-4233-AF0C-3048A8925ACD}"/>
              </a:ext>
            </a:extLst>
          </p:cNvPr>
          <p:cNvSpPr txBox="1">
            <a:spLocks noChangeArrowheads="1"/>
          </p:cNvSpPr>
          <p:nvPr/>
        </p:nvSpPr>
        <p:spPr bwMode="auto">
          <a:xfrm>
            <a:off x="1143000" y="2895600"/>
            <a:ext cx="7315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1. 先用估算的方法计算输入回路 </a:t>
            </a:r>
            <a:r>
              <a:rPr lang="en-US" altLang="zh-CN" sz="2600" i="1"/>
              <a:t>I</a:t>
            </a:r>
            <a:r>
              <a:rPr lang="en-US" altLang="zh-CN" sz="2600" baseline="-25000"/>
              <a:t>BQ</a:t>
            </a:r>
            <a:r>
              <a:rPr lang="en-US" altLang="zh-CN" sz="2600"/>
              <a:t>、 </a:t>
            </a:r>
            <a:r>
              <a:rPr lang="en-US" altLang="zh-CN" sz="2600" i="1"/>
              <a:t>U</a:t>
            </a:r>
            <a:r>
              <a:rPr lang="en-US" altLang="zh-CN" sz="2600" baseline="-25000"/>
              <a:t>BEQ</a:t>
            </a:r>
            <a:r>
              <a:rPr lang="en-US" altLang="zh-CN" sz="2600"/>
              <a:t>。</a:t>
            </a:r>
            <a:endParaRPr lang="en-US" altLang="zh-CN" sz="2600" baseline="-25000"/>
          </a:p>
        </p:txBody>
      </p:sp>
      <p:sp>
        <p:nvSpPr>
          <p:cNvPr id="22534" name="Text Box 6">
            <a:extLst>
              <a:ext uri="{FF2B5EF4-FFF2-40B4-BE49-F238E27FC236}">
                <a16:creationId xmlns:a16="http://schemas.microsoft.com/office/drawing/2014/main" id="{C9A0758D-A7B9-436D-B4F8-EF5341AA8323}"/>
              </a:ext>
            </a:extLst>
          </p:cNvPr>
          <p:cNvSpPr txBox="1">
            <a:spLocks noChangeArrowheads="1"/>
          </p:cNvSpPr>
          <p:nvPr/>
        </p:nvSpPr>
        <p:spPr bwMode="auto">
          <a:xfrm>
            <a:off x="1143000" y="3581400"/>
            <a:ext cx="701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2. 用图解法确定输出回路静态值。</a:t>
            </a:r>
          </a:p>
        </p:txBody>
      </p:sp>
      <p:sp>
        <p:nvSpPr>
          <p:cNvPr id="22535" name="Text Box 7">
            <a:extLst>
              <a:ext uri="{FF2B5EF4-FFF2-40B4-BE49-F238E27FC236}">
                <a16:creationId xmlns:a16="http://schemas.microsoft.com/office/drawing/2014/main" id="{BC968011-4790-4626-B808-DF7DED2FAD9E}"/>
              </a:ext>
            </a:extLst>
          </p:cNvPr>
          <p:cNvSpPr txBox="1">
            <a:spLocks noChangeArrowheads="1"/>
          </p:cNvSpPr>
          <p:nvPr/>
        </p:nvSpPr>
        <p:spPr bwMode="auto">
          <a:xfrm>
            <a:off x="1143000" y="4311650"/>
            <a:ext cx="7467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方法：</a:t>
            </a:r>
            <a:r>
              <a:rPr lang="zh-CN" altLang="en-US" sz="2600"/>
              <a:t>根据 </a:t>
            </a:r>
            <a:r>
              <a:rPr lang="en-US" altLang="zh-CN" sz="2600" i="1"/>
              <a:t>u</a:t>
            </a:r>
            <a:r>
              <a:rPr lang="en-US" altLang="zh-CN" sz="2600" baseline="-25000"/>
              <a:t>CE</a:t>
            </a:r>
            <a:r>
              <a:rPr lang="en-US" altLang="zh-CN" sz="2600"/>
              <a:t> = </a:t>
            </a:r>
            <a:r>
              <a:rPr lang="en-US" altLang="zh-CN" sz="2600" i="1"/>
              <a:t>V</a:t>
            </a:r>
            <a:r>
              <a:rPr lang="en-US" altLang="zh-CN" sz="2600" baseline="-25000"/>
              <a:t>CC</a:t>
            </a:r>
            <a:r>
              <a:rPr lang="en-US" altLang="zh-CN" sz="2600"/>
              <a:t> </a:t>
            </a:r>
            <a:r>
              <a:rPr lang="en-US" altLang="zh-CN" sz="2600">
                <a:latin typeface="Symbol" panose="05050102010706020507" pitchFamily="18" charset="2"/>
              </a:rPr>
              <a:t>-</a:t>
            </a:r>
            <a:r>
              <a:rPr lang="en-US" altLang="zh-CN" sz="2600"/>
              <a:t> </a:t>
            </a:r>
            <a:r>
              <a:rPr lang="en-US" altLang="zh-CN" sz="2600" i="1"/>
              <a:t>i</a:t>
            </a:r>
            <a:r>
              <a:rPr lang="en-US" altLang="zh-CN" sz="2600" baseline="-25000"/>
              <a:t>C</a:t>
            </a:r>
            <a:r>
              <a:rPr lang="en-US" altLang="zh-CN" sz="2600" i="1"/>
              <a:t>R</a:t>
            </a:r>
            <a:r>
              <a:rPr lang="en-US" altLang="zh-CN" sz="2600" baseline="-25000"/>
              <a:t>c </a:t>
            </a:r>
            <a:r>
              <a:rPr lang="zh-CN" altLang="en-US" sz="2600"/>
              <a:t>式确定两个特殊点</a:t>
            </a:r>
            <a:endParaRPr lang="zh-CN" altLang="en-US" sz="2600" baseline="-25000"/>
          </a:p>
        </p:txBody>
      </p:sp>
      <p:graphicFrame>
        <p:nvGraphicFramePr>
          <p:cNvPr id="22536" name="Object 8">
            <a:extLst>
              <a:ext uri="{FF2B5EF4-FFF2-40B4-BE49-F238E27FC236}">
                <a16:creationId xmlns:a16="http://schemas.microsoft.com/office/drawing/2014/main" id="{68245B1E-1713-4085-928B-69B4A6DC0244}"/>
              </a:ext>
            </a:extLst>
          </p:cNvPr>
          <p:cNvGraphicFramePr>
            <a:graphicFrameLocks noChangeAspect="1"/>
          </p:cNvGraphicFramePr>
          <p:nvPr/>
        </p:nvGraphicFramePr>
        <p:xfrm>
          <a:off x="2819400" y="5021263"/>
          <a:ext cx="3519488" cy="1379537"/>
        </p:xfrm>
        <a:graphic>
          <a:graphicData uri="http://schemas.openxmlformats.org/presentationml/2006/ole">
            <mc:AlternateContent xmlns:mc="http://schemas.openxmlformats.org/markup-compatibility/2006">
              <mc:Choice xmlns:v="urn:schemas-microsoft-com:vml" Requires="v">
                <p:oleObj spid="_x0000_s22538" r:id="rId3" imgW="3403600" imgH="1333500" progId="Equation.3">
                  <p:embed/>
                </p:oleObj>
              </mc:Choice>
              <mc:Fallback>
                <p:oleObj r:id="rId3" imgW="3403600" imgH="1333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021263"/>
                        <a:ext cx="3519488" cy="137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9">
            <a:extLst>
              <a:ext uri="{FF2B5EF4-FFF2-40B4-BE49-F238E27FC236}">
                <a16:creationId xmlns:a16="http://schemas.microsoft.com/office/drawing/2014/main" id="{83C656A3-2839-4831-9624-AEB7F3AAF9F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linds(horizontal)">
                                      <p:cBhvr>
                                        <p:cTn id="12" dur="500"/>
                                        <p:tgtEl>
                                          <p:spTgt spid="22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dissolve">
                                      <p:cBhvr>
                                        <p:cTn id="17" dur="500"/>
                                        <p:tgtEl>
                                          <p:spTgt spid="22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wipe(left)">
                                      <p:cBhvr>
                                        <p:cTn id="22" dur="500"/>
                                        <p:tgtEl>
                                          <p:spTgt spid="225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4"/>
                                        </p:tgtEl>
                                        <p:attrNameLst>
                                          <p:attrName>style.visibility</p:attrName>
                                        </p:attrNameLst>
                                      </p:cBhvr>
                                      <p:to>
                                        <p:strVal val="visible"/>
                                      </p:to>
                                    </p:set>
                                    <p:animEffect transition="in" filter="wipe(left)">
                                      <p:cBhvr>
                                        <p:cTn id="27" dur="500"/>
                                        <p:tgtEl>
                                          <p:spTgt spid="22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5"/>
                                        </p:tgtEl>
                                        <p:attrNameLst>
                                          <p:attrName>style.visibility</p:attrName>
                                        </p:attrNameLst>
                                      </p:cBhvr>
                                      <p:to>
                                        <p:strVal val="visible"/>
                                      </p:to>
                                    </p:set>
                                    <p:animEffect transition="in" filter="wipe(left)">
                                      <p:cBhvr>
                                        <p:cTn id="32" dur="500"/>
                                        <p:tgtEl>
                                          <p:spTgt spid="225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2536"/>
                                        </p:tgtEl>
                                        <p:attrNameLst>
                                          <p:attrName>style.visibility</p:attrName>
                                        </p:attrNameLst>
                                      </p:cBhvr>
                                      <p:to>
                                        <p:strVal val="visible"/>
                                      </p:to>
                                    </p:set>
                                    <p:animEffect transition="in" filter="wipe(up)">
                                      <p:cBhvr>
                                        <p:cTn id="37"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P spid="22533" grpId="0" autoUpdateAnimBg="0"/>
      <p:bldP spid="22534" grpId="0" autoUpdateAnimBg="0"/>
      <p:bldP spid="225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zzz">
            <a:extLst>
              <a:ext uri="{FF2B5EF4-FFF2-40B4-BE49-F238E27FC236}">
                <a16:creationId xmlns:a16="http://schemas.microsoft.com/office/drawing/2014/main" id="{676FB1CD-29C3-4A36-BA1C-183306C6E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822"/>
          <a:stretch>
            <a:fillRect/>
          </a:stretch>
        </p:blipFill>
        <p:spPr bwMode="auto">
          <a:xfrm>
            <a:off x="2389188" y="4203700"/>
            <a:ext cx="365601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descr="sss">
            <a:extLst>
              <a:ext uri="{FF2B5EF4-FFF2-40B4-BE49-F238E27FC236}">
                <a16:creationId xmlns:a16="http://schemas.microsoft.com/office/drawing/2014/main" id="{A1B2755D-4AAA-4535-B639-625D06A7C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337" t="13342" r="6209" b="6602"/>
          <a:stretch>
            <a:fillRect/>
          </a:stretch>
        </p:blipFill>
        <p:spPr bwMode="auto">
          <a:xfrm>
            <a:off x="838200" y="23622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descr="up">
            <a:extLst>
              <a:ext uri="{FF2B5EF4-FFF2-40B4-BE49-F238E27FC236}">
                <a16:creationId xmlns:a16="http://schemas.microsoft.com/office/drawing/2014/main" id="{D6EF6615-3513-4455-86EF-3CF91BF12A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99" t="3703" r="2667" b="3703"/>
          <a:stretch>
            <a:fillRect/>
          </a:stretch>
        </p:blipFill>
        <p:spPr bwMode="auto">
          <a:xfrm>
            <a:off x="2971800" y="838200"/>
            <a:ext cx="2667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xxx">
            <a:extLst>
              <a:ext uri="{FF2B5EF4-FFF2-40B4-BE49-F238E27FC236}">
                <a16:creationId xmlns:a16="http://schemas.microsoft.com/office/drawing/2014/main" id="{E40BC6DF-E8A6-4E08-9A59-521DF1932E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0" t="13342" r="12506" b="6602"/>
          <a:stretch>
            <a:fillRect/>
          </a:stretch>
        </p:blipFill>
        <p:spPr bwMode="auto">
          <a:xfrm>
            <a:off x="5181600" y="2590800"/>
            <a:ext cx="3124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a:extLst>
              <a:ext uri="{FF2B5EF4-FFF2-40B4-BE49-F238E27FC236}">
                <a16:creationId xmlns:a16="http://schemas.microsoft.com/office/drawing/2014/main" id="{1B479891-C82C-4B21-8276-8321E2E51FCB}"/>
              </a:ext>
            </a:extLst>
          </p:cNvPr>
          <p:cNvSpPr txBox="1">
            <a:spLocks noChangeArrowheads="1"/>
          </p:cNvSpPr>
          <p:nvPr/>
        </p:nvSpPr>
        <p:spPr bwMode="auto">
          <a:xfrm>
            <a:off x="2133600" y="990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rPr>
              <a:t>输出回路</a:t>
            </a:r>
          </a:p>
        </p:txBody>
      </p:sp>
      <p:sp>
        <p:nvSpPr>
          <p:cNvPr id="23559" name="Text Box 7">
            <a:extLst>
              <a:ext uri="{FF2B5EF4-FFF2-40B4-BE49-F238E27FC236}">
                <a16:creationId xmlns:a16="http://schemas.microsoft.com/office/drawing/2014/main" id="{22FD23E2-EE0F-4D02-873D-9787D485185D}"/>
              </a:ext>
            </a:extLst>
          </p:cNvPr>
          <p:cNvSpPr txBox="1">
            <a:spLocks noChangeArrowheads="1"/>
          </p:cNvSpPr>
          <p:nvPr/>
        </p:nvSpPr>
        <p:spPr bwMode="auto">
          <a:xfrm>
            <a:off x="1143000" y="2117725"/>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rPr>
              <a:t>输出特性</a:t>
            </a:r>
          </a:p>
        </p:txBody>
      </p:sp>
      <p:graphicFrame>
        <p:nvGraphicFramePr>
          <p:cNvPr id="23560" name="Object 8">
            <a:extLst>
              <a:ext uri="{FF2B5EF4-FFF2-40B4-BE49-F238E27FC236}">
                <a16:creationId xmlns:a16="http://schemas.microsoft.com/office/drawing/2014/main" id="{FF312FD0-BC1D-42B8-9784-E34565A1D26A}"/>
              </a:ext>
            </a:extLst>
          </p:cNvPr>
          <p:cNvGraphicFramePr>
            <a:graphicFrameLocks noChangeAspect="1"/>
          </p:cNvGraphicFramePr>
          <p:nvPr/>
        </p:nvGraphicFramePr>
        <p:xfrm>
          <a:off x="5715000" y="914400"/>
          <a:ext cx="2438400" cy="1279525"/>
        </p:xfrm>
        <a:graphic>
          <a:graphicData uri="http://schemas.openxmlformats.org/presentationml/2006/ole">
            <mc:AlternateContent xmlns:mc="http://schemas.openxmlformats.org/markup-compatibility/2006">
              <mc:Choice xmlns:v="urn:schemas-microsoft-com:vml" Requires="v">
                <p:oleObj spid="_x0000_s23573" r:id="rId7" imgW="2540000" imgH="1333500" progId="Equation.3">
                  <p:embed/>
                </p:oleObj>
              </mc:Choice>
              <mc:Fallback>
                <p:oleObj r:id="rId7" imgW="2540000" imgH="1333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914400"/>
                        <a:ext cx="24384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61" name="Group 9">
            <a:extLst>
              <a:ext uri="{FF2B5EF4-FFF2-40B4-BE49-F238E27FC236}">
                <a16:creationId xmlns:a16="http://schemas.microsoft.com/office/drawing/2014/main" id="{F9118726-0281-4FCE-AF7B-3D6A18CDE576}"/>
              </a:ext>
            </a:extLst>
          </p:cNvPr>
          <p:cNvGrpSpPr>
            <a:grpSpLocks/>
          </p:cNvGrpSpPr>
          <p:nvPr/>
        </p:nvGrpSpPr>
        <p:grpSpPr bwMode="auto">
          <a:xfrm>
            <a:off x="381000" y="5334000"/>
            <a:ext cx="2971800" cy="541338"/>
            <a:chOff x="0" y="0"/>
            <a:chExt cx="1872" cy="341"/>
          </a:xfrm>
        </p:grpSpPr>
        <p:sp>
          <p:nvSpPr>
            <p:cNvPr id="2" name="Text Box 10">
              <a:extLst>
                <a:ext uri="{FF2B5EF4-FFF2-40B4-BE49-F238E27FC236}">
                  <a16:creationId xmlns:a16="http://schemas.microsoft.com/office/drawing/2014/main" id="{EC59D911-73A9-4610-AC89-F457BED4AE50}"/>
                </a:ext>
              </a:extLst>
            </p:cNvPr>
            <p:cNvSpPr txBox="1">
              <a:spLocks noChangeArrowheads="1"/>
            </p:cNvSpPr>
            <p:nvPr/>
          </p:nvSpPr>
          <p:spPr bwMode="auto">
            <a:xfrm>
              <a:off x="0" y="91"/>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rPr>
                <a:t>直流负载线</a:t>
              </a:r>
            </a:p>
          </p:txBody>
        </p:sp>
        <p:sp>
          <p:nvSpPr>
            <p:cNvPr id="23572" name="Line 11">
              <a:extLst>
                <a:ext uri="{FF2B5EF4-FFF2-40B4-BE49-F238E27FC236}">
                  <a16:creationId xmlns:a16="http://schemas.microsoft.com/office/drawing/2014/main" id="{F320E34C-A64B-415F-82C3-E8373E46580A}"/>
                </a:ext>
              </a:extLst>
            </p:cNvPr>
            <p:cNvSpPr>
              <a:spLocks noChangeShapeType="1"/>
            </p:cNvSpPr>
            <p:nvPr/>
          </p:nvSpPr>
          <p:spPr bwMode="auto">
            <a:xfrm flipV="1">
              <a:off x="960" y="0"/>
              <a:ext cx="912" cy="245"/>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3564" name="Picture 12" descr="2">
            <a:extLst>
              <a:ext uri="{FF2B5EF4-FFF2-40B4-BE49-F238E27FC236}">
                <a16:creationId xmlns:a16="http://schemas.microsoft.com/office/drawing/2014/main" id="{F5ECF725-224C-45BD-ADB9-5578BB3BF7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19765" t="54359" r="71341" b="34769"/>
          <a:stretch>
            <a:fillRect/>
          </a:stretch>
        </p:blipFill>
        <p:spPr bwMode="auto">
          <a:xfrm>
            <a:off x="1905000" y="41148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5" name="Group 13">
            <a:extLst>
              <a:ext uri="{FF2B5EF4-FFF2-40B4-BE49-F238E27FC236}">
                <a16:creationId xmlns:a16="http://schemas.microsoft.com/office/drawing/2014/main" id="{C302A063-8FE4-447B-9503-CE931D6A9C8A}"/>
              </a:ext>
            </a:extLst>
          </p:cNvPr>
          <p:cNvGrpSpPr>
            <a:grpSpLocks/>
          </p:cNvGrpSpPr>
          <p:nvPr/>
        </p:nvGrpSpPr>
        <p:grpSpPr bwMode="auto">
          <a:xfrm>
            <a:off x="3505200" y="5105400"/>
            <a:ext cx="452438" cy="396875"/>
            <a:chOff x="0" y="0"/>
            <a:chExt cx="285" cy="250"/>
          </a:xfrm>
        </p:grpSpPr>
        <p:sp>
          <p:nvSpPr>
            <p:cNvPr id="3" name="Text Box 14">
              <a:extLst>
                <a:ext uri="{FF2B5EF4-FFF2-40B4-BE49-F238E27FC236}">
                  <a16:creationId xmlns:a16="http://schemas.microsoft.com/office/drawing/2014/main" id="{3060DA07-FD04-411D-9ABB-D835988814D2}"/>
                </a:ext>
              </a:extLst>
            </p:cNvPr>
            <p:cNvSpPr txBox="1">
              <a:spLocks noChangeArrowheads="1"/>
            </p:cNvSpPr>
            <p:nvPr/>
          </p:nvSpPr>
          <p:spPr bwMode="auto">
            <a:xfrm>
              <a:off x="45" y="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Q</a:t>
              </a:r>
            </a:p>
          </p:txBody>
        </p:sp>
        <p:sp>
          <p:nvSpPr>
            <p:cNvPr id="4" name="Oval 15">
              <a:extLst>
                <a:ext uri="{FF2B5EF4-FFF2-40B4-BE49-F238E27FC236}">
                  <a16:creationId xmlns:a16="http://schemas.microsoft.com/office/drawing/2014/main" id="{BA53A110-2F25-47AD-9C73-9EB59E3AD4AC}"/>
                </a:ext>
              </a:extLst>
            </p:cNvPr>
            <p:cNvSpPr>
              <a:spLocks noChangeArrowheads="1"/>
            </p:cNvSpPr>
            <p:nvPr/>
          </p:nvSpPr>
          <p:spPr bwMode="auto">
            <a:xfrm>
              <a:off x="0" y="194"/>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23568" name="Picture 16" descr="2">
            <a:extLst>
              <a:ext uri="{FF2B5EF4-FFF2-40B4-BE49-F238E27FC236}">
                <a16:creationId xmlns:a16="http://schemas.microsoft.com/office/drawing/2014/main" id="{630E9EB1-9FC3-4519-A7CA-C563CC616E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1741" t="23103" r="71341" b="68742"/>
          <a:stretch>
            <a:fillRect/>
          </a:stretch>
        </p:blipFill>
        <p:spPr bwMode="auto">
          <a:xfrm>
            <a:off x="24384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7" descr="2">
            <a:extLst>
              <a:ext uri="{FF2B5EF4-FFF2-40B4-BE49-F238E27FC236}">
                <a16:creationId xmlns:a16="http://schemas.microsoft.com/office/drawing/2014/main" id="{81468B25-BBD6-4F55-9C88-EF1C1B72E1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60284" t="21744" r="32797" b="68744"/>
          <a:stretch>
            <a:fillRect/>
          </a:stretch>
        </p:blipFill>
        <p:spPr bwMode="auto">
          <a:xfrm>
            <a:off x="5638800" y="2057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18" descr="2">
            <a:extLst>
              <a:ext uri="{FF2B5EF4-FFF2-40B4-BE49-F238E27FC236}">
                <a16:creationId xmlns:a16="http://schemas.microsoft.com/office/drawing/2014/main" id="{F0796271-3FFE-4CD3-8E08-31E6DE18FB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1741" t="23103" r="71341" b="68742"/>
          <a:stretch>
            <a:fillRect/>
          </a:stretch>
        </p:blipFill>
        <p:spPr bwMode="auto">
          <a:xfrm>
            <a:off x="5638800" y="4191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1" name="Text Box 19">
            <a:extLst>
              <a:ext uri="{FF2B5EF4-FFF2-40B4-BE49-F238E27FC236}">
                <a16:creationId xmlns:a16="http://schemas.microsoft.com/office/drawing/2014/main" id="{71434A76-A339-444E-AD78-0956A152A995}"/>
              </a:ext>
            </a:extLst>
          </p:cNvPr>
          <p:cNvSpPr txBox="1">
            <a:spLocks noChangeArrowheads="1"/>
          </p:cNvSpPr>
          <p:nvPr/>
        </p:nvSpPr>
        <p:spPr bwMode="auto">
          <a:xfrm>
            <a:off x="6046788" y="4876800"/>
            <a:ext cx="3021012" cy="1292225"/>
          </a:xfrm>
          <a:prstGeom prst="rect">
            <a:avLst/>
          </a:prstGeom>
          <a:noFill/>
          <a:ln w="9525">
            <a:solidFill>
              <a:srgbClr val="99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solidFill>
                  <a:srgbClr val="9900FF"/>
                </a:solidFill>
              </a:rPr>
              <a:t>　　由静态工作点 </a:t>
            </a:r>
            <a:r>
              <a:rPr lang="en-US" altLang="zh-CN" sz="2600" i="1">
                <a:solidFill>
                  <a:srgbClr val="9900FF"/>
                </a:solidFill>
              </a:rPr>
              <a:t>Q </a:t>
            </a:r>
            <a:r>
              <a:rPr lang="zh-CN" altLang="en-US" sz="2600">
                <a:solidFill>
                  <a:srgbClr val="9900FF"/>
                </a:solidFill>
              </a:rPr>
              <a:t>确定的 </a:t>
            </a:r>
            <a:r>
              <a:rPr lang="en-US" altLang="zh-CN" sz="2600" i="1">
                <a:solidFill>
                  <a:srgbClr val="9900FF"/>
                </a:solidFill>
              </a:rPr>
              <a:t>I</a:t>
            </a:r>
            <a:r>
              <a:rPr lang="en-US" altLang="zh-CN" sz="2600" baseline="-25000">
                <a:solidFill>
                  <a:srgbClr val="9900FF"/>
                </a:solidFill>
              </a:rPr>
              <a:t>CQ</a:t>
            </a:r>
            <a:r>
              <a:rPr lang="en-US" altLang="zh-CN" sz="2600">
                <a:solidFill>
                  <a:srgbClr val="9900FF"/>
                </a:solidFill>
              </a:rPr>
              <a:t>、</a:t>
            </a:r>
            <a:r>
              <a:rPr lang="en-US" altLang="zh-CN" sz="2600" i="1">
                <a:solidFill>
                  <a:srgbClr val="9900FF"/>
                </a:solidFill>
              </a:rPr>
              <a:t>U</a:t>
            </a:r>
            <a:r>
              <a:rPr lang="en-US" altLang="zh-CN" sz="2600" baseline="-25000">
                <a:solidFill>
                  <a:srgbClr val="9900FF"/>
                </a:solidFill>
              </a:rPr>
              <a:t>CEQ</a:t>
            </a:r>
            <a:r>
              <a:rPr lang="en-US" altLang="zh-CN" sz="2600">
                <a:solidFill>
                  <a:srgbClr val="9900FF"/>
                </a:solidFill>
              </a:rPr>
              <a:t> </a:t>
            </a:r>
            <a:r>
              <a:rPr lang="zh-CN" altLang="en-US" sz="2600">
                <a:solidFill>
                  <a:srgbClr val="9900FF"/>
                </a:solidFill>
              </a:rPr>
              <a:t>为静态值。</a:t>
            </a:r>
          </a:p>
        </p:txBody>
      </p:sp>
      <p:sp>
        <p:nvSpPr>
          <p:cNvPr id="5" name="Rectangle 20">
            <a:extLst>
              <a:ext uri="{FF2B5EF4-FFF2-40B4-BE49-F238E27FC236}">
                <a16:creationId xmlns:a16="http://schemas.microsoft.com/office/drawing/2014/main" id="{F8D82A16-53BC-42A2-BD69-999D986BBA5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3558"/>
                                        </p:tgtEl>
                                        <p:attrNameLst>
                                          <p:attrName>style.visibility</p:attrName>
                                        </p:attrNameLst>
                                      </p:cBhvr>
                                      <p:to>
                                        <p:strVal val="visible"/>
                                      </p:to>
                                    </p:set>
                                    <p:animEffect transition="in" filter="dissolve">
                                      <p:cBhvr>
                                        <p:cTn id="7" dur="500"/>
                                        <p:tgtEl>
                                          <p:spTgt spid="23558"/>
                                        </p:tgtEl>
                                      </p:cBhvr>
                                    </p:animEffect>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23556"/>
                                        </p:tgtEl>
                                        <p:attrNameLst>
                                          <p:attrName>style.visibility</p:attrName>
                                        </p:attrNameLst>
                                      </p:cBhvr>
                                      <p:to>
                                        <p:strVal val="visible"/>
                                      </p:to>
                                    </p:set>
                                    <p:animEffect transition="in" filter="dissolve">
                                      <p:cBhvr>
                                        <p:cTn id="11" dur="500"/>
                                        <p:tgtEl>
                                          <p:spTgt spid="23556"/>
                                        </p:tgtEl>
                                      </p:cBhvr>
                                    </p:animEffect>
                                  </p:childTnLst>
                                </p:cTn>
                              </p:par>
                            </p:childTnLst>
                          </p:cTn>
                        </p:par>
                        <p:par>
                          <p:cTn id="12" fill="hold" nodeType="afterGroup">
                            <p:stCondLst>
                              <p:cond delay="3000"/>
                            </p:stCondLst>
                            <p:childTnLst>
                              <p:par>
                                <p:cTn id="13" presetID="22" presetClass="entr" presetSubtype="1" fill="hold" nodeType="afterEffect">
                                  <p:stCondLst>
                                    <p:cond delay="1000"/>
                                  </p:stCondLst>
                                  <p:childTnLst>
                                    <p:set>
                                      <p:cBhvr>
                                        <p:cTn id="14" dur="1" fill="hold">
                                          <p:stCondLst>
                                            <p:cond delay="0"/>
                                          </p:stCondLst>
                                        </p:cTn>
                                        <p:tgtEl>
                                          <p:spTgt spid="23568"/>
                                        </p:tgtEl>
                                        <p:attrNameLst>
                                          <p:attrName>style.visibility</p:attrName>
                                        </p:attrNameLst>
                                      </p:cBhvr>
                                      <p:to>
                                        <p:strVal val="visible"/>
                                      </p:to>
                                    </p:set>
                                    <p:animEffect transition="in" filter="wipe(up)">
                                      <p:cBhvr>
                                        <p:cTn id="15" dur="500"/>
                                        <p:tgtEl>
                                          <p:spTgt spid="23568"/>
                                        </p:tgtEl>
                                      </p:cBhvr>
                                    </p:animEffect>
                                  </p:childTnLst>
                                </p:cTn>
                              </p:par>
                            </p:childTnLst>
                          </p:cTn>
                        </p:par>
                        <p:par>
                          <p:cTn id="16" fill="hold" nodeType="afterGroup">
                            <p:stCondLst>
                              <p:cond delay="4500"/>
                            </p:stCondLst>
                            <p:childTnLst>
                              <p:par>
                                <p:cTn id="17" presetID="9" presetClass="entr" presetSubtype="0" fill="hold" grpId="0" nodeType="afterEffect">
                                  <p:stCondLst>
                                    <p:cond delay="1000"/>
                                  </p:stCondLst>
                                  <p:childTnLst>
                                    <p:set>
                                      <p:cBhvr>
                                        <p:cTn id="18" dur="1" fill="hold">
                                          <p:stCondLst>
                                            <p:cond delay="0"/>
                                          </p:stCondLst>
                                        </p:cTn>
                                        <p:tgtEl>
                                          <p:spTgt spid="23559"/>
                                        </p:tgtEl>
                                        <p:attrNameLst>
                                          <p:attrName>style.visibility</p:attrName>
                                        </p:attrNameLst>
                                      </p:cBhvr>
                                      <p:to>
                                        <p:strVal val="visible"/>
                                      </p:to>
                                    </p:set>
                                    <p:animEffect transition="in" filter="dissolve">
                                      <p:cBhvr>
                                        <p:cTn id="19" dur="500"/>
                                        <p:tgtEl>
                                          <p:spTgt spid="23559"/>
                                        </p:tgtEl>
                                      </p:cBhvr>
                                    </p:animEffect>
                                  </p:childTnLst>
                                </p:cTn>
                              </p:par>
                            </p:childTnLst>
                          </p:cTn>
                        </p:par>
                        <p:par>
                          <p:cTn id="20" fill="hold" nodeType="afterGroup">
                            <p:stCondLst>
                              <p:cond delay="6000"/>
                            </p:stCondLst>
                            <p:childTnLst>
                              <p:par>
                                <p:cTn id="21" presetID="9" presetClass="entr" presetSubtype="0" fill="hold" nodeType="afterEffect">
                                  <p:stCondLst>
                                    <p:cond delay="1000"/>
                                  </p:stCondLst>
                                  <p:childTnLst>
                                    <p:set>
                                      <p:cBhvr>
                                        <p:cTn id="22" dur="1" fill="hold">
                                          <p:stCondLst>
                                            <p:cond delay="0"/>
                                          </p:stCondLst>
                                        </p:cTn>
                                        <p:tgtEl>
                                          <p:spTgt spid="23555"/>
                                        </p:tgtEl>
                                        <p:attrNameLst>
                                          <p:attrName>style.visibility</p:attrName>
                                        </p:attrNameLst>
                                      </p:cBhvr>
                                      <p:to>
                                        <p:strVal val="visible"/>
                                      </p:to>
                                    </p:set>
                                    <p:animEffect transition="in" filter="dissolve">
                                      <p:cBhvr>
                                        <p:cTn id="23" dur="500"/>
                                        <p:tgtEl>
                                          <p:spTgt spid="235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3569"/>
                                        </p:tgtEl>
                                        <p:attrNameLst>
                                          <p:attrName>style.visibility</p:attrName>
                                        </p:attrNameLst>
                                      </p:cBhvr>
                                      <p:to>
                                        <p:strVal val="visible"/>
                                      </p:to>
                                    </p:set>
                                    <p:animEffect transition="in" filter="wipe(up)">
                                      <p:cBhvr>
                                        <p:cTn id="28" dur="500"/>
                                        <p:tgtEl>
                                          <p:spTgt spid="235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3557"/>
                                        </p:tgtEl>
                                        <p:attrNameLst>
                                          <p:attrName>style.visibility</p:attrName>
                                        </p:attrNameLst>
                                      </p:cBhvr>
                                      <p:to>
                                        <p:strVal val="visible"/>
                                      </p:to>
                                    </p:set>
                                    <p:animEffect transition="in" filter="dissolve">
                                      <p:cBhvr>
                                        <p:cTn id="33" dur="500"/>
                                        <p:tgtEl>
                                          <p:spTgt spid="23557"/>
                                        </p:tgtEl>
                                      </p:cBhvr>
                                    </p:animEffec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3560"/>
                                        </p:tgtEl>
                                        <p:attrNameLst>
                                          <p:attrName>style.visibility</p:attrName>
                                        </p:attrNameLst>
                                      </p:cBhvr>
                                      <p:to>
                                        <p:strVal val="visible"/>
                                      </p:to>
                                    </p:set>
                                    <p:animEffect transition="in" filter="dissolve">
                                      <p:cBhvr>
                                        <p:cTn id="37" dur="500"/>
                                        <p:tgtEl>
                                          <p:spTgt spid="235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3564"/>
                                        </p:tgtEl>
                                        <p:attrNameLst>
                                          <p:attrName>style.visibility</p:attrName>
                                        </p:attrNameLst>
                                      </p:cBhvr>
                                      <p:to>
                                        <p:strVal val="visible"/>
                                      </p:to>
                                    </p:set>
                                    <p:animEffect transition="in" filter="wipe(up)">
                                      <p:cBhvr>
                                        <p:cTn id="42" dur="500"/>
                                        <p:tgtEl>
                                          <p:spTgt spid="235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3570"/>
                                        </p:tgtEl>
                                        <p:attrNameLst>
                                          <p:attrName>style.visibility</p:attrName>
                                        </p:attrNameLst>
                                      </p:cBhvr>
                                      <p:to>
                                        <p:strVal val="visible"/>
                                      </p:to>
                                    </p:set>
                                    <p:animEffect transition="in" filter="wipe(up)">
                                      <p:cBhvr>
                                        <p:cTn id="47" dur="500"/>
                                        <p:tgtEl>
                                          <p:spTgt spid="235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3554"/>
                                        </p:tgtEl>
                                        <p:attrNameLst>
                                          <p:attrName>style.visibility</p:attrName>
                                        </p:attrNameLst>
                                      </p:cBhvr>
                                      <p:to>
                                        <p:strVal val="visible"/>
                                      </p:to>
                                    </p:set>
                                    <p:animEffect transition="in" filter="dissolve">
                                      <p:cBhvr>
                                        <p:cTn id="52" dur="500"/>
                                        <p:tgtEl>
                                          <p:spTgt spid="235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3561"/>
                                        </p:tgtEl>
                                        <p:attrNameLst>
                                          <p:attrName>style.visibility</p:attrName>
                                        </p:attrNameLst>
                                      </p:cBhvr>
                                      <p:to>
                                        <p:strVal val="visible"/>
                                      </p:to>
                                    </p:set>
                                    <p:animEffect transition="in" filter="wipe(left)">
                                      <p:cBhvr>
                                        <p:cTn id="57" dur="500"/>
                                        <p:tgtEl>
                                          <p:spTgt spid="23561"/>
                                        </p:tgtEl>
                                      </p:cBhvr>
                                    </p:animEffect>
                                  </p:childTnLst>
                                </p:cTn>
                              </p:par>
                            </p:childTnLst>
                          </p:cTn>
                        </p:par>
                        <p:par>
                          <p:cTn id="58" fill="hold" nodeType="afterGroup">
                            <p:stCondLst>
                              <p:cond delay="500"/>
                            </p:stCondLst>
                            <p:childTnLst>
                              <p:par>
                                <p:cTn id="59" presetID="15" presetClass="entr" presetSubtype="0" fill="hold" nodeType="afterEffect">
                                  <p:stCondLst>
                                    <p:cond delay="2000"/>
                                  </p:stCondLst>
                                  <p:childTnLst>
                                    <p:set>
                                      <p:cBhvr>
                                        <p:cTn id="60" dur="1" fill="hold">
                                          <p:stCondLst>
                                            <p:cond delay="0"/>
                                          </p:stCondLst>
                                        </p:cTn>
                                        <p:tgtEl>
                                          <p:spTgt spid="23565"/>
                                        </p:tgtEl>
                                        <p:attrNameLst>
                                          <p:attrName>style.visibility</p:attrName>
                                        </p:attrNameLst>
                                      </p:cBhvr>
                                      <p:to>
                                        <p:strVal val="visible"/>
                                      </p:to>
                                    </p:set>
                                    <p:anim calcmode="lin" valueType="num">
                                      <p:cBhvr>
                                        <p:cTn id="61" dur="1000" fill="hold"/>
                                        <p:tgtEl>
                                          <p:spTgt spid="23565"/>
                                        </p:tgtEl>
                                        <p:attrNameLst>
                                          <p:attrName>ppt_w</p:attrName>
                                        </p:attrNameLst>
                                      </p:cBhvr>
                                      <p:tavLst>
                                        <p:tav tm="0">
                                          <p:val>
                                            <p:fltVal val="0"/>
                                          </p:val>
                                        </p:tav>
                                        <p:tav tm="100000">
                                          <p:val>
                                            <p:strVal val="#ppt_w"/>
                                          </p:val>
                                        </p:tav>
                                      </p:tavLst>
                                    </p:anim>
                                    <p:anim calcmode="lin" valueType="num">
                                      <p:cBhvr>
                                        <p:cTn id="62" dur="1000" fill="hold"/>
                                        <p:tgtEl>
                                          <p:spTgt spid="23565"/>
                                        </p:tgtEl>
                                        <p:attrNameLst>
                                          <p:attrName>ppt_h</p:attrName>
                                        </p:attrNameLst>
                                      </p:cBhvr>
                                      <p:tavLst>
                                        <p:tav tm="0">
                                          <p:val>
                                            <p:fltVal val="0"/>
                                          </p:val>
                                        </p:tav>
                                        <p:tav tm="100000">
                                          <p:val>
                                            <p:strVal val="#ppt_h"/>
                                          </p:val>
                                        </p:tav>
                                      </p:tavLst>
                                    </p:anim>
                                    <p:anim calcmode="lin" valueType="num">
                                      <p:cBhvr>
                                        <p:cTn id="63" dur="1000" fill="hold"/>
                                        <p:tgtEl>
                                          <p:spTgt spid="23565"/>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35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3571"/>
                                        </p:tgtEl>
                                        <p:attrNameLst>
                                          <p:attrName>style.visibility</p:attrName>
                                        </p:attrNameLst>
                                      </p:cBhvr>
                                      <p:to>
                                        <p:strVal val="visible"/>
                                      </p:to>
                                    </p:set>
                                    <p:animEffect transition="in" filter="wipe(up)">
                                      <p:cBhvr>
                                        <p:cTn id="69" dur="500"/>
                                        <p:tgtEl>
                                          <p:spTgt spid="23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59" grpId="0" autoUpdateAnimBg="0"/>
      <p:bldP spid="2357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C8F4DB-EB32-4153-9E27-FA4A7953242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6147" name="Text Box 3">
            <a:extLst>
              <a:ext uri="{FF2B5EF4-FFF2-40B4-BE49-F238E27FC236}">
                <a16:creationId xmlns:a16="http://schemas.microsoft.com/office/drawing/2014/main" id="{CBCD42AA-B37B-468E-BE2E-D586F2A474B6}"/>
              </a:ext>
            </a:extLst>
          </p:cNvPr>
          <p:cNvSpPr txBox="1">
            <a:spLocks noChangeArrowheads="1"/>
          </p:cNvSpPr>
          <p:nvPr/>
        </p:nvSpPr>
        <p:spPr bwMode="auto">
          <a:xfrm>
            <a:off x="152400" y="655638"/>
            <a:ext cx="8697913" cy="701675"/>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000">
                <a:ea typeface="隶书" panose="02010509060101010101" pitchFamily="49" charset="-122"/>
              </a:rPr>
              <a:t> 2.1  放大的概念和电路主要指标</a:t>
            </a:r>
            <a:endParaRPr lang="zh-CN" altLang="en-US" sz="2000">
              <a:ea typeface="隶书" panose="02010509060101010101" pitchFamily="49" charset="-122"/>
            </a:endParaRPr>
          </a:p>
        </p:txBody>
      </p:sp>
      <p:sp>
        <p:nvSpPr>
          <p:cNvPr id="6148" name="Text Box 4">
            <a:extLst>
              <a:ext uri="{FF2B5EF4-FFF2-40B4-BE49-F238E27FC236}">
                <a16:creationId xmlns:a16="http://schemas.microsoft.com/office/drawing/2014/main" id="{5900CC15-CE9A-4247-B70D-190C6C308281}"/>
              </a:ext>
            </a:extLst>
          </p:cNvPr>
          <p:cNvSpPr txBox="1">
            <a:spLocks noChangeArrowheads="1"/>
          </p:cNvSpPr>
          <p:nvPr/>
        </p:nvSpPr>
        <p:spPr bwMode="auto">
          <a:xfrm>
            <a:off x="684213" y="1123950"/>
            <a:ext cx="3657600" cy="641350"/>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a:solidFill>
                  <a:srgbClr val="FF3300"/>
                </a:solidFill>
                <a:ea typeface="隶书" panose="02010509060101010101" pitchFamily="49" charset="-122"/>
              </a:rPr>
              <a:t>2.1.1  放大的概念</a:t>
            </a:r>
            <a:endParaRPr lang="zh-CN" altLang="en-US" b="0">
              <a:solidFill>
                <a:srgbClr val="FF3300"/>
              </a:solidFill>
            </a:endParaRPr>
          </a:p>
        </p:txBody>
      </p:sp>
      <p:sp>
        <p:nvSpPr>
          <p:cNvPr id="6149" name="Text Box 5">
            <a:extLst>
              <a:ext uri="{FF2B5EF4-FFF2-40B4-BE49-F238E27FC236}">
                <a16:creationId xmlns:a16="http://schemas.microsoft.com/office/drawing/2014/main" id="{B47E380E-1D66-473B-8AC0-27BE81AF8EEE}"/>
              </a:ext>
            </a:extLst>
          </p:cNvPr>
          <p:cNvSpPr txBox="1">
            <a:spLocks noChangeArrowheads="1"/>
          </p:cNvSpPr>
          <p:nvPr/>
        </p:nvSpPr>
        <p:spPr bwMode="auto">
          <a:xfrm>
            <a:off x="900113" y="1628775"/>
            <a:ext cx="8001000" cy="822325"/>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
                <a:cs typeface=""/>
              </a:rPr>
              <a:t>目的是将微弱的</a:t>
            </a:r>
            <a:r>
              <a:rPr lang="zh-CN" altLang="en-US" u="sng">
                <a:solidFill>
                  <a:srgbClr val="FF3300"/>
                </a:solidFill>
                <a:ea typeface=""/>
                <a:cs typeface=""/>
              </a:rPr>
              <a:t>变化信号</a:t>
            </a:r>
            <a:r>
              <a:rPr lang="zh-CN" altLang="en-US">
                <a:ea typeface=""/>
                <a:cs typeface=""/>
              </a:rPr>
              <a:t>放大成较大的信号。这里所讲的主要是电压放大电路。</a:t>
            </a:r>
            <a:endParaRPr lang="zh-CN" altLang="en-US" b="0"/>
          </a:p>
        </p:txBody>
      </p:sp>
      <p:sp>
        <p:nvSpPr>
          <p:cNvPr id="6150" name="Text Box 6">
            <a:extLst>
              <a:ext uri="{FF2B5EF4-FFF2-40B4-BE49-F238E27FC236}">
                <a16:creationId xmlns:a16="http://schemas.microsoft.com/office/drawing/2014/main" id="{CB6D8A99-659E-4F09-BADB-01DCCE4844F4}"/>
              </a:ext>
            </a:extLst>
          </p:cNvPr>
          <p:cNvSpPr txBox="1">
            <a:spLocks noChangeArrowheads="1"/>
          </p:cNvSpPr>
          <p:nvPr/>
        </p:nvSpPr>
        <p:spPr bwMode="auto">
          <a:xfrm>
            <a:off x="539750" y="4365625"/>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CC"/>
                </a:solidFill>
              </a:rPr>
              <a:t>放大电路放大的本质是能量的控制和转换。</a:t>
            </a:r>
            <a:r>
              <a:rPr lang="zh-CN" altLang="en-US"/>
              <a:t>能量来源：</a:t>
            </a:r>
            <a:r>
              <a:rPr lang="zh-CN" altLang="en-US">
                <a:solidFill>
                  <a:schemeClr val="accent2"/>
                </a:solidFill>
              </a:rPr>
              <a:t>电源</a:t>
            </a:r>
          </a:p>
        </p:txBody>
      </p:sp>
      <p:grpSp>
        <p:nvGrpSpPr>
          <p:cNvPr id="6151" name="Group 7">
            <a:extLst>
              <a:ext uri="{FF2B5EF4-FFF2-40B4-BE49-F238E27FC236}">
                <a16:creationId xmlns:a16="http://schemas.microsoft.com/office/drawing/2014/main" id="{53D138A1-02DF-4AD9-BBF8-1FB66C980AF1}"/>
              </a:ext>
            </a:extLst>
          </p:cNvPr>
          <p:cNvGrpSpPr>
            <a:grpSpLocks/>
          </p:cNvGrpSpPr>
          <p:nvPr/>
        </p:nvGrpSpPr>
        <p:grpSpPr bwMode="auto">
          <a:xfrm>
            <a:off x="3213100" y="2547938"/>
            <a:ext cx="2857500" cy="1371600"/>
            <a:chOff x="0" y="0"/>
            <a:chExt cx="1800" cy="1008"/>
          </a:xfrm>
        </p:grpSpPr>
        <p:sp>
          <p:nvSpPr>
            <p:cNvPr id="6164" name="Rectangle 8">
              <a:extLst>
                <a:ext uri="{FF2B5EF4-FFF2-40B4-BE49-F238E27FC236}">
                  <a16:creationId xmlns:a16="http://schemas.microsoft.com/office/drawing/2014/main" id="{42E245F8-B83C-4EA5-8371-131D721EA5BF}"/>
                </a:ext>
              </a:extLst>
            </p:cNvPr>
            <p:cNvSpPr>
              <a:spLocks noChangeArrowheads="1"/>
            </p:cNvSpPr>
            <p:nvPr/>
          </p:nvSpPr>
          <p:spPr bwMode="auto">
            <a:xfrm>
              <a:off x="587" y="0"/>
              <a:ext cx="625" cy="10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9">
              <a:extLst>
                <a:ext uri="{FF2B5EF4-FFF2-40B4-BE49-F238E27FC236}">
                  <a16:creationId xmlns:a16="http://schemas.microsoft.com/office/drawing/2014/main" id="{AD68A973-C734-4347-BFAF-DCC201BEE8EE}"/>
                </a:ext>
              </a:extLst>
            </p:cNvPr>
            <p:cNvGrpSpPr>
              <a:grpSpLocks/>
            </p:cNvGrpSpPr>
            <p:nvPr/>
          </p:nvGrpSpPr>
          <p:grpSpPr bwMode="auto">
            <a:xfrm>
              <a:off x="0" y="132"/>
              <a:ext cx="588" cy="96"/>
              <a:chOff x="0" y="0"/>
              <a:chExt cx="588" cy="96"/>
            </a:xfrm>
          </p:grpSpPr>
          <p:sp>
            <p:nvSpPr>
              <p:cNvPr id="3" name="Line 10">
                <a:extLst>
                  <a:ext uri="{FF2B5EF4-FFF2-40B4-BE49-F238E27FC236}">
                    <a16:creationId xmlns:a16="http://schemas.microsoft.com/office/drawing/2014/main" id="{2D15D2A8-0655-47BA-8894-79CDAE2619E8}"/>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11">
                <a:extLst>
                  <a:ext uri="{FF2B5EF4-FFF2-40B4-BE49-F238E27FC236}">
                    <a16:creationId xmlns:a16="http://schemas.microsoft.com/office/drawing/2014/main" id="{DCCB6F34-7FBC-4CDE-ABD0-C7AF8BFEBAD6}"/>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 name="Group 12">
              <a:extLst>
                <a:ext uri="{FF2B5EF4-FFF2-40B4-BE49-F238E27FC236}">
                  <a16:creationId xmlns:a16="http://schemas.microsoft.com/office/drawing/2014/main" id="{B5B2802F-DEB2-4EB5-85A4-17BD9E0A9619}"/>
                </a:ext>
              </a:extLst>
            </p:cNvPr>
            <p:cNvGrpSpPr>
              <a:grpSpLocks/>
            </p:cNvGrpSpPr>
            <p:nvPr/>
          </p:nvGrpSpPr>
          <p:grpSpPr bwMode="auto">
            <a:xfrm>
              <a:off x="0" y="744"/>
              <a:ext cx="588" cy="96"/>
              <a:chOff x="0" y="0"/>
              <a:chExt cx="588" cy="96"/>
            </a:xfrm>
          </p:grpSpPr>
          <p:sp>
            <p:nvSpPr>
              <p:cNvPr id="6" name="Line 13">
                <a:extLst>
                  <a:ext uri="{FF2B5EF4-FFF2-40B4-BE49-F238E27FC236}">
                    <a16:creationId xmlns:a16="http://schemas.microsoft.com/office/drawing/2014/main" id="{AE47D53E-DE9D-4D54-A592-0D0C8CD86932}"/>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4">
                <a:extLst>
                  <a:ext uri="{FF2B5EF4-FFF2-40B4-BE49-F238E27FC236}">
                    <a16:creationId xmlns:a16="http://schemas.microsoft.com/office/drawing/2014/main" id="{85CBF1D6-9502-44DA-9BF9-642B1F364B5A}"/>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 name="Group 15">
              <a:extLst>
                <a:ext uri="{FF2B5EF4-FFF2-40B4-BE49-F238E27FC236}">
                  <a16:creationId xmlns:a16="http://schemas.microsoft.com/office/drawing/2014/main" id="{978CB0E0-2203-47B6-9CDF-7546F10E7E71}"/>
                </a:ext>
              </a:extLst>
            </p:cNvPr>
            <p:cNvGrpSpPr>
              <a:grpSpLocks/>
            </p:cNvGrpSpPr>
            <p:nvPr/>
          </p:nvGrpSpPr>
          <p:grpSpPr bwMode="auto">
            <a:xfrm flipH="1">
              <a:off x="1212" y="132"/>
              <a:ext cx="588" cy="96"/>
              <a:chOff x="0" y="0"/>
              <a:chExt cx="588" cy="96"/>
            </a:xfrm>
          </p:grpSpPr>
          <p:sp>
            <p:nvSpPr>
              <p:cNvPr id="6171" name="Line 16">
                <a:extLst>
                  <a:ext uri="{FF2B5EF4-FFF2-40B4-BE49-F238E27FC236}">
                    <a16:creationId xmlns:a16="http://schemas.microsoft.com/office/drawing/2014/main" id="{FFD6A75A-266C-45FC-8476-2A1909BF2112}"/>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2" name="Oval 17">
                <a:extLst>
                  <a:ext uri="{FF2B5EF4-FFF2-40B4-BE49-F238E27FC236}">
                    <a16:creationId xmlns:a16="http://schemas.microsoft.com/office/drawing/2014/main" id="{D3F61C8A-E3DB-432E-8B32-E559B9CFE184}"/>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 name="Group 18">
              <a:extLst>
                <a:ext uri="{FF2B5EF4-FFF2-40B4-BE49-F238E27FC236}">
                  <a16:creationId xmlns:a16="http://schemas.microsoft.com/office/drawing/2014/main" id="{62C0F81F-9F52-4E79-8345-06CDCCD992E8}"/>
                </a:ext>
              </a:extLst>
            </p:cNvPr>
            <p:cNvGrpSpPr>
              <a:grpSpLocks/>
            </p:cNvGrpSpPr>
            <p:nvPr/>
          </p:nvGrpSpPr>
          <p:grpSpPr bwMode="auto">
            <a:xfrm flipH="1">
              <a:off x="1212" y="744"/>
              <a:ext cx="588" cy="96"/>
              <a:chOff x="0" y="0"/>
              <a:chExt cx="588" cy="96"/>
            </a:xfrm>
          </p:grpSpPr>
          <p:sp>
            <p:nvSpPr>
              <p:cNvPr id="10" name="Line 19">
                <a:extLst>
                  <a:ext uri="{FF2B5EF4-FFF2-40B4-BE49-F238E27FC236}">
                    <a16:creationId xmlns:a16="http://schemas.microsoft.com/office/drawing/2014/main" id="{0A22119E-CC66-4E80-976A-E7FF28BAB3AD}"/>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0">
                <a:extLst>
                  <a:ext uri="{FF2B5EF4-FFF2-40B4-BE49-F238E27FC236}">
                    <a16:creationId xmlns:a16="http://schemas.microsoft.com/office/drawing/2014/main" id="{2E9A318F-99C7-40B1-8E0E-668F1E6DBF05}"/>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6165" name="Line 21">
            <a:extLst>
              <a:ext uri="{FF2B5EF4-FFF2-40B4-BE49-F238E27FC236}">
                <a16:creationId xmlns:a16="http://schemas.microsoft.com/office/drawing/2014/main" id="{5FB84F46-834C-4402-8AD8-1DF659F495C0}"/>
              </a:ext>
            </a:extLst>
          </p:cNvPr>
          <p:cNvSpPr>
            <a:spLocks noChangeShapeType="1"/>
          </p:cNvSpPr>
          <p:nvPr/>
        </p:nvSpPr>
        <p:spPr bwMode="auto">
          <a:xfrm>
            <a:off x="3403600" y="2965450"/>
            <a:ext cx="0" cy="428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6" name="Line 22">
            <a:extLst>
              <a:ext uri="{FF2B5EF4-FFF2-40B4-BE49-F238E27FC236}">
                <a16:creationId xmlns:a16="http://schemas.microsoft.com/office/drawing/2014/main" id="{E8A77097-78A8-4E10-8853-EE6DFC1ECFF9}"/>
              </a:ext>
            </a:extLst>
          </p:cNvPr>
          <p:cNvSpPr>
            <a:spLocks noChangeShapeType="1"/>
          </p:cNvSpPr>
          <p:nvPr/>
        </p:nvSpPr>
        <p:spPr bwMode="auto">
          <a:xfrm>
            <a:off x="5956300" y="3038475"/>
            <a:ext cx="0" cy="428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Text Box 23">
            <a:extLst>
              <a:ext uri="{FF2B5EF4-FFF2-40B4-BE49-F238E27FC236}">
                <a16:creationId xmlns:a16="http://schemas.microsoft.com/office/drawing/2014/main" id="{ABF7D578-5975-4754-A1D9-2EF324EB38D9}"/>
              </a:ext>
            </a:extLst>
          </p:cNvPr>
          <p:cNvSpPr txBox="1">
            <a:spLocks noChangeArrowheads="1"/>
          </p:cNvSpPr>
          <p:nvPr/>
        </p:nvSpPr>
        <p:spPr bwMode="auto">
          <a:xfrm>
            <a:off x="5981700" y="2897188"/>
            <a:ext cx="5016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
                <a:cs typeface=""/>
              </a:rPr>
              <a:t>u</a:t>
            </a:r>
            <a:r>
              <a:rPr lang="en-US" altLang="zh-CN" sz="2900" i="1" baseline="-25000">
                <a:ea typeface=""/>
                <a:cs typeface=""/>
              </a:rPr>
              <a:t>o</a:t>
            </a:r>
            <a:endParaRPr lang="en-US" altLang="zh-CN" b="0"/>
          </a:p>
        </p:txBody>
      </p:sp>
      <p:sp>
        <p:nvSpPr>
          <p:cNvPr id="6168" name="Text Box 24">
            <a:extLst>
              <a:ext uri="{FF2B5EF4-FFF2-40B4-BE49-F238E27FC236}">
                <a16:creationId xmlns:a16="http://schemas.microsoft.com/office/drawing/2014/main" id="{220797FA-373A-4634-A726-74DA769F7F19}"/>
              </a:ext>
            </a:extLst>
          </p:cNvPr>
          <p:cNvSpPr txBox="1">
            <a:spLocks noChangeArrowheads="1"/>
          </p:cNvSpPr>
          <p:nvPr/>
        </p:nvSpPr>
        <p:spPr bwMode="auto">
          <a:xfrm>
            <a:off x="4356100" y="2852738"/>
            <a:ext cx="5556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FF3300"/>
                </a:solidFill>
                <a:ea typeface=""/>
                <a:cs typeface=""/>
              </a:rPr>
              <a:t>A</a:t>
            </a:r>
            <a:r>
              <a:rPr lang="en-US" altLang="zh-CN" sz="2900" i="1" baseline="-25000">
                <a:solidFill>
                  <a:srgbClr val="FF3300"/>
                </a:solidFill>
                <a:ea typeface=""/>
                <a:cs typeface=""/>
              </a:rPr>
              <a:t>u</a:t>
            </a:r>
            <a:endParaRPr lang="en-US" altLang="zh-CN" b="0"/>
          </a:p>
        </p:txBody>
      </p:sp>
      <p:graphicFrame>
        <p:nvGraphicFramePr>
          <p:cNvPr id="6169" name="Object 25">
            <a:extLst>
              <a:ext uri="{FF2B5EF4-FFF2-40B4-BE49-F238E27FC236}">
                <a16:creationId xmlns:a16="http://schemas.microsoft.com/office/drawing/2014/main" id="{731DF672-A17C-46C7-BD54-D0451D6FFE32}"/>
              </a:ext>
            </a:extLst>
          </p:cNvPr>
          <p:cNvGraphicFramePr>
            <a:graphicFrameLocks noChangeAspect="1"/>
          </p:cNvGraphicFramePr>
          <p:nvPr/>
        </p:nvGraphicFramePr>
        <p:xfrm>
          <a:off x="6403975" y="2624138"/>
          <a:ext cx="838200" cy="1225550"/>
        </p:xfrm>
        <a:graphic>
          <a:graphicData uri="http://schemas.openxmlformats.org/presentationml/2006/ole">
            <mc:AlternateContent xmlns:mc="http://schemas.openxmlformats.org/markup-compatibility/2006">
              <mc:Choice xmlns:v="urn:schemas-microsoft-com:vml" Requires="v">
                <p:oleObj spid="_x0000_s6177" name="BMP 图像" r:id="rId4" imgW="380852" imgH="314286" progId="Paint.Picture">
                  <p:embed/>
                </p:oleObj>
              </mc:Choice>
              <mc:Fallback>
                <p:oleObj name="BMP 图像" r:id="rId4" imgW="380852" imgH="314286" progId="Paint.Picture">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975" y="2624138"/>
                        <a:ext cx="838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70" name="Group 26">
            <a:extLst>
              <a:ext uri="{FF2B5EF4-FFF2-40B4-BE49-F238E27FC236}">
                <a16:creationId xmlns:a16="http://schemas.microsoft.com/office/drawing/2014/main" id="{5CF0AEFB-9046-4205-96A3-60AE043266EE}"/>
              </a:ext>
            </a:extLst>
          </p:cNvPr>
          <p:cNvGrpSpPr>
            <a:grpSpLocks/>
          </p:cNvGrpSpPr>
          <p:nvPr/>
        </p:nvGrpSpPr>
        <p:grpSpPr bwMode="auto">
          <a:xfrm>
            <a:off x="2060575" y="2852738"/>
            <a:ext cx="1212850" cy="692150"/>
            <a:chOff x="0" y="0"/>
            <a:chExt cx="763" cy="436"/>
          </a:xfrm>
        </p:grpSpPr>
        <p:sp>
          <p:nvSpPr>
            <p:cNvPr id="6162" name="Text Box 27">
              <a:extLst>
                <a:ext uri="{FF2B5EF4-FFF2-40B4-BE49-F238E27FC236}">
                  <a16:creationId xmlns:a16="http://schemas.microsoft.com/office/drawing/2014/main" id="{89A10716-5F57-43ED-9652-46256AADBD20}"/>
                </a:ext>
              </a:extLst>
            </p:cNvPr>
            <p:cNvSpPr txBox="1">
              <a:spLocks noChangeArrowheads="1"/>
            </p:cNvSpPr>
            <p:nvPr/>
          </p:nvSpPr>
          <p:spPr bwMode="auto">
            <a:xfrm>
              <a:off x="480" y="0"/>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
                  <a:cs typeface=""/>
                </a:rPr>
                <a:t>u</a:t>
              </a:r>
              <a:r>
                <a:rPr lang="en-US" altLang="zh-CN" sz="2900" i="1" baseline="-25000">
                  <a:ea typeface=""/>
                  <a:cs typeface=""/>
                </a:rPr>
                <a:t>i</a:t>
              </a:r>
              <a:endParaRPr lang="en-US" altLang="zh-CN" b="0"/>
            </a:p>
          </p:txBody>
        </p:sp>
        <p:graphicFrame>
          <p:nvGraphicFramePr>
            <p:cNvPr id="6163" name="Object 28">
              <a:extLst>
                <a:ext uri="{FF2B5EF4-FFF2-40B4-BE49-F238E27FC236}">
                  <a16:creationId xmlns:a16="http://schemas.microsoft.com/office/drawing/2014/main" id="{F2693819-A547-43CF-A724-244C55452FF2}"/>
                </a:ext>
              </a:extLst>
            </p:cNvPr>
            <p:cNvGraphicFramePr>
              <a:graphicFrameLocks noChangeAspect="1"/>
            </p:cNvGraphicFramePr>
            <p:nvPr/>
          </p:nvGraphicFramePr>
          <p:xfrm>
            <a:off x="0" y="0"/>
            <a:ext cx="528" cy="436"/>
          </p:xfrm>
          <a:graphic>
            <a:graphicData uri="http://schemas.openxmlformats.org/presentationml/2006/ole">
              <mc:AlternateContent xmlns:mc="http://schemas.openxmlformats.org/markup-compatibility/2006">
                <mc:Choice xmlns:v="urn:schemas-microsoft-com:vml" Requires="v">
                  <p:oleObj spid="_x0000_s6178" name="BMP 图像" r:id="rId6" imgW="380852" imgH="314286" progId="Paint.Picture">
                    <p:embed/>
                  </p:oleObj>
                </mc:Choice>
                <mc:Fallback>
                  <p:oleObj name="BMP 图像" r:id="rId6" imgW="380852" imgH="314286" progId="Paint.Picture">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28"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73" name="Text Box 29">
            <a:extLst>
              <a:ext uri="{FF2B5EF4-FFF2-40B4-BE49-F238E27FC236}">
                <a16:creationId xmlns:a16="http://schemas.microsoft.com/office/drawing/2014/main" id="{17C64929-CF96-45E4-9318-700804BA149A}"/>
              </a:ext>
            </a:extLst>
          </p:cNvPr>
          <p:cNvSpPr txBox="1">
            <a:spLocks noChangeArrowheads="1"/>
          </p:cNvSpPr>
          <p:nvPr/>
        </p:nvSpPr>
        <p:spPr bwMode="auto">
          <a:xfrm>
            <a:off x="684213" y="5013325"/>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有源元件：</a:t>
            </a:r>
            <a:r>
              <a:rPr lang="zh-CN" altLang="en-US">
                <a:solidFill>
                  <a:schemeClr val="accent2"/>
                </a:solidFill>
              </a:rPr>
              <a:t>能够控制能量的元件</a:t>
            </a:r>
            <a:endParaRPr lang="zh-CN" altLang="en-US"/>
          </a:p>
        </p:txBody>
      </p:sp>
      <p:sp>
        <p:nvSpPr>
          <p:cNvPr id="6174" name="Text Box 30">
            <a:extLst>
              <a:ext uri="{FF2B5EF4-FFF2-40B4-BE49-F238E27FC236}">
                <a16:creationId xmlns:a16="http://schemas.microsoft.com/office/drawing/2014/main" id="{9D1C0961-8182-4D66-A04B-E161BEB655BE}"/>
              </a:ext>
            </a:extLst>
          </p:cNvPr>
          <p:cNvSpPr txBox="1">
            <a:spLocks noChangeArrowheads="1"/>
          </p:cNvSpPr>
          <p:nvPr/>
        </p:nvSpPr>
        <p:spPr bwMode="auto">
          <a:xfrm>
            <a:off x="5724525" y="5084763"/>
            <a:ext cx="2925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放大的对象：</a:t>
            </a:r>
            <a:r>
              <a:rPr lang="zh-CN" altLang="en-US">
                <a:solidFill>
                  <a:schemeClr val="accent2"/>
                </a:solidFill>
              </a:rPr>
              <a:t>变化量</a:t>
            </a:r>
            <a:endParaRPr lang="zh-CN" altLang="en-US"/>
          </a:p>
        </p:txBody>
      </p:sp>
      <p:sp>
        <p:nvSpPr>
          <p:cNvPr id="6175" name="Text Box 31">
            <a:extLst>
              <a:ext uri="{FF2B5EF4-FFF2-40B4-BE49-F238E27FC236}">
                <a16:creationId xmlns:a16="http://schemas.microsoft.com/office/drawing/2014/main" id="{0525219F-3429-48E9-AFE2-C9D7309A17E8}"/>
              </a:ext>
            </a:extLst>
          </p:cNvPr>
          <p:cNvSpPr txBox="1">
            <a:spLocks noChangeArrowheads="1"/>
          </p:cNvSpPr>
          <p:nvPr/>
        </p:nvSpPr>
        <p:spPr bwMode="auto">
          <a:xfrm>
            <a:off x="684213" y="5661025"/>
            <a:ext cx="29257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放大的前题：</a:t>
            </a:r>
            <a:r>
              <a:rPr lang="zh-CN" altLang="en-US">
                <a:solidFill>
                  <a:schemeClr val="accent2"/>
                </a:solidFill>
              </a:rPr>
              <a:t>不失真</a:t>
            </a:r>
            <a:endParaRPr lang="zh-CN" altLang="en-US"/>
          </a:p>
        </p:txBody>
      </p:sp>
      <p:sp>
        <p:nvSpPr>
          <p:cNvPr id="6176" name="Text Box 32">
            <a:extLst>
              <a:ext uri="{FF2B5EF4-FFF2-40B4-BE49-F238E27FC236}">
                <a16:creationId xmlns:a16="http://schemas.microsoft.com/office/drawing/2014/main" id="{51635864-6325-4EC9-8C3E-C0436BABD328}"/>
              </a:ext>
            </a:extLst>
          </p:cNvPr>
          <p:cNvSpPr txBox="1">
            <a:spLocks noChangeArrowheads="1"/>
          </p:cNvSpPr>
          <p:nvPr/>
        </p:nvSpPr>
        <p:spPr bwMode="auto">
          <a:xfrm>
            <a:off x="5724525" y="5661025"/>
            <a:ext cx="292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测试信号：</a:t>
            </a:r>
            <a:r>
              <a:rPr lang="zh-CN" altLang="en-US">
                <a:solidFill>
                  <a:schemeClr val="accent2"/>
                </a:solidFill>
              </a:rPr>
              <a:t>正弦信号</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ox(out)">
                                      <p:cBhvr>
                                        <p:cTn id="7" dur="500"/>
                                        <p:tgtEl>
                                          <p:spTgt spid="614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wipe(up)">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box(in)">
                                      <p:cBhvr>
                                        <p:cTn id="17" dur="500"/>
                                        <p:tgtEl>
                                          <p:spTgt spid="6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6168"/>
                                        </p:tgtEl>
                                        <p:attrNameLst>
                                          <p:attrName>style.visibility</p:attrName>
                                        </p:attrNameLst>
                                      </p:cBhvr>
                                      <p:to>
                                        <p:strVal val="visible"/>
                                      </p:to>
                                    </p:set>
                                    <p:anim calcmode="lin" valueType="num">
                                      <p:cBhvr>
                                        <p:cTn id="22" dur="500" fill="hold"/>
                                        <p:tgtEl>
                                          <p:spTgt spid="6168"/>
                                        </p:tgtEl>
                                        <p:attrNameLst>
                                          <p:attrName>ppt_w</p:attrName>
                                        </p:attrNameLst>
                                      </p:cBhvr>
                                      <p:tavLst>
                                        <p:tav tm="0">
                                          <p:val>
                                            <p:strVal val="4/3*#ppt_w"/>
                                          </p:val>
                                        </p:tav>
                                        <p:tav tm="100000">
                                          <p:val>
                                            <p:strVal val="#ppt_w"/>
                                          </p:val>
                                        </p:tav>
                                      </p:tavLst>
                                    </p:anim>
                                    <p:anim calcmode="lin" valueType="num">
                                      <p:cBhvr>
                                        <p:cTn id="23" dur="500" fill="hold"/>
                                        <p:tgtEl>
                                          <p:spTgt spid="6168"/>
                                        </p:tgtEl>
                                        <p:attrNameLst>
                                          <p:attrName>ppt_h</p:attrName>
                                        </p:attrNameLst>
                                      </p:cBhvr>
                                      <p:tavLst>
                                        <p:tav tm="0">
                                          <p:val>
                                            <p:strVal val="4/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165"/>
                                        </p:tgtEl>
                                        <p:attrNameLst>
                                          <p:attrName>style.visibility</p:attrName>
                                        </p:attrNameLst>
                                      </p:cBhvr>
                                      <p:to>
                                        <p:strVal val="visible"/>
                                      </p:to>
                                    </p:set>
                                    <p:anim calcmode="lin" valueType="num">
                                      <p:cBhvr additive="base">
                                        <p:cTn id="28" dur="500" fill="hold"/>
                                        <p:tgtEl>
                                          <p:spTgt spid="6165"/>
                                        </p:tgtEl>
                                        <p:attrNameLst>
                                          <p:attrName>ppt_x</p:attrName>
                                        </p:attrNameLst>
                                      </p:cBhvr>
                                      <p:tavLst>
                                        <p:tav tm="0">
                                          <p:val>
                                            <p:strVal val="0-#ppt_w/2"/>
                                          </p:val>
                                        </p:tav>
                                        <p:tav tm="100000">
                                          <p:val>
                                            <p:strVal val="#ppt_x"/>
                                          </p:val>
                                        </p:tav>
                                      </p:tavLst>
                                    </p:anim>
                                    <p:anim calcmode="lin" valueType="num">
                                      <p:cBhvr additive="base">
                                        <p:cTn id="29" dur="500" fill="hold"/>
                                        <p:tgtEl>
                                          <p:spTgt spid="616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8" fill="hold" nodeType="afterEffect">
                                  <p:stCondLst>
                                    <p:cond delay="0"/>
                                  </p:stCondLst>
                                  <p:childTnLst>
                                    <p:set>
                                      <p:cBhvr>
                                        <p:cTn id="32" dur="1" fill="hold">
                                          <p:stCondLst>
                                            <p:cond delay="0"/>
                                          </p:stCondLst>
                                        </p:cTn>
                                        <p:tgtEl>
                                          <p:spTgt spid="6170"/>
                                        </p:tgtEl>
                                        <p:attrNameLst>
                                          <p:attrName>style.visibility</p:attrName>
                                        </p:attrNameLst>
                                      </p:cBhvr>
                                      <p:to>
                                        <p:strVal val="visible"/>
                                      </p:to>
                                    </p:set>
                                    <p:anim calcmode="lin" valueType="num">
                                      <p:cBhvr additive="base">
                                        <p:cTn id="33" dur="500" fill="hold"/>
                                        <p:tgtEl>
                                          <p:spTgt spid="6170"/>
                                        </p:tgtEl>
                                        <p:attrNameLst>
                                          <p:attrName>ppt_x</p:attrName>
                                        </p:attrNameLst>
                                      </p:cBhvr>
                                      <p:tavLst>
                                        <p:tav tm="0">
                                          <p:val>
                                            <p:strVal val="0-#ppt_w/2"/>
                                          </p:val>
                                        </p:tav>
                                        <p:tav tm="100000">
                                          <p:val>
                                            <p:strVal val="#ppt_x"/>
                                          </p:val>
                                        </p:tav>
                                      </p:tavLst>
                                    </p:anim>
                                    <p:anim calcmode="lin" valueType="num">
                                      <p:cBhvr additive="base">
                                        <p:cTn id="34" dur="500" fill="hold"/>
                                        <p:tgtEl>
                                          <p:spTgt spid="617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167"/>
                                        </p:tgtEl>
                                        <p:attrNameLst>
                                          <p:attrName>style.visibility</p:attrName>
                                        </p:attrNameLst>
                                      </p:cBhvr>
                                      <p:to>
                                        <p:strVal val="visible"/>
                                      </p:to>
                                    </p:set>
                                    <p:anim calcmode="lin" valueType="num">
                                      <p:cBhvr additive="base">
                                        <p:cTn id="39" dur="500" fill="hold"/>
                                        <p:tgtEl>
                                          <p:spTgt spid="6167"/>
                                        </p:tgtEl>
                                        <p:attrNameLst>
                                          <p:attrName>ppt_x</p:attrName>
                                        </p:attrNameLst>
                                      </p:cBhvr>
                                      <p:tavLst>
                                        <p:tav tm="0">
                                          <p:val>
                                            <p:strVal val="0-#ppt_w/2"/>
                                          </p:val>
                                        </p:tav>
                                        <p:tav tm="100000">
                                          <p:val>
                                            <p:strVal val="#ppt_x"/>
                                          </p:val>
                                        </p:tav>
                                      </p:tavLst>
                                    </p:anim>
                                    <p:anim calcmode="lin" valueType="num">
                                      <p:cBhvr additive="base">
                                        <p:cTn id="40" dur="500" fill="hold"/>
                                        <p:tgtEl>
                                          <p:spTgt spid="6167"/>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8" fill="hold" nodeType="afterEffect">
                                  <p:stCondLst>
                                    <p:cond delay="0"/>
                                  </p:stCondLst>
                                  <p:childTnLst>
                                    <p:set>
                                      <p:cBhvr>
                                        <p:cTn id="43" dur="1" fill="hold">
                                          <p:stCondLst>
                                            <p:cond delay="0"/>
                                          </p:stCondLst>
                                        </p:cTn>
                                        <p:tgtEl>
                                          <p:spTgt spid="6169"/>
                                        </p:tgtEl>
                                        <p:attrNameLst>
                                          <p:attrName>style.visibility</p:attrName>
                                        </p:attrNameLst>
                                      </p:cBhvr>
                                      <p:to>
                                        <p:strVal val="visible"/>
                                      </p:to>
                                    </p:set>
                                    <p:anim calcmode="lin" valueType="num">
                                      <p:cBhvr additive="base">
                                        <p:cTn id="44" dur="500" fill="hold"/>
                                        <p:tgtEl>
                                          <p:spTgt spid="6169"/>
                                        </p:tgtEl>
                                        <p:attrNameLst>
                                          <p:attrName>ppt_x</p:attrName>
                                        </p:attrNameLst>
                                      </p:cBhvr>
                                      <p:tavLst>
                                        <p:tav tm="0">
                                          <p:val>
                                            <p:strVal val="0-#ppt_w/2"/>
                                          </p:val>
                                        </p:tav>
                                        <p:tav tm="100000">
                                          <p:val>
                                            <p:strVal val="#ppt_x"/>
                                          </p:val>
                                        </p:tav>
                                      </p:tavLst>
                                    </p:anim>
                                    <p:anim calcmode="lin" valueType="num">
                                      <p:cBhvr additive="base">
                                        <p:cTn id="45" dur="500" fill="hold"/>
                                        <p:tgtEl>
                                          <p:spTgt spid="61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000"/>
                            </p:stCondLst>
                            <p:childTnLst>
                              <p:par>
                                <p:cTn id="47" presetID="2" presetClass="entr" presetSubtype="8" fill="hold" nodeType="afterEffect">
                                  <p:stCondLst>
                                    <p:cond delay="0"/>
                                  </p:stCondLst>
                                  <p:childTnLst>
                                    <p:set>
                                      <p:cBhvr>
                                        <p:cTn id="48" dur="1" fill="hold">
                                          <p:stCondLst>
                                            <p:cond delay="0"/>
                                          </p:stCondLst>
                                        </p:cTn>
                                        <p:tgtEl>
                                          <p:spTgt spid="6166"/>
                                        </p:tgtEl>
                                        <p:attrNameLst>
                                          <p:attrName>style.visibility</p:attrName>
                                        </p:attrNameLst>
                                      </p:cBhvr>
                                      <p:to>
                                        <p:strVal val="visible"/>
                                      </p:to>
                                    </p:set>
                                    <p:anim calcmode="lin" valueType="num">
                                      <p:cBhvr additive="base">
                                        <p:cTn id="49" dur="500" fill="hold"/>
                                        <p:tgtEl>
                                          <p:spTgt spid="6166"/>
                                        </p:tgtEl>
                                        <p:attrNameLst>
                                          <p:attrName>ppt_x</p:attrName>
                                        </p:attrNameLst>
                                      </p:cBhvr>
                                      <p:tavLst>
                                        <p:tav tm="0">
                                          <p:val>
                                            <p:strVal val="0-#ppt_w/2"/>
                                          </p:val>
                                        </p:tav>
                                        <p:tav tm="100000">
                                          <p:val>
                                            <p:strVal val="#ppt_x"/>
                                          </p:val>
                                        </p:tav>
                                      </p:tavLst>
                                    </p:anim>
                                    <p:anim calcmode="lin" valueType="num">
                                      <p:cBhvr additive="base">
                                        <p:cTn id="50"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150">
                                            <p:txEl>
                                              <p:pRg st="0" end="0"/>
                                            </p:txEl>
                                          </p:spTgt>
                                        </p:tgtEl>
                                        <p:attrNameLst>
                                          <p:attrName>style.visibility</p:attrName>
                                        </p:attrNameLst>
                                      </p:cBhvr>
                                      <p:to>
                                        <p:strVal val="visible"/>
                                      </p:to>
                                    </p:set>
                                    <p:animEffect transition="in" filter="box(out)">
                                      <p:cBhvr>
                                        <p:cTn id="55" dur="500"/>
                                        <p:tgtEl>
                                          <p:spTgt spid="6150">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173"/>
                                        </p:tgtEl>
                                        <p:attrNameLst>
                                          <p:attrName>style.visibility</p:attrName>
                                        </p:attrNameLst>
                                      </p:cBhvr>
                                      <p:to>
                                        <p:strVal val="visible"/>
                                      </p:to>
                                    </p:set>
                                    <p:anim calcmode="lin" valueType="num">
                                      <p:cBhvr additive="base">
                                        <p:cTn id="60" dur="500" fill="hold"/>
                                        <p:tgtEl>
                                          <p:spTgt spid="6173"/>
                                        </p:tgtEl>
                                        <p:attrNameLst>
                                          <p:attrName>ppt_x</p:attrName>
                                        </p:attrNameLst>
                                      </p:cBhvr>
                                      <p:tavLst>
                                        <p:tav tm="0">
                                          <p:val>
                                            <p:strVal val="#ppt_x"/>
                                          </p:val>
                                        </p:tav>
                                        <p:tav tm="100000">
                                          <p:val>
                                            <p:strVal val="#ppt_x"/>
                                          </p:val>
                                        </p:tav>
                                      </p:tavLst>
                                    </p:anim>
                                    <p:anim calcmode="lin" valueType="num">
                                      <p:cBhvr additive="base">
                                        <p:cTn id="61" dur="500" fill="hold"/>
                                        <p:tgtEl>
                                          <p:spTgt spid="6173"/>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174"/>
                                        </p:tgtEl>
                                        <p:attrNameLst>
                                          <p:attrName>style.visibility</p:attrName>
                                        </p:attrNameLst>
                                      </p:cBhvr>
                                      <p:to>
                                        <p:strVal val="visible"/>
                                      </p:to>
                                    </p:set>
                                    <p:anim calcmode="lin" valueType="num">
                                      <p:cBhvr additive="base">
                                        <p:cTn id="66" dur="500" fill="hold"/>
                                        <p:tgtEl>
                                          <p:spTgt spid="6174"/>
                                        </p:tgtEl>
                                        <p:attrNameLst>
                                          <p:attrName>ppt_x</p:attrName>
                                        </p:attrNameLst>
                                      </p:cBhvr>
                                      <p:tavLst>
                                        <p:tav tm="0">
                                          <p:val>
                                            <p:strVal val="#ppt_x"/>
                                          </p:val>
                                        </p:tav>
                                        <p:tav tm="100000">
                                          <p:val>
                                            <p:strVal val="#ppt_x"/>
                                          </p:val>
                                        </p:tav>
                                      </p:tavLst>
                                    </p:anim>
                                    <p:anim calcmode="lin" valueType="num">
                                      <p:cBhvr additive="base">
                                        <p:cTn id="67" dur="500" fill="hold"/>
                                        <p:tgtEl>
                                          <p:spTgt spid="6174"/>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6175"/>
                                        </p:tgtEl>
                                        <p:attrNameLst>
                                          <p:attrName>style.visibility</p:attrName>
                                        </p:attrNameLst>
                                      </p:cBhvr>
                                      <p:to>
                                        <p:strVal val="visible"/>
                                      </p:to>
                                    </p:set>
                                    <p:anim calcmode="lin" valueType="num">
                                      <p:cBhvr additive="base">
                                        <p:cTn id="72" dur="500" fill="hold"/>
                                        <p:tgtEl>
                                          <p:spTgt spid="6175"/>
                                        </p:tgtEl>
                                        <p:attrNameLst>
                                          <p:attrName>ppt_x</p:attrName>
                                        </p:attrNameLst>
                                      </p:cBhvr>
                                      <p:tavLst>
                                        <p:tav tm="0">
                                          <p:val>
                                            <p:strVal val="#ppt_x"/>
                                          </p:val>
                                        </p:tav>
                                        <p:tav tm="100000">
                                          <p:val>
                                            <p:strVal val="#ppt_x"/>
                                          </p:val>
                                        </p:tav>
                                      </p:tavLst>
                                    </p:anim>
                                    <p:anim calcmode="lin" valueType="num">
                                      <p:cBhvr additive="base">
                                        <p:cTn id="73" dur="500" fill="hold"/>
                                        <p:tgtEl>
                                          <p:spTgt spid="6175"/>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176"/>
                                        </p:tgtEl>
                                        <p:attrNameLst>
                                          <p:attrName>style.visibility</p:attrName>
                                        </p:attrNameLst>
                                      </p:cBhvr>
                                      <p:to>
                                        <p:strVal val="visible"/>
                                      </p:to>
                                    </p:set>
                                    <p:anim calcmode="lin" valueType="num">
                                      <p:cBhvr additive="base">
                                        <p:cTn id="78" dur="500" fill="hold"/>
                                        <p:tgtEl>
                                          <p:spTgt spid="6176"/>
                                        </p:tgtEl>
                                        <p:attrNameLst>
                                          <p:attrName>ppt_x</p:attrName>
                                        </p:attrNameLst>
                                      </p:cBhvr>
                                      <p:tavLst>
                                        <p:tav tm="0">
                                          <p:val>
                                            <p:strVal val="#ppt_x"/>
                                          </p:val>
                                        </p:tav>
                                        <p:tav tm="100000">
                                          <p:val>
                                            <p:strVal val="#ppt_x"/>
                                          </p:val>
                                        </p:tav>
                                      </p:tavLst>
                                    </p:anim>
                                    <p:anim calcmode="lin" valueType="num">
                                      <p:cBhvr additive="base">
                                        <p:cTn id="79" dur="500" fill="hold"/>
                                        <p:tgtEl>
                                          <p:spTgt spid="6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P spid="6149" grpId="0" autoUpdateAnimBg="0"/>
      <p:bldP spid="6150" grpId="0" build="p" autoUpdateAnimBg="0"/>
      <p:bldP spid="6167" grpId="0" autoUpdateAnimBg="0"/>
      <p:bldP spid="6168" grpId="0" autoUpdateAnimBg="0"/>
      <p:bldP spid="6173" grpId="0" bldLvl="0" autoUpdateAnimBg="0"/>
      <p:bldP spid="6174" grpId="0" bldLvl="0" autoUpdateAnimBg="0"/>
      <p:bldP spid="6175" grpId="0" bldLvl="0" autoUpdateAnimBg="0"/>
      <p:bldP spid="61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CCE119F7-F793-4D03-A161-3757EB2E61CA}"/>
              </a:ext>
            </a:extLst>
          </p:cNvPr>
          <p:cNvGrpSpPr>
            <a:grpSpLocks/>
          </p:cNvGrpSpPr>
          <p:nvPr/>
        </p:nvGrpSpPr>
        <p:grpSpPr bwMode="auto">
          <a:xfrm>
            <a:off x="4787900" y="1844675"/>
            <a:ext cx="3733800" cy="3411538"/>
            <a:chOff x="0" y="0"/>
            <a:chExt cx="5880" cy="5372"/>
          </a:xfrm>
        </p:grpSpPr>
        <p:pic>
          <p:nvPicPr>
            <p:cNvPr id="2" name="Picture 3" descr="2">
              <a:extLst>
                <a:ext uri="{FF2B5EF4-FFF2-40B4-BE49-F238E27FC236}">
                  <a16:creationId xmlns:a16="http://schemas.microsoft.com/office/drawing/2014/main" id="{18FD02B7-5401-4E91-9B19-7DB42708E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719" t="22205" r="51477" b="27794"/>
            <a:stretch>
              <a:fillRect/>
            </a:stretch>
          </p:blipFill>
          <p:spPr bwMode="auto">
            <a:xfrm>
              <a:off x="0" y="0"/>
              <a:ext cx="5880" cy="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vtvcvb">
              <a:extLst>
                <a:ext uri="{FF2B5EF4-FFF2-40B4-BE49-F238E27FC236}">
                  <a16:creationId xmlns:a16="http://schemas.microsoft.com/office/drawing/2014/main" id="{381746BA-8725-4CBE-BB60-0260BC73D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3158" t="13559" r="5263" b="66101"/>
            <a:stretch>
              <a:fillRect/>
            </a:stretch>
          </p:blipFill>
          <p:spPr bwMode="auto">
            <a:xfrm>
              <a:off x="115" y="3940"/>
              <a:ext cx="4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vtvcvb">
              <a:extLst>
                <a:ext uri="{FF2B5EF4-FFF2-40B4-BE49-F238E27FC236}">
                  <a16:creationId xmlns:a16="http://schemas.microsoft.com/office/drawing/2014/main" id="{253A47DF-6ED7-42BA-9B30-B86A04171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3158" t="33899" r="-2632" b="38980"/>
            <a:stretch>
              <a:fillRect/>
            </a:stretch>
          </p:blipFill>
          <p:spPr bwMode="auto">
            <a:xfrm>
              <a:off x="4905" y="3480"/>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1c2">
              <a:extLst>
                <a:ext uri="{FF2B5EF4-FFF2-40B4-BE49-F238E27FC236}">
                  <a16:creationId xmlns:a16="http://schemas.microsoft.com/office/drawing/2014/main" id="{4D13FA4E-E2DC-466D-A17E-CC3CCE4AF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335" t="39595" r="56693" b="39145"/>
            <a:stretch>
              <a:fillRect/>
            </a:stretch>
          </p:blipFill>
          <p:spPr bwMode="auto">
            <a:xfrm>
              <a:off x="630" y="2550"/>
              <a:ext cx="498"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1c2">
              <a:extLst>
                <a:ext uri="{FF2B5EF4-FFF2-40B4-BE49-F238E27FC236}">
                  <a16:creationId xmlns:a16="http://schemas.microsoft.com/office/drawing/2014/main" id="{B1CC6112-83B3-4031-BF1B-B8CC4F3ACF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335" t="67717" r="56693" b="4274"/>
            <a:stretch>
              <a:fillRect/>
            </a:stretch>
          </p:blipFill>
          <p:spPr bwMode="auto">
            <a:xfrm>
              <a:off x="3643" y="1643"/>
              <a:ext cx="505"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Text Box 8">
              <a:extLst>
                <a:ext uri="{FF2B5EF4-FFF2-40B4-BE49-F238E27FC236}">
                  <a16:creationId xmlns:a16="http://schemas.microsoft.com/office/drawing/2014/main" id="{BAF6C412-B215-4A8D-B607-7084411385BD}"/>
                </a:ext>
              </a:extLst>
            </p:cNvPr>
            <p:cNvSpPr txBox="1">
              <a:spLocks noChangeArrowheads="1"/>
            </p:cNvSpPr>
            <p:nvPr/>
          </p:nvSpPr>
          <p:spPr bwMode="auto">
            <a:xfrm>
              <a:off x="2721" y="2950"/>
              <a:ext cx="600" cy="4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accent2"/>
                  </a:solidFill>
                </a:rPr>
                <a:t>T</a:t>
              </a:r>
            </a:p>
          </p:txBody>
        </p:sp>
      </p:grpSp>
      <p:sp>
        <p:nvSpPr>
          <p:cNvPr id="24585" name="Text Box 9">
            <a:extLst>
              <a:ext uri="{FF2B5EF4-FFF2-40B4-BE49-F238E27FC236}">
                <a16:creationId xmlns:a16="http://schemas.microsoft.com/office/drawing/2014/main" id="{ABCDCA69-B557-438F-A061-F49C64BA3552}"/>
              </a:ext>
            </a:extLst>
          </p:cNvPr>
          <p:cNvSpPr txBox="1">
            <a:spLocks noChangeArrowheads="1"/>
          </p:cNvSpPr>
          <p:nvPr/>
        </p:nvSpPr>
        <p:spPr bwMode="auto">
          <a:xfrm>
            <a:off x="228600" y="609600"/>
            <a:ext cx="8382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rgbClr val="0000FF"/>
                </a:solidFill>
                <a:sym typeface="Wingdings 3" panose="05040102010807070707" pitchFamily="18" charset="2"/>
              </a:rPr>
              <a:t>　　【</a:t>
            </a:r>
            <a:r>
              <a:rPr lang="zh-CN" altLang="en-US" sz="2600">
                <a:solidFill>
                  <a:srgbClr val="0000FF"/>
                </a:solidFill>
              </a:rPr>
              <a:t>例</a:t>
            </a:r>
            <a:r>
              <a:rPr lang="zh-CN" altLang="en-US" sz="2600">
                <a:solidFill>
                  <a:srgbClr val="0000FF"/>
                </a:solidFill>
                <a:sym typeface="Wingdings 3" panose="05040102010807070707" pitchFamily="18" charset="2"/>
              </a:rPr>
              <a:t>】</a:t>
            </a:r>
            <a:r>
              <a:rPr lang="zh-CN" altLang="en-US" sz="2600"/>
              <a:t>图示单管共射放大电路及特性曲线中，已知 </a:t>
            </a:r>
            <a:r>
              <a:rPr lang="en-US" altLang="zh-CN" sz="2600" i="1"/>
              <a:t>R</a:t>
            </a:r>
            <a:r>
              <a:rPr lang="en-US" altLang="zh-CN" sz="2600" baseline="-25000"/>
              <a:t>b</a:t>
            </a:r>
            <a:r>
              <a:rPr lang="en-US" altLang="zh-CN" sz="2600"/>
              <a:t> = 280 k</a:t>
            </a:r>
            <a:r>
              <a:rPr lang="en-US" altLang="zh-CN" sz="2600">
                <a:sym typeface="Symbol" panose="05050102010706020507" pitchFamily="18" charset="2"/>
              </a:rPr>
              <a:t></a:t>
            </a:r>
            <a:r>
              <a:rPr lang="en-US" altLang="zh-CN" sz="2600"/>
              <a:t>，</a:t>
            </a:r>
            <a:r>
              <a:rPr lang="en-US" altLang="zh-CN" sz="2600" i="1"/>
              <a:t>R</a:t>
            </a:r>
            <a:r>
              <a:rPr lang="en-US" altLang="zh-CN" sz="2600" baseline="-25000"/>
              <a:t>c</a:t>
            </a:r>
            <a:r>
              <a:rPr lang="en-US" altLang="zh-CN" sz="2600"/>
              <a:t> = 3 k</a:t>
            </a:r>
            <a:r>
              <a:rPr lang="en-US" altLang="zh-CN" sz="2600">
                <a:sym typeface="Symbol" panose="05050102010706020507" pitchFamily="18" charset="2"/>
              </a:rPr>
              <a:t></a:t>
            </a:r>
            <a:r>
              <a:rPr lang="en-US" altLang="zh-CN" sz="2600"/>
              <a:t> ，</a:t>
            </a:r>
            <a:r>
              <a:rPr lang="zh-CN" altLang="en-US" sz="2600"/>
              <a:t>集电极直流电源 </a:t>
            </a:r>
            <a:r>
              <a:rPr lang="en-US" altLang="zh-CN" sz="2600" i="1"/>
              <a:t>V</a:t>
            </a:r>
            <a:r>
              <a:rPr lang="en-US" altLang="zh-CN" sz="2600" baseline="-25000"/>
              <a:t>CC</a:t>
            </a:r>
            <a:r>
              <a:rPr lang="en-US" altLang="zh-CN" sz="2600"/>
              <a:t> = 12 V，</a:t>
            </a:r>
            <a:r>
              <a:rPr lang="zh-CN" altLang="en-US" sz="2600"/>
              <a:t>试用图解法确定静态工作点。</a:t>
            </a:r>
          </a:p>
        </p:txBody>
      </p:sp>
      <p:sp>
        <p:nvSpPr>
          <p:cNvPr id="24586" name="Text Box 10">
            <a:extLst>
              <a:ext uri="{FF2B5EF4-FFF2-40B4-BE49-F238E27FC236}">
                <a16:creationId xmlns:a16="http://schemas.microsoft.com/office/drawing/2014/main" id="{9783DA4D-9476-40BF-9D99-D5CF1615B0DF}"/>
              </a:ext>
            </a:extLst>
          </p:cNvPr>
          <p:cNvSpPr txBox="1">
            <a:spLocks noChangeArrowheads="1"/>
          </p:cNvSpPr>
          <p:nvPr/>
        </p:nvSpPr>
        <p:spPr bwMode="auto">
          <a:xfrm>
            <a:off x="1143000" y="2159000"/>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解：</a:t>
            </a:r>
            <a:r>
              <a:rPr lang="zh-CN" altLang="en-US" sz="2600">
                <a:solidFill>
                  <a:srgbClr val="000099"/>
                </a:solidFill>
              </a:rPr>
              <a:t>首先估算 </a:t>
            </a:r>
            <a:r>
              <a:rPr lang="en-US" altLang="zh-CN" sz="2600" i="1">
                <a:solidFill>
                  <a:srgbClr val="000099"/>
                </a:solidFill>
              </a:rPr>
              <a:t>I</a:t>
            </a:r>
            <a:r>
              <a:rPr lang="en-US" altLang="zh-CN" sz="2600" baseline="-25000">
                <a:solidFill>
                  <a:srgbClr val="000099"/>
                </a:solidFill>
              </a:rPr>
              <a:t>BQ</a:t>
            </a:r>
          </a:p>
        </p:txBody>
      </p:sp>
      <p:graphicFrame>
        <p:nvGraphicFramePr>
          <p:cNvPr id="24587" name="Object 11">
            <a:extLst>
              <a:ext uri="{FF2B5EF4-FFF2-40B4-BE49-F238E27FC236}">
                <a16:creationId xmlns:a16="http://schemas.microsoft.com/office/drawing/2014/main" id="{B0E75306-0F07-45F5-89EF-BDBAD9521853}"/>
              </a:ext>
            </a:extLst>
          </p:cNvPr>
          <p:cNvGraphicFramePr>
            <a:graphicFrameLocks noChangeAspect="1"/>
          </p:cNvGraphicFramePr>
          <p:nvPr/>
        </p:nvGraphicFramePr>
        <p:xfrm>
          <a:off x="741363" y="2743200"/>
          <a:ext cx="3687762" cy="1550988"/>
        </p:xfrm>
        <a:graphic>
          <a:graphicData uri="http://schemas.openxmlformats.org/presentationml/2006/ole">
            <mc:AlternateContent xmlns:mc="http://schemas.openxmlformats.org/markup-compatibility/2006">
              <mc:Choice xmlns:v="urn:schemas-microsoft-com:vml" Requires="v">
                <p:oleObj spid="_x0000_s24593" r:id="rId6" imgW="1753170" imgH="787630" progId="Equation.3">
                  <p:embed/>
                </p:oleObj>
              </mc:Choice>
              <mc:Fallback>
                <p:oleObj r:id="rId6" imgW="1753170" imgH="78763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363" y="2743200"/>
                        <a:ext cx="3687762" cy="155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8" name="Text Box 12">
            <a:extLst>
              <a:ext uri="{FF2B5EF4-FFF2-40B4-BE49-F238E27FC236}">
                <a16:creationId xmlns:a16="http://schemas.microsoft.com/office/drawing/2014/main" id="{B4C85450-9C22-49D6-807C-065C452C412C}"/>
              </a:ext>
            </a:extLst>
          </p:cNvPr>
          <p:cNvSpPr txBox="1">
            <a:spLocks noChangeArrowheads="1"/>
          </p:cNvSpPr>
          <p:nvPr/>
        </p:nvSpPr>
        <p:spPr bwMode="auto">
          <a:xfrm>
            <a:off x="304800" y="4343400"/>
            <a:ext cx="4114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99"/>
                </a:solidFill>
              </a:rPr>
              <a:t>做直流负载线，确定 </a:t>
            </a:r>
            <a:r>
              <a:rPr lang="en-US" altLang="zh-CN" sz="2600" i="1">
                <a:solidFill>
                  <a:srgbClr val="FF0000"/>
                </a:solidFill>
              </a:rPr>
              <a:t>Q</a:t>
            </a:r>
            <a:r>
              <a:rPr lang="en-US" altLang="zh-CN" sz="2600">
                <a:solidFill>
                  <a:srgbClr val="000099"/>
                </a:solidFill>
              </a:rPr>
              <a:t> </a:t>
            </a:r>
            <a:r>
              <a:rPr lang="zh-CN" altLang="en-US" sz="2600">
                <a:solidFill>
                  <a:srgbClr val="000099"/>
                </a:solidFill>
              </a:rPr>
              <a:t>点</a:t>
            </a:r>
          </a:p>
        </p:txBody>
      </p:sp>
      <p:sp>
        <p:nvSpPr>
          <p:cNvPr id="24589" name="Text Box 13">
            <a:extLst>
              <a:ext uri="{FF2B5EF4-FFF2-40B4-BE49-F238E27FC236}">
                <a16:creationId xmlns:a16="http://schemas.microsoft.com/office/drawing/2014/main" id="{41397F50-3724-4505-B462-95D5AF0165DB}"/>
              </a:ext>
            </a:extLst>
          </p:cNvPr>
          <p:cNvSpPr txBox="1">
            <a:spLocks noChangeArrowheads="1"/>
          </p:cNvSpPr>
          <p:nvPr/>
        </p:nvSpPr>
        <p:spPr bwMode="auto">
          <a:xfrm>
            <a:off x="304800" y="4862513"/>
            <a:ext cx="502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根据 </a:t>
            </a:r>
            <a:r>
              <a:rPr lang="en-US" altLang="zh-CN" sz="2600" i="1"/>
              <a:t>U</a:t>
            </a:r>
            <a:r>
              <a:rPr lang="en-US" altLang="zh-CN" sz="2600" baseline="-25000"/>
              <a:t>CEQ</a:t>
            </a:r>
            <a:r>
              <a:rPr lang="en-US" altLang="zh-CN" sz="2600"/>
              <a:t> = </a:t>
            </a:r>
            <a:r>
              <a:rPr lang="en-US" altLang="zh-CN" sz="2600" i="1"/>
              <a:t>V</a:t>
            </a:r>
            <a:r>
              <a:rPr lang="en-US" altLang="zh-CN" sz="2600" baseline="-25000"/>
              <a:t>CC</a:t>
            </a:r>
            <a:r>
              <a:rPr lang="en-US" altLang="zh-CN" sz="2600"/>
              <a:t> – </a:t>
            </a:r>
            <a:r>
              <a:rPr lang="en-US" altLang="zh-CN" sz="2600" i="1"/>
              <a:t>I</a:t>
            </a:r>
            <a:r>
              <a:rPr lang="en-US" altLang="zh-CN" sz="2600" baseline="-25000"/>
              <a:t>CQ</a:t>
            </a:r>
            <a:r>
              <a:rPr lang="en-US" altLang="zh-CN" sz="2600"/>
              <a:t> </a:t>
            </a:r>
            <a:r>
              <a:rPr lang="en-US" altLang="zh-CN" sz="2600" i="1"/>
              <a:t>R</a:t>
            </a:r>
            <a:r>
              <a:rPr lang="en-US" altLang="zh-CN" sz="2600" baseline="-25000"/>
              <a:t>c</a:t>
            </a:r>
          </a:p>
        </p:txBody>
      </p:sp>
      <p:sp>
        <p:nvSpPr>
          <p:cNvPr id="24590" name="Text Box 14">
            <a:extLst>
              <a:ext uri="{FF2B5EF4-FFF2-40B4-BE49-F238E27FC236}">
                <a16:creationId xmlns:a16="http://schemas.microsoft.com/office/drawing/2014/main" id="{725DA61D-344F-4098-AD67-D1C431FB4CA0}"/>
              </a:ext>
            </a:extLst>
          </p:cNvPr>
          <p:cNvSpPr txBox="1">
            <a:spLocks noChangeArrowheads="1"/>
          </p:cNvSpPr>
          <p:nvPr/>
        </p:nvSpPr>
        <p:spPr bwMode="auto">
          <a:xfrm>
            <a:off x="1219200" y="5395913"/>
            <a:ext cx="434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i="1"/>
              <a:t>i</a:t>
            </a:r>
            <a:r>
              <a:rPr lang="en-US" altLang="zh-CN" sz="2600" baseline="-25000"/>
              <a:t>C</a:t>
            </a:r>
            <a:r>
              <a:rPr lang="en-US" altLang="zh-CN" sz="2600"/>
              <a:t> = 0，</a:t>
            </a:r>
            <a:r>
              <a:rPr lang="en-US" altLang="zh-CN" sz="2600" i="1"/>
              <a:t>u</a:t>
            </a:r>
            <a:r>
              <a:rPr lang="en-US" altLang="zh-CN" sz="2600" baseline="-25000"/>
              <a:t>CE</a:t>
            </a:r>
            <a:r>
              <a:rPr lang="en-US" altLang="zh-CN" sz="2600"/>
              <a:t> = 12 V ；</a:t>
            </a:r>
          </a:p>
        </p:txBody>
      </p:sp>
      <p:sp>
        <p:nvSpPr>
          <p:cNvPr id="24591" name="Text Box 15">
            <a:extLst>
              <a:ext uri="{FF2B5EF4-FFF2-40B4-BE49-F238E27FC236}">
                <a16:creationId xmlns:a16="http://schemas.microsoft.com/office/drawing/2014/main" id="{0363EAD1-BCB7-44A6-AA94-CA404F2679D7}"/>
              </a:ext>
            </a:extLst>
          </p:cNvPr>
          <p:cNvSpPr txBox="1">
            <a:spLocks noChangeArrowheads="1"/>
          </p:cNvSpPr>
          <p:nvPr/>
        </p:nvSpPr>
        <p:spPr bwMode="auto">
          <a:xfrm>
            <a:off x="1219200" y="5853113"/>
            <a:ext cx="487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i="1"/>
              <a:t>u</a:t>
            </a:r>
            <a:r>
              <a:rPr lang="en-US" altLang="zh-CN" sz="2600" baseline="-25000"/>
              <a:t>CE</a:t>
            </a:r>
            <a:r>
              <a:rPr lang="en-US" altLang="zh-CN" sz="2600"/>
              <a:t> = 0，</a:t>
            </a:r>
            <a:r>
              <a:rPr lang="en-US" altLang="zh-CN" sz="2600" i="1"/>
              <a:t>i</a:t>
            </a:r>
            <a:r>
              <a:rPr lang="en-US" altLang="zh-CN" sz="2600" baseline="-25000"/>
              <a:t>C</a:t>
            </a:r>
            <a:r>
              <a:rPr lang="en-US" altLang="zh-CN" sz="2600"/>
              <a:t> = 4 mA .</a:t>
            </a:r>
          </a:p>
        </p:txBody>
      </p:sp>
      <p:sp>
        <p:nvSpPr>
          <p:cNvPr id="7" name="Rectangle 16">
            <a:extLst>
              <a:ext uri="{FF2B5EF4-FFF2-40B4-BE49-F238E27FC236}">
                <a16:creationId xmlns:a16="http://schemas.microsoft.com/office/drawing/2014/main" id="{F4BA8881-A00B-45D6-89DD-F130B4D3C73E}"/>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diamond(in)">
                                      <p:cBhvr>
                                        <p:cTn id="7" dur="2000"/>
                                        <p:tgtEl>
                                          <p:spTgt spid="24578"/>
                                        </p:tgtEl>
                                      </p:cBhvr>
                                    </p:animEffect>
                                  </p:childTnLst>
                                </p:cTn>
                              </p:par>
                            </p:childTnLst>
                          </p:cTn>
                        </p:par>
                        <p:par>
                          <p:cTn id="8" fill="hold" nodeType="afterGroup">
                            <p:stCondLst>
                              <p:cond delay="2000"/>
                            </p:stCondLst>
                            <p:childTnLst>
                              <p:par>
                                <p:cTn id="9" presetID="9" presetClass="entr" presetSubtype="0" fill="hold" grpId="0" nodeType="afterEffect">
                                  <p:stCondLst>
                                    <p:cond delay="0"/>
                                  </p:stCondLst>
                                  <p:iterate type="lt">
                                    <p:tmPct val="100000"/>
                                  </p:iterate>
                                  <p:childTnLst>
                                    <p:set>
                                      <p:cBhvr>
                                        <p:cTn id="10" dur="1" fill="hold">
                                          <p:stCondLst>
                                            <p:cond delay="0"/>
                                          </p:stCondLst>
                                        </p:cTn>
                                        <p:tgtEl>
                                          <p:spTgt spid="24585"/>
                                        </p:tgtEl>
                                        <p:attrNameLst>
                                          <p:attrName>style.visibility</p:attrName>
                                        </p:attrNameLst>
                                      </p:cBhvr>
                                      <p:to>
                                        <p:strVal val="visible"/>
                                      </p:to>
                                    </p:set>
                                    <p:animEffect transition="in" filter="dissolve">
                                      <p:cBhvr>
                                        <p:cTn id="11" dur="75"/>
                                        <p:tgtEl>
                                          <p:spTgt spid="245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586"/>
                                        </p:tgtEl>
                                        <p:attrNameLst>
                                          <p:attrName>style.visibility</p:attrName>
                                        </p:attrNameLst>
                                      </p:cBhvr>
                                      <p:to>
                                        <p:strVal val="visible"/>
                                      </p:to>
                                    </p:set>
                                    <p:animEffect transition="in" filter="dissolve">
                                      <p:cBhvr>
                                        <p:cTn id="16" dur="500"/>
                                        <p:tgtEl>
                                          <p:spTgt spid="245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4587"/>
                                        </p:tgtEl>
                                        <p:attrNameLst>
                                          <p:attrName>style.visibility</p:attrName>
                                        </p:attrNameLst>
                                      </p:cBhvr>
                                      <p:to>
                                        <p:strVal val="visible"/>
                                      </p:to>
                                    </p:set>
                                    <p:animEffect transition="in" filter="wipe(up)">
                                      <p:cBhvr>
                                        <p:cTn id="21" dur="500"/>
                                        <p:tgtEl>
                                          <p:spTgt spid="245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588"/>
                                        </p:tgtEl>
                                        <p:attrNameLst>
                                          <p:attrName>style.visibility</p:attrName>
                                        </p:attrNameLst>
                                      </p:cBhvr>
                                      <p:to>
                                        <p:strVal val="visible"/>
                                      </p:to>
                                    </p:set>
                                    <p:animEffect transition="in" filter="dissolve">
                                      <p:cBhvr>
                                        <p:cTn id="26" dur="500"/>
                                        <p:tgtEl>
                                          <p:spTgt spid="245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589"/>
                                        </p:tgtEl>
                                        <p:attrNameLst>
                                          <p:attrName>style.visibility</p:attrName>
                                        </p:attrNameLst>
                                      </p:cBhvr>
                                      <p:to>
                                        <p:strVal val="visible"/>
                                      </p:to>
                                    </p:set>
                                    <p:animEffect transition="in" filter="wipe(left)">
                                      <p:cBhvr>
                                        <p:cTn id="31" dur="500"/>
                                        <p:tgtEl>
                                          <p:spTgt spid="245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590"/>
                                        </p:tgtEl>
                                        <p:attrNameLst>
                                          <p:attrName>style.visibility</p:attrName>
                                        </p:attrNameLst>
                                      </p:cBhvr>
                                      <p:to>
                                        <p:strVal val="visible"/>
                                      </p:to>
                                    </p:set>
                                    <p:animEffect transition="in" filter="wipe(left)">
                                      <p:cBhvr>
                                        <p:cTn id="36" dur="500"/>
                                        <p:tgtEl>
                                          <p:spTgt spid="24590"/>
                                        </p:tgtEl>
                                      </p:cBhvr>
                                    </p:animEffect>
                                  </p:childTnLst>
                                </p:cTn>
                              </p:par>
                            </p:childTnLst>
                          </p:cTn>
                        </p:par>
                        <p:par>
                          <p:cTn id="37" fill="hold" nodeType="afterGroup">
                            <p:stCondLst>
                              <p:cond delay="500"/>
                            </p:stCondLst>
                            <p:childTnLst>
                              <p:par>
                                <p:cTn id="38" presetID="22" presetClass="entr" presetSubtype="8" fill="hold" grpId="0" nodeType="afterEffect">
                                  <p:stCondLst>
                                    <p:cond delay="1000"/>
                                  </p:stCondLst>
                                  <p:childTnLst>
                                    <p:set>
                                      <p:cBhvr>
                                        <p:cTn id="39" dur="1" fill="hold">
                                          <p:stCondLst>
                                            <p:cond delay="0"/>
                                          </p:stCondLst>
                                        </p:cTn>
                                        <p:tgtEl>
                                          <p:spTgt spid="24591"/>
                                        </p:tgtEl>
                                        <p:attrNameLst>
                                          <p:attrName>style.visibility</p:attrName>
                                        </p:attrNameLst>
                                      </p:cBhvr>
                                      <p:to>
                                        <p:strVal val="visible"/>
                                      </p:to>
                                    </p:set>
                                    <p:animEffect transition="in" filter="wipe(left)">
                                      <p:cBhvr>
                                        <p:cTn id="40"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utoUpdateAnimBg="0"/>
      <p:bldP spid="24586" grpId="0" autoUpdateAnimBg="0"/>
      <p:bldP spid="24588" grpId="0" autoUpdateAnimBg="0"/>
      <p:bldP spid="24589" grpId="0" autoUpdateAnimBg="0"/>
      <p:bldP spid="24590" grpId="0" autoUpdateAnimBg="0"/>
      <p:bldP spid="2459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a:extLst>
              <a:ext uri="{FF2B5EF4-FFF2-40B4-BE49-F238E27FC236}">
                <a16:creationId xmlns:a16="http://schemas.microsoft.com/office/drawing/2014/main" id="{A054AE1A-84D6-47E2-9181-F8F0C6DEBFD1}"/>
              </a:ext>
            </a:extLst>
          </p:cNvPr>
          <p:cNvSpPr>
            <a:spLocks noChangeShapeType="1"/>
          </p:cNvSpPr>
          <p:nvPr/>
        </p:nvSpPr>
        <p:spPr bwMode="auto">
          <a:xfrm rot="74087">
            <a:off x="1585913" y="1366838"/>
            <a:ext cx="4648200" cy="2971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03" name="Line 3">
            <a:extLst>
              <a:ext uri="{FF2B5EF4-FFF2-40B4-BE49-F238E27FC236}">
                <a16:creationId xmlns:a16="http://schemas.microsoft.com/office/drawing/2014/main" id="{3EDC7CE1-2B8C-4B06-8DFB-C6E6E4878A35}"/>
              </a:ext>
            </a:extLst>
          </p:cNvPr>
          <p:cNvSpPr>
            <a:spLocks noChangeShapeType="1"/>
          </p:cNvSpPr>
          <p:nvPr/>
        </p:nvSpPr>
        <p:spPr bwMode="auto">
          <a:xfrm flipV="1">
            <a:off x="2876550" y="2733675"/>
            <a:ext cx="2819400" cy="2286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604" name="Group 4">
            <a:extLst>
              <a:ext uri="{FF2B5EF4-FFF2-40B4-BE49-F238E27FC236}">
                <a16:creationId xmlns:a16="http://schemas.microsoft.com/office/drawing/2014/main" id="{641CE089-390D-49CC-BA13-C6B6A71DE2F4}"/>
              </a:ext>
            </a:extLst>
          </p:cNvPr>
          <p:cNvGrpSpPr>
            <a:grpSpLocks/>
          </p:cNvGrpSpPr>
          <p:nvPr/>
        </p:nvGrpSpPr>
        <p:grpSpPr bwMode="auto">
          <a:xfrm>
            <a:off x="1933575" y="1947863"/>
            <a:ext cx="3467100" cy="576262"/>
            <a:chOff x="0" y="0"/>
            <a:chExt cx="2184" cy="363"/>
          </a:xfrm>
        </p:grpSpPr>
        <p:sp>
          <p:nvSpPr>
            <p:cNvPr id="25663" name="未知">
              <a:extLst>
                <a:ext uri="{FF2B5EF4-FFF2-40B4-BE49-F238E27FC236}">
                  <a16:creationId xmlns:a16="http://schemas.microsoft.com/office/drawing/2014/main" id="{CAD34DCB-0D1A-4D16-BA45-187B93CD79E0}"/>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64" name="Line 6">
              <a:extLst>
                <a:ext uri="{FF2B5EF4-FFF2-40B4-BE49-F238E27FC236}">
                  <a16:creationId xmlns:a16="http://schemas.microsoft.com/office/drawing/2014/main" id="{6C6C7C75-7C76-41EA-87A7-DE6F0A97A173}"/>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605" name="Group 7">
            <a:extLst>
              <a:ext uri="{FF2B5EF4-FFF2-40B4-BE49-F238E27FC236}">
                <a16:creationId xmlns:a16="http://schemas.microsoft.com/office/drawing/2014/main" id="{961B94D0-FF35-4FB6-BCE3-9886D17E850E}"/>
              </a:ext>
            </a:extLst>
          </p:cNvPr>
          <p:cNvGrpSpPr>
            <a:grpSpLocks/>
          </p:cNvGrpSpPr>
          <p:nvPr/>
        </p:nvGrpSpPr>
        <p:grpSpPr bwMode="auto">
          <a:xfrm>
            <a:off x="1714500" y="3567113"/>
            <a:ext cx="4095750" cy="342900"/>
            <a:chOff x="0" y="0"/>
            <a:chExt cx="2580" cy="216"/>
          </a:xfrm>
        </p:grpSpPr>
        <p:grpSp>
          <p:nvGrpSpPr>
            <p:cNvPr id="25659" name="Group 8">
              <a:extLst>
                <a:ext uri="{FF2B5EF4-FFF2-40B4-BE49-F238E27FC236}">
                  <a16:creationId xmlns:a16="http://schemas.microsoft.com/office/drawing/2014/main" id="{20FAE397-FCF3-4B6E-9FA9-DC130D795B7C}"/>
                </a:ext>
              </a:extLst>
            </p:cNvPr>
            <p:cNvGrpSpPr>
              <a:grpSpLocks/>
            </p:cNvGrpSpPr>
            <p:nvPr/>
          </p:nvGrpSpPr>
          <p:grpSpPr bwMode="auto">
            <a:xfrm>
              <a:off x="84" y="0"/>
              <a:ext cx="2496" cy="144"/>
              <a:chOff x="0" y="0"/>
              <a:chExt cx="2496" cy="144"/>
            </a:xfrm>
          </p:grpSpPr>
          <p:sp>
            <p:nvSpPr>
              <p:cNvPr id="2" name="Line 9">
                <a:extLst>
                  <a:ext uri="{FF2B5EF4-FFF2-40B4-BE49-F238E27FC236}">
                    <a16:creationId xmlns:a16="http://schemas.microsoft.com/office/drawing/2014/main" id="{E869EDCE-F2D2-4A3B-853A-977B4A1FD1BC}"/>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 name="Line 10">
                <a:extLst>
                  <a:ext uri="{FF2B5EF4-FFF2-40B4-BE49-F238E27FC236}">
                    <a16:creationId xmlns:a16="http://schemas.microsoft.com/office/drawing/2014/main" id="{D838AD81-9008-43AA-921E-9A994E2CA10C}"/>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660" name="未知">
              <a:extLst>
                <a:ext uri="{FF2B5EF4-FFF2-40B4-BE49-F238E27FC236}">
                  <a16:creationId xmlns:a16="http://schemas.microsoft.com/office/drawing/2014/main" id="{6DCBEA3E-5DA2-4B96-B07F-F4C1843A67C4}"/>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606" name="Line 12">
            <a:extLst>
              <a:ext uri="{FF2B5EF4-FFF2-40B4-BE49-F238E27FC236}">
                <a16:creationId xmlns:a16="http://schemas.microsoft.com/office/drawing/2014/main" id="{8047AAA2-0EC8-4203-A368-01ED426C4701}"/>
              </a:ext>
            </a:extLst>
          </p:cNvPr>
          <p:cNvSpPr>
            <a:spLocks noChangeShapeType="1"/>
          </p:cNvSpPr>
          <p:nvPr/>
        </p:nvSpPr>
        <p:spPr bwMode="auto">
          <a:xfrm flipH="1">
            <a:off x="1795463" y="4329113"/>
            <a:ext cx="4986337" cy="19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07" name="未知">
            <a:extLst>
              <a:ext uri="{FF2B5EF4-FFF2-40B4-BE49-F238E27FC236}">
                <a16:creationId xmlns:a16="http://schemas.microsoft.com/office/drawing/2014/main" id="{62EDF886-A8DB-4EF4-96AF-0DDBC6CE9054}"/>
              </a:ext>
            </a:extLst>
          </p:cNvPr>
          <p:cNvSpPr>
            <a:spLocks/>
          </p:cNvSpPr>
          <p:nvPr/>
        </p:nvSpPr>
        <p:spPr bwMode="auto">
          <a:xfrm>
            <a:off x="1628775" y="4333875"/>
            <a:ext cx="152400" cy="66675"/>
          </a:xfrm>
          <a:custGeom>
            <a:avLst/>
            <a:gdLst>
              <a:gd name="T0" fmla="*/ 152400 w 96"/>
              <a:gd name="T1" fmla="*/ 0 h 42"/>
              <a:gd name="T2" fmla="*/ 38100 w 96"/>
              <a:gd name="T3" fmla="*/ 28575 h 42"/>
              <a:gd name="T4" fmla="*/ 0 w 96"/>
              <a:gd name="T5" fmla="*/ 66675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08" name="Text Box 14">
            <a:extLst>
              <a:ext uri="{FF2B5EF4-FFF2-40B4-BE49-F238E27FC236}">
                <a16:creationId xmlns:a16="http://schemas.microsoft.com/office/drawing/2014/main" id="{22A8071A-47CE-4AF1-BDF0-2724D84F64A7}"/>
              </a:ext>
            </a:extLst>
          </p:cNvPr>
          <p:cNvSpPr txBox="1">
            <a:spLocks noChangeArrowheads="1"/>
          </p:cNvSpPr>
          <p:nvPr/>
        </p:nvSpPr>
        <p:spPr bwMode="auto">
          <a:xfrm>
            <a:off x="1219200" y="43195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sp>
        <p:nvSpPr>
          <p:cNvPr id="25609" name="Text Box 15">
            <a:extLst>
              <a:ext uri="{FF2B5EF4-FFF2-40B4-BE49-F238E27FC236}">
                <a16:creationId xmlns:a16="http://schemas.microsoft.com/office/drawing/2014/main" id="{1BD625DA-6E5B-41BB-8FA0-EAE9B5A58ECD}"/>
              </a:ext>
            </a:extLst>
          </p:cNvPr>
          <p:cNvSpPr txBox="1">
            <a:spLocks noChangeArrowheads="1"/>
          </p:cNvSpPr>
          <p:nvPr/>
        </p:nvSpPr>
        <p:spPr bwMode="auto">
          <a:xfrm>
            <a:off x="6726238" y="3948113"/>
            <a:ext cx="2036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i</a:t>
            </a:r>
            <a:r>
              <a:rPr lang="en-US" altLang="zh-CN" baseline="-25000"/>
              <a:t>B</a:t>
            </a:r>
            <a:r>
              <a:rPr lang="en-US" altLang="zh-CN" sz="1400"/>
              <a:t> =  0 µA</a:t>
            </a:r>
            <a:endParaRPr lang="en-US" altLang="zh-CN"/>
          </a:p>
        </p:txBody>
      </p:sp>
      <p:sp>
        <p:nvSpPr>
          <p:cNvPr id="25610" name="Text Box 16">
            <a:extLst>
              <a:ext uri="{FF2B5EF4-FFF2-40B4-BE49-F238E27FC236}">
                <a16:creationId xmlns:a16="http://schemas.microsoft.com/office/drawing/2014/main" id="{7AF2BC59-CCFC-4C84-BB6C-895D58B5373C}"/>
              </a:ext>
            </a:extLst>
          </p:cNvPr>
          <p:cNvSpPr txBox="1">
            <a:spLocks noChangeArrowheads="1"/>
          </p:cNvSpPr>
          <p:nvPr/>
        </p:nvSpPr>
        <p:spPr bwMode="auto">
          <a:xfrm>
            <a:off x="5791200" y="3292475"/>
            <a:ext cx="167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20 µ</a:t>
            </a:r>
            <a:r>
              <a:rPr lang="en-US" altLang="zh-CN"/>
              <a:t>A</a:t>
            </a:r>
          </a:p>
          <a:p>
            <a:pPr algn="ctr" eaLnBrk="1" hangingPunct="1"/>
            <a:endParaRPr lang="zh-CN" altLang="en-US" sz="2000" b="0"/>
          </a:p>
        </p:txBody>
      </p:sp>
      <p:sp>
        <p:nvSpPr>
          <p:cNvPr id="25611" name="Text Box 17">
            <a:extLst>
              <a:ext uri="{FF2B5EF4-FFF2-40B4-BE49-F238E27FC236}">
                <a16:creationId xmlns:a16="http://schemas.microsoft.com/office/drawing/2014/main" id="{8A660022-B8EE-4AE7-BE91-62EF50B9C5F2}"/>
              </a:ext>
            </a:extLst>
          </p:cNvPr>
          <p:cNvSpPr txBox="1">
            <a:spLocks noChangeArrowheads="1"/>
          </p:cNvSpPr>
          <p:nvPr/>
        </p:nvSpPr>
        <p:spPr bwMode="auto">
          <a:xfrm>
            <a:off x="5702300" y="2454275"/>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40 µ</a:t>
            </a:r>
            <a:r>
              <a:rPr lang="en-US" altLang="zh-CN">
                <a:solidFill>
                  <a:srgbClr val="FF0000"/>
                </a:solidFill>
              </a:rPr>
              <a:t>A</a:t>
            </a:r>
            <a:endParaRPr lang="en-US" altLang="zh-CN"/>
          </a:p>
        </p:txBody>
      </p:sp>
      <p:sp>
        <p:nvSpPr>
          <p:cNvPr id="25612" name="Line 18">
            <a:extLst>
              <a:ext uri="{FF2B5EF4-FFF2-40B4-BE49-F238E27FC236}">
                <a16:creationId xmlns:a16="http://schemas.microsoft.com/office/drawing/2014/main" id="{05FAF414-4D2B-4BCB-9193-B224EF00BE96}"/>
              </a:ext>
            </a:extLst>
          </p:cNvPr>
          <p:cNvSpPr>
            <a:spLocks noChangeShapeType="1"/>
          </p:cNvSpPr>
          <p:nvPr/>
        </p:nvSpPr>
        <p:spPr bwMode="auto">
          <a:xfrm>
            <a:off x="990600" y="210978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3" name="Line 19">
            <a:extLst>
              <a:ext uri="{FF2B5EF4-FFF2-40B4-BE49-F238E27FC236}">
                <a16:creationId xmlns:a16="http://schemas.microsoft.com/office/drawing/2014/main" id="{C7FDBC65-7A43-40C9-B652-858EC6959BB9}"/>
              </a:ext>
            </a:extLst>
          </p:cNvPr>
          <p:cNvSpPr>
            <a:spLocks noChangeShapeType="1"/>
          </p:cNvSpPr>
          <p:nvPr/>
        </p:nvSpPr>
        <p:spPr bwMode="auto">
          <a:xfrm>
            <a:off x="990600" y="210978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4" name="Line 20">
            <a:extLst>
              <a:ext uri="{FF2B5EF4-FFF2-40B4-BE49-F238E27FC236}">
                <a16:creationId xmlns:a16="http://schemas.microsoft.com/office/drawing/2014/main" id="{45682953-ED19-4791-9539-F199CB49314B}"/>
              </a:ext>
            </a:extLst>
          </p:cNvPr>
          <p:cNvSpPr>
            <a:spLocks noChangeShapeType="1"/>
          </p:cNvSpPr>
          <p:nvPr/>
        </p:nvSpPr>
        <p:spPr bwMode="auto">
          <a:xfrm flipV="1">
            <a:off x="1600200" y="2305050"/>
            <a:ext cx="381000" cy="213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5" name="未知">
            <a:extLst>
              <a:ext uri="{FF2B5EF4-FFF2-40B4-BE49-F238E27FC236}">
                <a16:creationId xmlns:a16="http://schemas.microsoft.com/office/drawing/2014/main" id="{FFC760EB-0AA9-4031-8FA3-93BD59364152}"/>
              </a:ext>
            </a:extLst>
          </p:cNvPr>
          <p:cNvSpPr>
            <a:spLocks/>
          </p:cNvSpPr>
          <p:nvPr/>
        </p:nvSpPr>
        <p:spPr bwMode="auto">
          <a:xfrm>
            <a:off x="1981200" y="1433513"/>
            <a:ext cx="1143000" cy="914400"/>
          </a:xfrm>
          <a:custGeom>
            <a:avLst/>
            <a:gdLst>
              <a:gd name="T0" fmla="*/ 0 w 720"/>
              <a:gd name="T1" fmla="*/ 914400 h 576"/>
              <a:gd name="T2" fmla="*/ 304800 w 720"/>
              <a:gd name="T3" fmla="*/ 228600 h 576"/>
              <a:gd name="T4" fmla="*/ 1143000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6" name="Line 22">
            <a:extLst>
              <a:ext uri="{FF2B5EF4-FFF2-40B4-BE49-F238E27FC236}">
                <a16:creationId xmlns:a16="http://schemas.microsoft.com/office/drawing/2014/main" id="{B8122710-5020-4AE9-A6A2-DABCC294DB73}"/>
              </a:ext>
            </a:extLst>
          </p:cNvPr>
          <p:cNvSpPr>
            <a:spLocks noChangeShapeType="1"/>
          </p:cNvSpPr>
          <p:nvPr/>
        </p:nvSpPr>
        <p:spPr bwMode="auto">
          <a:xfrm rot="63494" flipV="1">
            <a:off x="3094038" y="1277938"/>
            <a:ext cx="1857375" cy="1809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7" name="Line 23">
            <a:extLst>
              <a:ext uri="{FF2B5EF4-FFF2-40B4-BE49-F238E27FC236}">
                <a16:creationId xmlns:a16="http://schemas.microsoft.com/office/drawing/2014/main" id="{F28D1431-B715-4ADF-89B5-AC6354699E85}"/>
              </a:ext>
            </a:extLst>
          </p:cNvPr>
          <p:cNvSpPr>
            <a:spLocks noChangeShapeType="1"/>
          </p:cNvSpPr>
          <p:nvPr/>
        </p:nvSpPr>
        <p:spPr bwMode="auto">
          <a:xfrm rot="-8100000">
            <a:off x="1676400" y="4014788"/>
            <a:ext cx="1587" cy="15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18" name="Text Box 24">
            <a:extLst>
              <a:ext uri="{FF2B5EF4-FFF2-40B4-BE49-F238E27FC236}">
                <a16:creationId xmlns:a16="http://schemas.microsoft.com/office/drawing/2014/main" id="{D9AC0292-0626-4CF9-8287-D85C62903606}"/>
              </a:ext>
            </a:extLst>
          </p:cNvPr>
          <p:cNvSpPr txBox="1">
            <a:spLocks noChangeArrowheads="1"/>
          </p:cNvSpPr>
          <p:nvPr/>
        </p:nvSpPr>
        <p:spPr bwMode="auto">
          <a:xfrm>
            <a:off x="5397500" y="1692275"/>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60 µ</a:t>
            </a:r>
            <a:r>
              <a:rPr lang="en-US" altLang="zh-CN"/>
              <a:t>A</a:t>
            </a:r>
          </a:p>
        </p:txBody>
      </p:sp>
      <p:sp>
        <p:nvSpPr>
          <p:cNvPr id="25619" name="Text Box 25">
            <a:extLst>
              <a:ext uri="{FF2B5EF4-FFF2-40B4-BE49-F238E27FC236}">
                <a16:creationId xmlns:a16="http://schemas.microsoft.com/office/drawing/2014/main" id="{1B136344-1F93-46B8-8F07-D92347323A6C}"/>
              </a:ext>
            </a:extLst>
          </p:cNvPr>
          <p:cNvSpPr txBox="1">
            <a:spLocks noChangeArrowheads="1"/>
          </p:cNvSpPr>
          <p:nvPr/>
        </p:nvSpPr>
        <p:spPr bwMode="auto">
          <a:xfrm>
            <a:off x="4940300" y="1006475"/>
            <a:ext cx="199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80 µ</a:t>
            </a:r>
            <a:r>
              <a:rPr lang="en-US" altLang="zh-CN"/>
              <a:t>A</a:t>
            </a:r>
            <a:endParaRPr lang="en-US" altLang="zh-CN" sz="2800"/>
          </a:p>
        </p:txBody>
      </p:sp>
      <p:sp>
        <p:nvSpPr>
          <p:cNvPr id="25620" name="Line 26">
            <a:extLst>
              <a:ext uri="{FF2B5EF4-FFF2-40B4-BE49-F238E27FC236}">
                <a16:creationId xmlns:a16="http://schemas.microsoft.com/office/drawing/2014/main" id="{E109457E-8F86-48BE-8C4D-32E70AF5D1DC}"/>
              </a:ext>
            </a:extLst>
          </p:cNvPr>
          <p:cNvSpPr>
            <a:spLocks noChangeShapeType="1"/>
          </p:cNvSpPr>
          <p:nvPr/>
        </p:nvSpPr>
        <p:spPr bwMode="auto">
          <a:xfrm flipV="1">
            <a:off x="1600200" y="782638"/>
            <a:ext cx="0" cy="373380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21" name="Line 27">
            <a:extLst>
              <a:ext uri="{FF2B5EF4-FFF2-40B4-BE49-F238E27FC236}">
                <a16:creationId xmlns:a16="http://schemas.microsoft.com/office/drawing/2014/main" id="{F31CEBC8-AC03-450A-8C77-9B15E7E89029}"/>
              </a:ext>
            </a:extLst>
          </p:cNvPr>
          <p:cNvSpPr>
            <a:spLocks noChangeShapeType="1"/>
          </p:cNvSpPr>
          <p:nvPr/>
        </p:nvSpPr>
        <p:spPr bwMode="auto">
          <a:xfrm>
            <a:off x="1524000" y="371951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22" name="Line 28">
            <a:extLst>
              <a:ext uri="{FF2B5EF4-FFF2-40B4-BE49-F238E27FC236}">
                <a16:creationId xmlns:a16="http://schemas.microsoft.com/office/drawing/2014/main" id="{116D26E6-6037-410F-93CF-9382F4049162}"/>
              </a:ext>
            </a:extLst>
          </p:cNvPr>
          <p:cNvSpPr>
            <a:spLocks noChangeShapeType="1"/>
          </p:cNvSpPr>
          <p:nvPr/>
        </p:nvSpPr>
        <p:spPr bwMode="auto">
          <a:xfrm>
            <a:off x="1524000" y="211931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23" name="Line 29">
            <a:extLst>
              <a:ext uri="{FF2B5EF4-FFF2-40B4-BE49-F238E27FC236}">
                <a16:creationId xmlns:a16="http://schemas.microsoft.com/office/drawing/2014/main" id="{04AF3864-F70A-4799-95D3-886366BD2EBE}"/>
              </a:ext>
            </a:extLst>
          </p:cNvPr>
          <p:cNvSpPr>
            <a:spLocks noChangeShapeType="1"/>
          </p:cNvSpPr>
          <p:nvPr/>
        </p:nvSpPr>
        <p:spPr bwMode="auto">
          <a:xfrm>
            <a:off x="1524000" y="128587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24" name="Text Box 30">
            <a:extLst>
              <a:ext uri="{FF2B5EF4-FFF2-40B4-BE49-F238E27FC236}">
                <a16:creationId xmlns:a16="http://schemas.microsoft.com/office/drawing/2014/main" id="{FA653D74-1524-45BF-9C30-AAB1A08CEB47}"/>
              </a:ext>
            </a:extLst>
          </p:cNvPr>
          <p:cNvSpPr txBox="1">
            <a:spLocks noChangeArrowheads="1"/>
          </p:cNvSpPr>
          <p:nvPr/>
        </p:nvSpPr>
        <p:spPr bwMode="auto">
          <a:xfrm>
            <a:off x="1289050" y="355123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1</a:t>
            </a:r>
          </a:p>
        </p:txBody>
      </p:sp>
      <p:sp>
        <p:nvSpPr>
          <p:cNvPr id="25625" name="Text Box 31">
            <a:extLst>
              <a:ext uri="{FF2B5EF4-FFF2-40B4-BE49-F238E27FC236}">
                <a16:creationId xmlns:a16="http://schemas.microsoft.com/office/drawing/2014/main" id="{6F1FB31B-16E6-490E-B7E5-7BD4BEB89861}"/>
              </a:ext>
            </a:extLst>
          </p:cNvPr>
          <p:cNvSpPr txBox="1">
            <a:spLocks noChangeArrowheads="1"/>
          </p:cNvSpPr>
          <p:nvPr/>
        </p:nvSpPr>
        <p:spPr bwMode="auto">
          <a:xfrm>
            <a:off x="1289050" y="18907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3</a:t>
            </a:r>
          </a:p>
        </p:txBody>
      </p:sp>
      <p:sp>
        <p:nvSpPr>
          <p:cNvPr id="25626" name="Text Box 32">
            <a:extLst>
              <a:ext uri="{FF2B5EF4-FFF2-40B4-BE49-F238E27FC236}">
                <a16:creationId xmlns:a16="http://schemas.microsoft.com/office/drawing/2014/main" id="{14B1F5D2-75CF-41AD-A933-183C7B8A0E4F}"/>
              </a:ext>
            </a:extLst>
          </p:cNvPr>
          <p:cNvSpPr txBox="1">
            <a:spLocks noChangeArrowheads="1"/>
          </p:cNvSpPr>
          <p:nvPr/>
        </p:nvSpPr>
        <p:spPr bwMode="auto">
          <a:xfrm>
            <a:off x="1257300" y="11287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4</a:t>
            </a:r>
          </a:p>
        </p:txBody>
      </p:sp>
      <p:sp>
        <p:nvSpPr>
          <p:cNvPr id="25633" name="Text Box 33">
            <a:extLst>
              <a:ext uri="{FF2B5EF4-FFF2-40B4-BE49-F238E27FC236}">
                <a16:creationId xmlns:a16="http://schemas.microsoft.com/office/drawing/2014/main" id="{3F22DD2F-E521-40CB-A1D4-A305393F3A36}"/>
              </a:ext>
            </a:extLst>
          </p:cNvPr>
          <p:cNvSpPr txBox="1">
            <a:spLocks noChangeArrowheads="1"/>
          </p:cNvSpPr>
          <p:nvPr/>
        </p:nvSpPr>
        <p:spPr bwMode="auto">
          <a:xfrm>
            <a:off x="1238250" y="27289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rgbClr val="FF0000"/>
                </a:solidFill>
              </a:rPr>
              <a:t>2</a:t>
            </a:r>
            <a:endParaRPr lang="zh-CN" altLang="en-US" sz="2000"/>
          </a:p>
        </p:txBody>
      </p:sp>
      <p:sp>
        <p:nvSpPr>
          <p:cNvPr id="25628" name="Line 34">
            <a:extLst>
              <a:ext uri="{FF2B5EF4-FFF2-40B4-BE49-F238E27FC236}">
                <a16:creationId xmlns:a16="http://schemas.microsoft.com/office/drawing/2014/main" id="{9F9CA691-88D7-4A27-9E5B-2F67430218D9}"/>
              </a:ext>
            </a:extLst>
          </p:cNvPr>
          <p:cNvSpPr>
            <a:spLocks noChangeShapeType="1"/>
          </p:cNvSpPr>
          <p:nvPr/>
        </p:nvSpPr>
        <p:spPr bwMode="auto">
          <a:xfrm>
            <a:off x="533400" y="253523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29" name="Line 35">
            <a:extLst>
              <a:ext uri="{FF2B5EF4-FFF2-40B4-BE49-F238E27FC236}">
                <a16:creationId xmlns:a16="http://schemas.microsoft.com/office/drawing/2014/main" id="{50D3864C-FC91-4554-874F-FA6C8A8A5243}"/>
              </a:ext>
            </a:extLst>
          </p:cNvPr>
          <p:cNvSpPr>
            <a:spLocks noChangeShapeType="1"/>
          </p:cNvSpPr>
          <p:nvPr/>
        </p:nvSpPr>
        <p:spPr bwMode="auto">
          <a:xfrm>
            <a:off x="1814513" y="4478338"/>
            <a:ext cx="5562600"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0" name="Line 36">
            <a:extLst>
              <a:ext uri="{FF2B5EF4-FFF2-40B4-BE49-F238E27FC236}">
                <a16:creationId xmlns:a16="http://schemas.microsoft.com/office/drawing/2014/main" id="{D08137EC-6E77-4F0B-A01B-C38F147CF5E1}"/>
              </a:ext>
            </a:extLst>
          </p:cNvPr>
          <p:cNvSpPr>
            <a:spLocks noChangeShapeType="1"/>
          </p:cNvSpPr>
          <p:nvPr/>
        </p:nvSpPr>
        <p:spPr bwMode="auto">
          <a:xfrm>
            <a:off x="1585913" y="4478338"/>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1" name="Line 37">
            <a:extLst>
              <a:ext uri="{FF2B5EF4-FFF2-40B4-BE49-F238E27FC236}">
                <a16:creationId xmlns:a16="http://schemas.microsoft.com/office/drawing/2014/main" id="{02195D05-E230-4049-B4CA-11B4ABC74195}"/>
              </a:ext>
            </a:extLst>
          </p:cNvPr>
          <p:cNvSpPr>
            <a:spLocks noChangeShapeType="1"/>
          </p:cNvSpPr>
          <p:nvPr/>
        </p:nvSpPr>
        <p:spPr bwMode="auto">
          <a:xfrm>
            <a:off x="2347913" y="44783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2" name="Line 38">
            <a:extLst>
              <a:ext uri="{FF2B5EF4-FFF2-40B4-BE49-F238E27FC236}">
                <a16:creationId xmlns:a16="http://schemas.microsoft.com/office/drawing/2014/main" id="{EC1E1112-4587-4261-AE17-57834B7F9CF4}"/>
              </a:ext>
            </a:extLst>
          </p:cNvPr>
          <p:cNvSpPr>
            <a:spLocks noChangeShapeType="1"/>
          </p:cNvSpPr>
          <p:nvPr/>
        </p:nvSpPr>
        <p:spPr bwMode="auto">
          <a:xfrm>
            <a:off x="3871913" y="44783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 name="Line 39">
            <a:extLst>
              <a:ext uri="{FF2B5EF4-FFF2-40B4-BE49-F238E27FC236}">
                <a16:creationId xmlns:a16="http://schemas.microsoft.com/office/drawing/2014/main" id="{DD6BEA13-7288-4773-840A-9C63C4DCE48A}"/>
              </a:ext>
            </a:extLst>
          </p:cNvPr>
          <p:cNvSpPr>
            <a:spLocks noChangeShapeType="1"/>
          </p:cNvSpPr>
          <p:nvPr/>
        </p:nvSpPr>
        <p:spPr bwMode="auto">
          <a:xfrm>
            <a:off x="3109913" y="44783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4" name="Line 40">
            <a:extLst>
              <a:ext uri="{FF2B5EF4-FFF2-40B4-BE49-F238E27FC236}">
                <a16:creationId xmlns:a16="http://schemas.microsoft.com/office/drawing/2014/main" id="{316E7AE0-70C2-4DDF-B963-87B3DBC2DEC2}"/>
              </a:ext>
            </a:extLst>
          </p:cNvPr>
          <p:cNvSpPr>
            <a:spLocks noChangeShapeType="1"/>
          </p:cNvSpPr>
          <p:nvPr/>
        </p:nvSpPr>
        <p:spPr bwMode="auto">
          <a:xfrm>
            <a:off x="5472113" y="44783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5" name="Line 41">
            <a:extLst>
              <a:ext uri="{FF2B5EF4-FFF2-40B4-BE49-F238E27FC236}">
                <a16:creationId xmlns:a16="http://schemas.microsoft.com/office/drawing/2014/main" id="{400F5924-EC2F-4A3A-BE7F-16675D50F9B6}"/>
              </a:ext>
            </a:extLst>
          </p:cNvPr>
          <p:cNvSpPr>
            <a:spLocks noChangeShapeType="1"/>
          </p:cNvSpPr>
          <p:nvPr/>
        </p:nvSpPr>
        <p:spPr bwMode="auto">
          <a:xfrm>
            <a:off x="4633913" y="44783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36" name="Text Box 42">
            <a:extLst>
              <a:ext uri="{FF2B5EF4-FFF2-40B4-BE49-F238E27FC236}">
                <a16:creationId xmlns:a16="http://schemas.microsoft.com/office/drawing/2014/main" id="{C0A2F65B-63D1-4E7D-9D48-BE077C16DE0B}"/>
              </a:ext>
            </a:extLst>
          </p:cNvPr>
          <p:cNvSpPr txBox="1">
            <a:spLocks noChangeArrowheads="1"/>
          </p:cNvSpPr>
          <p:nvPr/>
        </p:nvSpPr>
        <p:spPr bwMode="auto">
          <a:xfrm>
            <a:off x="2192338" y="4508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2</a:t>
            </a:r>
          </a:p>
        </p:txBody>
      </p:sp>
      <p:sp>
        <p:nvSpPr>
          <p:cNvPr id="25637" name="Text Box 43">
            <a:extLst>
              <a:ext uri="{FF2B5EF4-FFF2-40B4-BE49-F238E27FC236}">
                <a16:creationId xmlns:a16="http://schemas.microsoft.com/office/drawing/2014/main" id="{C2BE576C-AFE0-473D-B8B9-45D41A5A85E0}"/>
              </a:ext>
            </a:extLst>
          </p:cNvPr>
          <p:cNvSpPr txBox="1">
            <a:spLocks noChangeArrowheads="1"/>
          </p:cNvSpPr>
          <p:nvPr/>
        </p:nvSpPr>
        <p:spPr bwMode="auto">
          <a:xfrm>
            <a:off x="2954338" y="4508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4</a:t>
            </a:r>
          </a:p>
        </p:txBody>
      </p:sp>
      <p:sp>
        <p:nvSpPr>
          <p:cNvPr id="25644" name="Text Box 44">
            <a:extLst>
              <a:ext uri="{FF2B5EF4-FFF2-40B4-BE49-F238E27FC236}">
                <a16:creationId xmlns:a16="http://schemas.microsoft.com/office/drawing/2014/main" id="{389614F2-C719-49FF-80AF-A5FCD595C445}"/>
              </a:ext>
            </a:extLst>
          </p:cNvPr>
          <p:cNvSpPr txBox="1">
            <a:spLocks noChangeArrowheads="1"/>
          </p:cNvSpPr>
          <p:nvPr/>
        </p:nvSpPr>
        <p:spPr bwMode="auto">
          <a:xfrm>
            <a:off x="3716338" y="4508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rgbClr val="FF0000"/>
                </a:solidFill>
              </a:rPr>
              <a:t>6</a:t>
            </a:r>
            <a:endParaRPr lang="zh-CN" altLang="en-US" sz="2000"/>
          </a:p>
        </p:txBody>
      </p:sp>
      <p:sp>
        <p:nvSpPr>
          <p:cNvPr id="25639" name="Text Box 45">
            <a:extLst>
              <a:ext uri="{FF2B5EF4-FFF2-40B4-BE49-F238E27FC236}">
                <a16:creationId xmlns:a16="http://schemas.microsoft.com/office/drawing/2014/main" id="{A3E1A999-F701-415A-8A1F-46BCE5226C9A}"/>
              </a:ext>
            </a:extLst>
          </p:cNvPr>
          <p:cNvSpPr txBox="1">
            <a:spLocks noChangeArrowheads="1"/>
          </p:cNvSpPr>
          <p:nvPr/>
        </p:nvSpPr>
        <p:spPr bwMode="auto">
          <a:xfrm>
            <a:off x="4478338" y="4508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8</a:t>
            </a:r>
          </a:p>
        </p:txBody>
      </p:sp>
      <p:sp>
        <p:nvSpPr>
          <p:cNvPr id="25640" name="Text Box 46">
            <a:extLst>
              <a:ext uri="{FF2B5EF4-FFF2-40B4-BE49-F238E27FC236}">
                <a16:creationId xmlns:a16="http://schemas.microsoft.com/office/drawing/2014/main" id="{E26B8A13-4958-40C6-A5D0-CFFF467CD062}"/>
              </a:ext>
            </a:extLst>
          </p:cNvPr>
          <p:cNvSpPr txBox="1">
            <a:spLocks noChangeArrowheads="1"/>
          </p:cNvSpPr>
          <p:nvPr/>
        </p:nvSpPr>
        <p:spPr bwMode="auto">
          <a:xfrm>
            <a:off x="5253038" y="4508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10</a:t>
            </a:r>
          </a:p>
        </p:txBody>
      </p:sp>
      <p:sp>
        <p:nvSpPr>
          <p:cNvPr id="25641" name="Text Box 47">
            <a:extLst>
              <a:ext uri="{FF2B5EF4-FFF2-40B4-BE49-F238E27FC236}">
                <a16:creationId xmlns:a16="http://schemas.microsoft.com/office/drawing/2014/main" id="{D3B1858E-69FF-40BD-B36D-44EB76463A1A}"/>
              </a:ext>
            </a:extLst>
          </p:cNvPr>
          <p:cNvSpPr txBox="1">
            <a:spLocks noChangeArrowheads="1"/>
          </p:cNvSpPr>
          <p:nvPr/>
        </p:nvSpPr>
        <p:spPr bwMode="auto">
          <a:xfrm>
            <a:off x="6005513" y="44783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12</a:t>
            </a:r>
          </a:p>
        </p:txBody>
      </p:sp>
      <p:sp>
        <p:nvSpPr>
          <p:cNvPr id="25648" name="Oval 48">
            <a:extLst>
              <a:ext uri="{FF2B5EF4-FFF2-40B4-BE49-F238E27FC236}">
                <a16:creationId xmlns:a16="http://schemas.microsoft.com/office/drawing/2014/main" id="{AB27EE0C-AE6F-4EF4-BB9D-EA10E8FB9122}"/>
              </a:ext>
            </a:extLst>
          </p:cNvPr>
          <p:cNvSpPr>
            <a:spLocks noChangeArrowheads="1"/>
          </p:cNvSpPr>
          <p:nvPr/>
        </p:nvSpPr>
        <p:spPr bwMode="auto">
          <a:xfrm>
            <a:off x="6164263" y="4402138"/>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43" name="Text Box 49">
            <a:extLst>
              <a:ext uri="{FF2B5EF4-FFF2-40B4-BE49-F238E27FC236}">
                <a16:creationId xmlns:a16="http://schemas.microsoft.com/office/drawing/2014/main" id="{26F227BA-08DE-4626-889B-76401728F03E}"/>
              </a:ext>
            </a:extLst>
          </p:cNvPr>
          <p:cNvSpPr txBox="1">
            <a:spLocks noChangeArrowheads="1"/>
          </p:cNvSpPr>
          <p:nvPr/>
        </p:nvSpPr>
        <p:spPr bwMode="auto">
          <a:xfrm>
            <a:off x="6096000" y="3871913"/>
            <a:ext cx="471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M</a:t>
            </a:r>
            <a:endParaRPr lang="en-US" altLang="zh-CN" sz="2800">
              <a:ea typeface="方正琥珀繁体" pitchFamily="2" charset="-122"/>
            </a:endParaRPr>
          </a:p>
        </p:txBody>
      </p:sp>
      <p:grpSp>
        <p:nvGrpSpPr>
          <p:cNvPr id="25650" name="Group 50">
            <a:extLst>
              <a:ext uri="{FF2B5EF4-FFF2-40B4-BE49-F238E27FC236}">
                <a16:creationId xmlns:a16="http://schemas.microsoft.com/office/drawing/2014/main" id="{AF2E0F41-5FDC-48A4-9301-801EAAC6DD9B}"/>
              </a:ext>
            </a:extLst>
          </p:cNvPr>
          <p:cNvGrpSpPr>
            <a:grpSpLocks/>
          </p:cNvGrpSpPr>
          <p:nvPr/>
        </p:nvGrpSpPr>
        <p:grpSpPr bwMode="auto">
          <a:xfrm>
            <a:off x="3390900" y="2805113"/>
            <a:ext cx="600075" cy="566737"/>
            <a:chOff x="0" y="0"/>
            <a:chExt cx="378" cy="357"/>
          </a:xfrm>
        </p:grpSpPr>
        <p:sp>
          <p:nvSpPr>
            <p:cNvPr id="5" name="Text Box 51">
              <a:extLst>
                <a:ext uri="{FF2B5EF4-FFF2-40B4-BE49-F238E27FC236}">
                  <a16:creationId xmlns:a16="http://schemas.microsoft.com/office/drawing/2014/main" id="{A2052573-C0CD-44E3-9F06-61B179C82268}"/>
                </a:ext>
              </a:extLst>
            </p:cNvPr>
            <p:cNvSpPr txBox="1">
              <a:spLocks noChangeArrowheads="1"/>
            </p:cNvSpPr>
            <p:nvPr/>
          </p:nvSpPr>
          <p:spPr bwMode="auto">
            <a:xfrm>
              <a:off x="0" y="3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rgbClr val="FF3300"/>
                  </a:solidFill>
                </a:rPr>
                <a:t>Q</a:t>
              </a:r>
              <a:endParaRPr lang="en-US" altLang="zh-CN" sz="2800" b="0" i="1">
                <a:solidFill>
                  <a:srgbClr val="FF3300"/>
                </a:solidFill>
              </a:endParaRPr>
            </a:p>
          </p:txBody>
        </p:sp>
        <p:sp>
          <p:nvSpPr>
            <p:cNvPr id="6" name="Oval 52">
              <a:extLst>
                <a:ext uri="{FF2B5EF4-FFF2-40B4-BE49-F238E27FC236}">
                  <a16:creationId xmlns:a16="http://schemas.microsoft.com/office/drawing/2014/main" id="{B93527C8-EACD-4B41-A15A-B42E18C546F6}"/>
                </a:ext>
              </a:extLst>
            </p:cNvPr>
            <p:cNvSpPr>
              <a:spLocks noChangeArrowheads="1"/>
            </p:cNvSpPr>
            <p:nvPr/>
          </p:nvSpPr>
          <p:spPr bwMode="auto">
            <a:xfrm>
              <a:off x="282" y="0"/>
              <a:ext cx="96" cy="96"/>
            </a:xfrm>
            <a:prstGeom prst="ellipse">
              <a:avLst/>
            </a:prstGeom>
            <a:solidFill>
              <a:srgbClr val="FF0066"/>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5653" name="Line 53">
            <a:extLst>
              <a:ext uri="{FF2B5EF4-FFF2-40B4-BE49-F238E27FC236}">
                <a16:creationId xmlns:a16="http://schemas.microsoft.com/office/drawing/2014/main" id="{8267C3E6-4146-4730-A515-49BC06A161A6}"/>
              </a:ext>
            </a:extLst>
          </p:cNvPr>
          <p:cNvSpPr>
            <a:spLocks noChangeShapeType="1"/>
          </p:cNvSpPr>
          <p:nvPr/>
        </p:nvSpPr>
        <p:spPr bwMode="auto">
          <a:xfrm>
            <a:off x="3886200" y="2957513"/>
            <a:ext cx="0" cy="1522412"/>
          </a:xfrm>
          <a:prstGeom prst="line">
            <a:avLst/>
          </a:prstGeom>
          <a:noFill/>
          <a:ln w="28575">
            <a:solidFill>
              <a:schemeClr val="accent2"/>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654" name="Line 54">
            <a:extLst>
              <a:ext uri="{FF2B5EF4-FFF2-40B4-BE49-F238E27FC236}">
                <a16:creationId xmlns:a16="http://schemas.microsoft.com/office/drawing/2014/main" id="{4876BF5A-DF19-4577-975D-F5F2F02F5B64}"/>
              </a:ext>
            </a:extLst>
          </p:cNvPr>
          <p:cNvSpPr>
            <a:spLocks noChangeShapeType="1"/>
          </p:cNvSpPr>
          <p:nvPr/>
        </p:nvSpPr>
        <p:spPr bwMode="auto">
          <a:xfrm flipH="1" flipV="1">
            <a:off x="1600200" y="2881313"/>
            <a:ext cx="2133600" cy="15875"/>
          </a:xfrm>
          <a:prstGeom prst="line">
            <a:avLst/>
          </a:prstGeom>
          <a:noFill/>
          <a:ln w="28575">
            <a:solidFill>
              <a:schemeClr val="accent2"/>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655" name="Group 55">
            <a:extLst>
              <a:ext uri="{FF2B5EF4-FFF2-40B4-BE49-F238E27FC236}">
                <a16:creationId xmlns:a16="http://schemas.microsoft.com/office/drawing/2014/main" id="{51323DB3-9997-41AE-B919-5AC36640DAEC}"/>
              </a:ext>
            </a:extLst>
          </p:cNvPr>
          <p:cNvGrpSpPr>
            <a:grpSpLocks/>
          </p:cNvGrpSpPr>
          <p:nvPr/>
        </p:nvGrpSpPr>
        <p:grpSpPr bwMode="auto">
          <a:xfrm>
            <a:off x="3779838" y="2133600"/>
            <a:ext cx="1766887" cy="485775"/>
            <a:chOff x="0" y="0"/>
            <a:chExt cx="1113" cy="306"/>
          </a:xfrm>
        </p:grpSpPr>
        <p:sp>
          <p:nvSpPr>
            <p:cNvPr id="7" name="AutoShape 56">
              <a:extLst>
                <a:ext uri="{FF2B5EF4-FFF2-40B4-BE49-F238E27FC236}">
                  <a16:creationId xmlns:a16="http://schemas.microsoft.com/office/drawing/2014/main" id="{3E166421-C6E9-4D63-9859-019215EBA821}"/>
                </a:ext>
              </a:extLst>
            </p:cNvPr>
            <p:cNvSpPr>
              <a:spLocks noChangeArrowheads="1"/>
            </p:cNvSpPr>
            <p:nvPr/>
          </p:nvSpPr>
          <p:spPr bwMode="auto">
            <a:xfrm>
              <a:off x="57" y="9"/>
              <a:ext cx="1056" cy="288"/>
            </a:xfrm>
            <a:prstGeom prst="wedgeRectCallout">
              <a:avLst>
                <a:gd name="adj1" fmla="val -42046"/>
                <a:gd name="adj2" fmla="val 93403"/>
              </a:avLst>
            </a:prstGeom>
            <a:noFill/>
            <a:ln w="127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a:ea typeface="方正琥珀繁体" pitchFamily="2" charset="-122"/>
              </a:endParaRPr>
            </a:p>
          </p:txBody>
        </p:sp>
        <p:sp>
          <p:nvSpPr>
            <p:cNvPr id="25657" name="Rectangle 57">
              <a:extLst>
                <a:ext uri="{FF2B5EF4-FFF2-40B4-BE49-F238E27FC236}">
                  <a16:creationId xmlns:a16="http://schemas.microsoft.com/office/drawing/2014/main" id="{17256B6E-1C84-4793-A93B-7AA5DB71D859}"/>
                </a:ext>
              </a:extLst>
            </p:cNvPr>
            <p:cNvSpPr>
              <a:spLocks noChangeArrowheads="1"/>
            </p:cNvSpPr>
            <p:nvPr/>
          </p:nvSpPr>
          <p:spPr bwMode="auto">
            <a:xfrm>
              <a:off x="0" y="0"/>
              <a:ext cx="1104" cy="306"/>
            </a:xfrm>
            <a:prstGeom prst="rect">
              <a:avLst/>
            </a:prstGeom>
            <a:noFill/>
            <a:ln w="28575" cmpd="sng">
              <a:solidFill>
                <a:srgbClr val="0000FF"/>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lang="zh-CN" altLang="en-US">
                  <a:solidFill>
                    <a:srgbClr val="0000FF"/>
                  </a:solidFill>
                  <a:effectLst>
                    <a:outerShdw blurRad="38100" dist="38100" dir="2700000" algn="tl">
                      <a:srgbClr val="C0C0C0"/>
                    </a:outerShdw>
                  </a:effectLst>
                  <a:latin typeface="宋体" panose="02010600030101010101" pitchFamily="2" charset="-122"/>
                </a:rPr>
                <a:t>静态工作点</a:t>
              </a:r>
              <a:endParaRPr lang="zh-CN" altLang="en-US" sz="3600">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grpSp>
      <p:sp>
        <p:nvSpPr>
          <p:cNvPr id="25658" name="Text Box 58">
            <a:extLst>
              <a:ext uri="{FF2B5EF4-FFF2-40B4-BE49-F238E27FC236}">
                <a16:creationId xmlns:a16="http://schemas.microsoft.com/office/drawing/2014/main" id="{C9DDA7F8-E48A-4683-AAFB-E9E6FF1DDA38}"/>
              </a:ext>
            </a:extLst>
          </p:cNvPr>
          <p:cNvSpPr txBox="1">
            <a:spLocks noChangeArrowheads="1"/>
          </p:cNvSpPr>
          <p:nvPr/>
        </p:nvSpPr>
        <p:spPr bwMode="auto">
          <a:xfrm>
            <a:off x="1085850" y="5911850"/>
            <a:ext cx="68389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i="1"/>
              <a:t>I</a:t>
            </a:r>
            <a:r>
              <a:rPr lang="en-US" altLang="zh-CN" sz="2600" baseline="-25000"/>
              <a:t>BQ</a:t>
            </a:r>
            <a:r>
              <a:rPr lang="en-US" altLang="zh-CN" sz="2600">
                <a:ea typeface="方正琥珀繁体" pitchFamily="2" charset="-122"/>
              </a:rPr>
              <a:t> = 40 µA ，</a:t>
            </a:r>
            <a:r>
              <a:rPr lang="en-US" altLang="zh-CN" sz="2600" i="1"/>
              <a:t>I</a:t>
            </a:r>
            <a:r>
              <a:rPr lang="en-US" altLang="zh-CN" sz="2600" baseline="-25000"/>
              <a:t>CQ</a:t>
            </a:r>
            <a:r>
              <a:rPr lang="en-US" altLang="zh-CN" sz="2600"/>
              <a:t> = 2 mA，</a:t>
            </a:r>
            <a:r>
              <a:rPr lang="en-US" altLang="zh-CN" sz="2600" i="1"/>
              <a:t>U</a:t>
            </a:r>
            <a:r>
              <a:rPr lang="en-US" altLang="zh-CN" sz="2600" baseline="-25000"/>
              <a:t>CEQ</a:t>
            </a:r>
            <a:r>
              <a:rPr lang="en-US" altLang="zh-CN" sz="2600"/>
              <a:t> = 6 V.</a:t>
            </a:r>
            <a:endParaRPr lang="en-US" altLang="zh-CN" sz="2600">
              <a:ea typeface="方正琥珀繁体" pitchFamily="2" charset="-122"/>
            </a:endParaRPr>
          </a:p>
        </p:txBody>
      </p:sp>
      <p:sp>
        <p:nvSpPr>
          <p:cNvPr id="25649" name="未知">
            <a:extLst>
              <a:ext uri="{FF2B5EF4-FFF2-40B4-BE49-F238E27FC236}">
                <a16:creationId xmlns:a16="http://schemas.microsoft.com/office/drawing/2014/main" id="{13E8478D-DBEB-44F8-96E2-4BB331E57883}"/>
              </a:ext>
            </a:extLst>
          </p:cNvPr>
          <p:cNvSpPr>
            <a:spLocks/>
          </p:cNvSpPr>
          <p:nvPr/>
        </p:nvSpPr>
        <p:spPr bwMode="auto">
          <a:xfrm>
            <a:off x="1808163" y="2943225"/>
            <a:ext cx="1182687" cy="376238"/>
          </a:xfrm>
          <a:custGeom>
            <a:avLst/>
            <a:gdLst>
              <a:gd name="T0" fmla="*/ 0 w 745"/>
              <a:gd name="T1" fmla="*/ 376238 h 316"/>
              <a:gd name="T2" fmla="*/ 268287 w 745"/>
              <a:gd name="T3" fmla="*/ 114300 h 316"/>
              <a:gd name="T4" fmla="*/ 1182687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Text Box 60">
            <a:extLst>
              <a:ext uri="{FF2B5EF4-FFF2-40B4-BE49-F238E27FC236}">
                <a16:creationId xmlns:a16="http://schemas.microsoft.com/office/drawing/2014/main" id="{84CCCD58-5759-4CF4-8F1C-702FE9E3C162}"/>
              </a:ext>
            </a:extLst>
          </p:cNvPr>
          <p:cNvSpPr txBox="1">
            <a:spLocks noChangeArrowheads="1"/>
          </p:cNvSpPr>
          <p:nvPr/>
        </p:nvSpPr>
        <p:spPr bwMode="auto">
          <a:xfrm>
            <a:off x="7145338" y="4525963"/>
            <a:ext cx="169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u</a:t>
            </a:r>
            <a:r>
              <a:rPr lang="en-US" altLang="zh-CN" baseline="-25000"/>
              <a:t>CE</a:t>
            </a:r>
            <a:r>
              <a:rPr lang="en-US" altLang="zh-CN" sz="2000" i="1"/>
              <a:t> </a:t>
            </a:r>
            <a:r>
              <a:rPr lang="en-US" altLang="zh-CN" sz="1600" b="0"/>
              <a:t> </a:t>
            </a:r>
            <a:r>
              <a:rPr lang="en-US" altLang="zh-CN" sz="1600"/>
              <a:t>/V</a:t>
            </a:r>
            <a:endParaRPr lang="en-US" altLang="zh-CN"/>
          </a:p>
        </p:txBody>
      </p:sp>
      <p:sp>
        <p:nvSpPr>
          <p:cNvPr id="25661" name="Oval 61">
            <a:extLst>
              <a:ext uri="{FF2B5EF4-FFF2-40B4-BE49-F238E27FC236}">
                <a16:creationId xmlns:a16="http://schemas.microsoft.com/office/drawing/2014/main" id="{6C20B5FC-A6E8-4D18-8D9C-E6CA5D82DE87}"/>
              </a:ext>
            </a:extLst>
          </p:cNvPr>
          <p:cNvSpPr>
            <a:spLocks noChangeArrowheads="1"/>
          </p:cNvSpPr>
          <p:nvPr/>
        </p:nvSpPr>
        <p:spPr bwMode="auto">
          <a:xfrm>
            <a:off x="1524000" y="1262063"/>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62" name="Text Box 62">
            <a:extLst>
              <a:ext uri="{FF2B5EF4-FFF2-40B4-BE49-F238E27FC236}">
                <a16:creationId xmlns:a16="http://schemas.microsoft.com/office/drawing/2014/main" id="{DA926424-89F8-4D72-BF07-023929AC74D3}"/>
              </a:ext>
            </a:extLst>
          </p:cNvPr>
          <p:cNvSpPr txBox="1">
            <a:spLocks noChangeArrowheads="1"/>
          </p:cNvSpPr>
          <p:nvPr/>
        </p:nvSpPr>
        <p:spPr bwMode="auto">
          <a:xfrm>
            <a:off x="838200" y="5454650"/>
            <a:ext cx="5105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由 </a:t>
            </a:r>
            <a:r>
              <a:rPr lang="en-US" altLang="zh-CN" sz="2600" i="1">
                <a:solidFill>
                  <a:srgbClr val="FF3300"/>
                </a:solidFill>
              </a:rPr>
              <a:t>Q</a:t>
            </a:r>
            <a:r>
              <a:rPr lang="en-US" altLang="zh-CN" sz="2600">
                <a:solidFill>
                  <a:srgbClr val="FF3300"/>
                </a:solidFill>
              </a:rPr>
              <a:t> </a:t>
            </a:r>
            <a:r>
              <a:rPr lang="zh-CN" altLang="en-US" sz="2600">
                <a:solidFill>
                  <a:srgbClr val="FF3300"/>
                </a:solidFill>
              </a:rPr>
              <a:t>点确定静态值为：</a:t>
            </a:r>
          </a:p>
        </p:txBody>
      </p:sp>
      <p:sp>
        <p:nvSpPr>
          <p:cNvPr id="9" name="Text Box 63">
            <a:extLst>
              <a:ext uri="{FF2B5EF4-FFF2-40B4-BE49-F238E27FC236}">
                <a16:creationId xmlns:a16="http://schemas.microsoft.com/office/drawing/2014/main" id="{7C3A7957-EFA5-421E-9F9E-1E80BD3B0866}"/>
              </a:ext>
            </a:extLst>
          </p:cNvPr>
          <p:cNvSpPr txBox="1">
            <a:spLocks noChangeArrowheads="1"/>
          </p:cNvSpPr>
          <p:nvPr/>
        </p:nvSpPr>
        <p:spPr bwMode="auto">
          <a:xfrm>
            <a:off x="381000" y="792163"/>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i</a:t>
            </a:r>
            <a:r>
              <a:rPr lang="en-US" altLang="zh-CN" baseline="-25000"/>
              <a:t>C</a:t>
            </a:r>
            <a:r>
              <a:rPr lang="en-US" altLang="zh-CN" sz="2000" i="1"/>
              <a:t> </a:t>
            </a:r>
            <a:r>
              <a:rPr lang="en-US" altLang="zh-CN" sz="1600" b="0"/>
              <a:t> </a:t>
            </a:r>
            <a:r>
              <a:rPr lang="en-US" altLang="zh-CN" sz="1600"/>
              <a:t>/mA</a:t>
            </a:r>
            <a:endParaRPr lang="en-US" altLang="zh-CN"/>
          </a:p>
        </p:txBody>
      </p:sp>
      <p:sp>
        <p:nvSpPr>
          <p:cNvPr id="10" name="Rectangle 64">
            <a:extLst>
              <a:ext uri="{FF2B5EF4-FFF2-40B4-BE49-F238E27FC236}">
                <a16:creationId xmlns:a16="http://schemas.microsoft.com/office/drawing/2014/main" id="{27E2FBCC-9659-4E42-B46C-2AE7E9CBABFA}"/>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48"/>
                                        </p:tgtEl>
                                        <p:attrNameLst>
                                          <p:attrName>style.visibility</p:attrName>
                                        </p:attrNameLst>
                                      </p:cBhvr>
                                      <p:to>
                                        <p:strVal val="visible"/>
                                      </p:to>
                                    </p:set>
                                    <p:animEffect transition="in" filter="wipe(up)">
                                      <p:cBhvr>
                                        <p:cTn id="7" dur="500"/>
                                        <p:tgtEl>
                                          <p:spTgt spid="25648"/>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25661"/>
                                        </p:tgtEl>
                                        <p:attrNameLst>
                                          <p:attrName>style.visibility</p:attrName>
                                        </p:attrNameLst>
                                      </p:cBhvr>
                                      <p:to>
                                        <p:strVal val="visible"/>
                                      </p:to>
                                    </p:set>
                                    <p:animEffect transition="in" filter="wipe(up)">
                                      <p:cBhvr>
                                        <p:cTn id="11" dur="500"/>
                                        <p:tgtEl>
                                          <p:spTgt spid="25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5602"/>
                                        </p:tgtEl>
                                        <p:attrNameLst>
                                          <p:attrName>style.visibility</p:attrName>
                                        </p:attrNameLst>
                                      </p:cBhvr>
                                      <p:to>
                                        <p:strVal val="visible"/>
                                      </p:to>
                                    </p:set>
                                    <p:animEffect transition="in" filter="wipe(left)">
                                      <p:cBhvr>
                                        <p:cTn id="16" dur="500"/>
                                        <p:tgtEl>
                                          <p:spTgt spid="256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25650"/>
                                        </p:tgtEl>
                                        <p:attrNameLst>
                                          <p:attrName>style.visibility</p:attrName>
                                        </p:attrNameLst>
                                      </p:cBhvr>
                                      <p:to>
                                        <p:strVal val="visible"/>
                                      </p:to>
                                    </p:set>
                                    <p:anim calcmode="lin" valueType="num">
                                      <p:cBhvr>
                                        <p:cTn id="21" dur="1000" fill="hold"/>
                                        <p:tgtEl>
                                          <p:spTgt spid="25650"/>
                                        </p:tgtEl>
                                        <p:attrNameLst>
                                          <p:attrName>ppt_w</p:attrName>
                                        </p:attrNameLst>
                                      </p:cBhvr>
                                      <p:tavLst>
                                        <p:tav tm="0">
                                          <p:val>
                                            <p:fltVal val="0"/>
                                          </p:val>
                                        </p:tav>
                                        <p:tav tm="100000">
                                          <p:val>
                                            <p:strVal val="#ppt_w"/>
                                          </p:val>
                                        </p:tav>
                                      </p:tavLst>
                                    </p:anim>
                                    <p:anim calcmode="lin" valueType="num">
                                      <p:cBhvr>
                                        <p:cTn id="22" dur="1000" fill="hold"/>
                                        <p:tgtEl>
                                          <p:spTgt spid="25650"/>
                                        </p:tgtEl>
                                        <p:attrNameLst>
                                          <p:attrName>ppt_h</p:attrName>
                                        </p:attrNameLst>
                                      </p:cBhvr>
                                      <p:tavLst>
                                        <p:tav tm="0">
                                          <p:val>
                                            <p:fltVal val="0"/>
                                          </p:val>
                                        </p:tav>
                                        <p:tav tm="100000">
                                          <p:val>
                                            <p:strVal val="#ppt_h"/>
                                          </p:val>
                                        </p:tav>
                                      </p:tavLst>
                                    </p:anim>
                                    <p:anim calcmode="lin" valueType="num">
                                      <p:cBhvr>
                                        <p:cTn id="23" dur="1000" fill="hold"/>
                                        <p:tgtEl>
                                          <p:spTgt spid="2565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5650"/>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1000"/>
                            </p:stCondLst>
                            <p:childTnLst>
                              <p:par>
                                <p:cTn id="26" presetID="17" presetClass="entr" presetSubtype="1" fill="hold" nodeType="afterEffect">
                                  <p:stCondLst>
                                    <p:cond delay="2000"/>
                                  </p:stCondLst>
                                  <p:childTnLst>
                                    <p:set>
                                      <p:cBhvr>
                                        <p:cTn id="27" dur="1" fill="hold">
                                          <p:stCondLst>
                                            <p:cond delay="0"/>
                                          </p:stCondLst>
                                        </p:cTn>
                                        <p:tgtEl>
                                          <p:spTgt spid="25655"/>
                                        </p:tgtEl>
                                        <p:attrNameLst>
                                          <p:attrName>style.visibility</p:attrName>
                                        </p:attrNameLst>
                                      </p:cBhvr>
                                      <p:to>
                                        <p:strVal val="visible"/>
                                      </p:to>
                                    </p:set>
                                    <p:anim calcmode="lin" valueType="num">
                                      <p:cBhvr>
                                        <p:cTn id="28" dur="500" fill="hold"/>
                                        <p:tgtEl>
                                          <p:spTgt spid="25655"/>
                                        </p:tgtEl>
                                        <p:attrNameLst>
                                          <p:attrName>ppt_x</p:attrName>
                                        </p:attrNameLst>
                                      </p:cBhvr>
                                      <p:tavLst>
                                        <p:tav tm="0">
                                          <p:val>
                                            <p:strVal val="#ppt_x"/>
                                          </p:val>
                                        </p:tav>
                                        <p:tav tm="100000">
                                          <p:val>
                                            <p:strVal val="#ppt_x"/>
                                          </p:val>
                                        </p:tav>
                                      </p:tavLst>
                                    </p:anim>
                                    <p:anim calcmode="lin" valueType="num">
                                      <p:cBhvr>
                                        <p:cTn id="29" dur="500" fill="hold"/>
                                        <p:tgtEl>
                                          <p:spTgt spid="25655"/>
                                        </p:tgtEl>
                                        <p:attrNameLst>
                                          <p:attrName>ppt_y</p:attrName>
                                        </p:attrNameLst>
                                      </p:cBhvr>
                                      <p:tavLst>
                                        <p:tav tm="0">
                                          <p:val>
                                            <p:strVal val="#ppt_y-#ppt_h/2"/>
                                          </p:val>
                                        </p:tav>
                                        <p:tav tm="100000">
                                          <p:val>
                                            <p:strVal val="#ppt_y"/>
                                          </p:val>
                                        </p:tav>
                                      </p:tavLst>
                                    </p:anim>
                                    <p:anim calcmode="lin" valueType="num">
                                      <p:cBhvr>
                                        <p:cTn id="30" dur="500" fill="hold"/>
                                        <p:tgtEl>
                                          <p:spTgt spid="25655"/>
                                        </p:tgtEl>
                                        <p:attrNameLst>
                                          <p:attrName>ppt_w</p:attrName>
                                        </p:attrNameLst>
                                      </p:cBhvr>
                                      <p:tavLst>
                                        <p:tav tm="0">
                                          <p:val>
                                            <p:strVal val="#ppt_w"/>
                                          </p:val>
                                        </p:tav>
                                        <p:tav tm="100000">
                                          <p:val>
                                            <p:strVal val="#ppt_w"/>
                                          </p:val>
                                        </p:tav>
                                      </p:tavLst>
                                    </p:anim>
                                    <p:anim calcmode="lin" valueType="num">
                                      <p:cBhvr>
                                        <p:cTn id="31" dur="500" fill="hold"/>
                                        <p:tgtEl>
                                          <p:spTgt spid="2565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2" fill="hold" nodeType="clickEffect">
                                  <p:stCondLst>
                                    <p:cond delay="0"/>
                                  </p:stCondLst>
                                  <p:childTnLst>
                                    <p:set>
                                      <p:cBhvr>
                                        <p:cTn id="35" dur="1" fill="hold">
                                          <p:stCondLst>
                                            <p:cond delay="0"/>
                                          </p:stCondLst>
                                        </p:cTn>
                                        <p:tgtEl>
                                          <p:spTgt spid="25654"/>
                                        </p:tgtEl>
                                        <p:attrNameLst>
                                          <p:attrName>style.visibility</p:attrName>
                                        </p:attrNameLst>
                                      </p:cBhvr>
                                      <p:to>
                                        <p:strVal val="visible"/>
                                      </p:to>
                                    </p:set>
                                    <p:anim calcmode="lin" valueType="num">
                                      <p:cBhvr>
                                        <p:cTn id="36" dur="500" fill="hold"/>
                                        <p:tgtEl>
                                          <p:spTgt spid="25654"/>
                                        </p:tgtEl>
                                        <p:attrNameLst>
                                          <p:attrName>ppt_x</p:attrName>
                                        </p:attrNameLst>
                                      </p:cBhvr>
                                      <p:tavLst>
                                        <p:tav tm="0">
                                          <p:val>
                                            <p:strVal val="#ppt_x+#ppt_w/2"/>
                                          </p:val>
                                        </p:tav>
                                        <p:tav tm="100000">
                                          <p:val>
                                            <p:strVal val="#ppt_x"/>
                                          </p:val>
                                        </p:tav>
                                      </p:tavLst>
                                    </p:anim>
                                    <p:anim calcmode="lin" valueType="num">
                                      <p:cBhvr>
                                        <p:cTn id="37" dur="500" fill="hold"/>
                                        <p:tgtEl>
                                          <p:spTgt spid="25654"/>
                                        </p:tgtEl>
                                        <p:attrNameLst>
                                          <p:attrName>ppt_y</p:attrName>
                                        </p:attrNameLst>
                                      </p:cBhvr>
                                      <p:tavLst>
                                        <p:tav tm="0">
                                          <p:val>
                                            <p:strVal val="#ppt_y"/>
                                          </p:val>
                                        </p:tav>
                                        <p:tav tm="100000">
                                          <p:val>
                                            <p:strVal val="#ppt_y"/>
                                          </p:val>
                                        </p:tav>
                                      </p:tavLst>
                                    </p:anim>
                                    <p:anim calcmode="lin" valueType="num">
                                      <p:cBhvr>
                                        <p:cTn id="38" dur="500" fill="hold"/>
                                        <p:tgtEl>
                                          <p:spTgt spid="25654"/>
                                        </p:tgtEl>
                                        <p:attrNameLst>
                                          <p:attrName>ppt_w</p:attrName>
                                        </p:attrNameLst>
                                      </p:cBhvr>
                                      <p:tavLst>
                                        <p:tav tm="0">
                                          <p:val>
                                            <p:fltVal val="0"/>
                                          </p:val>
                                        </p:tav>
                                        <p:tav tm="100000">
                                          <p:val>
                                            <p:strVal val="#ppt_w"/>
                                          </p:val>
                                        </p:tav>
                                      </p:tavLst>
                                    </p:anim>
                                    <p:anim calcmode="lin" valueType="num">
                                      <p:cBhvr>
                                        <p:cTn id="39" dur="500" fill="hold"/>
                                        <p:tgtEl>
                                          <p:spTgt spid="25654"/>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5" presetClass="entr" presetSubtype="0" fill="hold" grpId="0" nodeType="afterEffect">
                                  <p:stCondLst>
                                    <p:cond delay="1000"/>
                                  </p:stCondLst>
                                  <p:childTnLst>
                                    <p:set>
                                      <p:cBhvr>
                                        <p:cTn id="42" dur="1" fill="hold">
                                          <p:stCondLst>
                                            <p:cond delay="0"/>
                                          </p:stCondLst>
                                        </p:cTn>
                                        <p:tgtEl>
                                          <p:spTgt spid="25633"/>
                                        </p:tgtEl>
                                        <p:attrNameLst>
                                          <p:attrName>style.visibility</p:attrName>
                                        </p:attrNameLst>
                                      </p:cBhvr>
                                      <p:to>
                                        <p:strVal val="visible"/>
                                      </p:to>
                                    </p:set>
                                    <p:anim calcmode="lin" valueType="num">
                                      <p:cBhvr>
                                        <p:cTn id="43" dur="1000" fill="hold"/>
                                        <p:tgtEl>
                                          <p:spTgt spid="25633"/>
                                        </p:tgtEl>
                                        <p:attrNameLst>
                                          <p:attrName>ppt_w</p:attrName>
                                        </p:attrNameLst>
                                      </p:cBhvr>
                                      <p:tavLst>
                                        <p:tav tm="0">
                                          <p:val>
                                            <p:fltVal val="0"/>
                                          </p:val>
                                        </p:tav>
                                        <p:tav tm="100000">
                                          <p:val>
                                            <p:strVal val="#ppt_w"/>
                                          </p:val>
                                        </p:tav>
                                      </p:tavLst>
                                    </p:anim>
                                    <p:anim calcmode="lin" valueType="num">
                                      <p:cBhvr>
                                        <p:cTn id="44" dur="1000" fill="hold"/>
                                        <p:tgtEl>
                                          <p:spTgt spid="25633"/>
                                        </p:tgtEl>
                                        <p:attrNameLst>
                                          <p:attrName>ppt_h</p:attrName>
                                        </p:attrNameLst>
                                      </p:cBhvr>
                                      <p:tavLst>
                                        <p:tav tm="0">
                                          <p:val>
                                            <p:fltVal val="0"/>
                                          </p:val>
                                        </p:tav>
                                        <p:tav tm="100000">
                                          <p:val>
                                            <p:strVal val="#ppt_h"/>
                                          </p:val>
                                        </p:tav>
                                      </p:tavLst>
                                    </p:anim>
                                    <p:anim calcmode="lin" valueType="num">
                                      <p:cBhvr>
                                        <p:cTn id="45" dur="1000" fill="hold"/>
                                        <p:tgtEl>
                                          <p:spTgt spid="25633"/>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56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 fill="hold" nodeType="clickEffect">
                                  <p:stCondLst>
                                    <p:cond delay="0"/>
                                  </p:stCondLst>
                                  <p:childTnLst>
                                    <p:set>
                                      <p:cBhvr>
                                        <p:cTn id="50" dur="1" fill="hold">
                                          <p:stCondLst>
                                            <p:cond delay="0"/>
                                          </p:stCondLst>
                                        </p:cTn>
                                        <p:tgtEl>
                                          <p:spTgt spid="25653"/>
                                        </p:tgtEl>
                                        <p:attrNameLst>
                                          <p:attrName>style.visibility</p:attrName>
                                        </p:attrNameLst>
                                      </p:cBhvr>
                                      <p:to>
                                        <p:strVal val="visible"/>
                                      </p:to>
                                    </p:set>
                                    <p:anim calcmode="lin" valueType="num">
                                      <p:cBhvr>
                                        <p:cTn id="51" dur="500" fill="hold"/>
                                        <p:tgtEl>
                                          <p:spTgt spid="25653"/>
                                        </p:tgtEl>
                                        <p:attrNameLst>
                                          <p:attrName>ppt_x</p:attrName>
                                        </p:attrNameLst>
                                      </p:cBhvr>
                                      <p:tavLst>
                                        <p:tav tm="0">
                                          <p:val>
                                            <p:strVal val="#ppt_x"/>
                                          </p:val>
                                        </p:tav>
                                        <p:tav tm="100000">
                                          <p:val>
                                            <p:strVal val="#ppt_x"/>
                                          </p:val>
                                        </p:tav>
                                      </p:tavLst>
                                    </p:anim>
                                    <p:anim calcmode="lin" valueType="num">
                                      <p:cBhvr>
                                        <p:cTn id="52" dur="500" fill="hold"/>
                                        <p:tgtEl>
                                          <p:spTgt spid="25653"/>
                                        </p:tgtEl>
                                        <p:attrNameLst>
                                          <p:attrName>ppt_y</p:attrName>
                                        </p:attrNameLst>
                                      </p:cBhvr>
                                      <p:tavLst>
                                        <p:tav tm="0">
                                          <p:val>
                                            <p:strVal val="#ppt_y-#ppt_h/2"/>
                                          </p:val>
                                        </p:tav>
                                        <p:tav tm="100000">
                                          <p:val>
                                            <p:strVal val="#ppt_y"/>
                                          </p:val>
                                        </p:tav>
                                      </p:tavLst>
                                    </p:anim>
                                    <p:anim calcmode="lin" valueType="num">
                                      <p:cBhvr>
                                        <p:cTn id="53" dur="500" fill="hold"/>
                                        <p:tgtEl>
                                          <p:spTgt spid="25653"/>
                                        </p:tgtEl>
                                        <p:attrNameLst>
                                          <p:attrName>ppt_w</p:attrName>
                                        </p:attrNameLst>
                                      </p:cBhvr>
                                      <p:tavLst>
                                        <p:tav tm="0">
                                          <p:val>
                                            <p:strVal val="#ppt_w"/>
                                          </p:val>
                                        </p:tav>
                                        <p:tav tm="100000">
                                          <p:val>
                                            <p:strVal val="#ppt_w"/>
                                          </p:val>
                                        </p:tav>
                                      </p:tavLst>
                                    </p:anim>
                                    <p:anim calcmode="lin" valueType="num">
                                      <p:cBhvr>
                                        <p:cTn id="54" dur="500" fill="hold"/>
                                        <p:tgtEl>
                                          <p:spTgt spid="25653"/>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5" presetClass="entr" presetSubtype="0" fill="hold" grpId="0" nodeType="afterEffect">
                                  <p:stCondLst>
                                    <p:cond delay="1000"/>
                                  </p:stCondLst>
                                  <p:childTnLst>
                                    <p:set>
                                      <p:cBhvr>
                                        <p:cTn id="57" dur="1" fill="hold">
                                          <p:stCondLst>
                                            <p:cond delay="0"/>
                                          </p:stCondLst>
                                        </p:cTn>
                                        <p:tgtEl>
                                          <p:spTgt spid="25644"/>
                                        </p:tgtEl>
                                        <p:attrNameLst>
                                          <p:attrName>style.visibility</p:attrName>
                                        </p:attrNameLst>
                                      </p:cBhvr>
                                      <p:to>
                                        <p:strVal val="visible"/>
                                      </p:to>
                                    </p:set>
                                    <p:anim calcmode="lin" valueType="num">
                                      <p:cBhvr>
                                        <p:cTn id="58" dur="1000" fill="hold"/>
                                        <p:tgtEl>
                                          <p:spTgt spid="25644"/>
                                        </p:tgtEl>
                                        <p:attrNameLst>
                                          <p:attrName>ppt_w</p:attrName>
                                        </p:attrNameLst>
                                      </p:cBhvr>
                                      <p:tavLst>
                                        <p:tav tm="0">
                                          <p:val>
                                            <p:fltVal val="0"/>
                                          </p:val>
                                        </p:tav>
                                        <p:tav tm="100000">
                                          <p:val>
                                            <p:strVal val="#ppt_w"/>
                                          </p:val>
                                        </p:tav>
                                      </p:tavLst>
                                    </p:anim>
                                    <p:anim calcmode="lin" valueType="num">
                                      <p:cBhvr>
                                        <p:cTn id="59" dur="1000" fill="hold"/>
                                        <p:tgtEl>
                                          <p:spTgt spid="25644"/>
                                        </p:tgtEl>
                                        <p:attrNameLst>
                                          <p:attrName>ppt_h</p:attrName>
                                        </p:attrNameLst>
                                      </p:cBhvr>
                                      <p:tavLst>
                                        <p:tav tm="0">
                                          <p:val>
                                            <p:fltVal val="0"/>
                                          </p:val>
                                        </p:tav>
                                        <p:tav tm="100000">
                                          <p:val>
                                            <p:strVal val="#ppt_h"/>
                                          </p:val>
                                        </p:tav>
                                      </p:tavLst>
                                    </p:anim>
                                    <p:anim calcmode="lin" valueType="num">
                                      <p:cBhvr>
                                        <p:cTn id="60" dur="1000" fill="hold"/>
                                        <p:tgtEl>
                                          <p:spTgt spid="25644"/>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256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5662"/>
                                        </p:tgtEl>
                                        <p:attrNameLst>
                                          <p:attrName>style.visibility</p:attrName>
                                        </p:attrNameLst>
                                      </p:cBhvr>
                                      <p:to>
                                        <p:strVal val="visible"/>
                                      </p:to>
                                    </p:set>
                                    <p:animEffect transition="in" filter="dissolve">
                                      <p:cBhvr>
                                        <p:cTn id="66" dur="500"/>
                                        <p:tgtEl>
                                          <p:spTgt spid="25662"/>
                                        </p:tgtEl>
                                      </p:cBhvr>
                                    </p:animEffect>
                                  </p:childTnLst>
                                </p:cTn>
                              </p:par>
                            </p:childTnLst>
                          </p:cTn>
                        </p:par>
                        <p:par>
                          <p:cTn id="67" fill="hold" nodeType="afterGroup">
                            <p:stCondLst>
                              <p:cond delay="500"/>
                            </p:stCondLst>
                            <p:childTnLst>
                              <p:par>
                                <p:cTn id="68" presetID="5" presetClass="entr" presetSubtype="10" fill="hold" grpId="0" nodeType="afterEffect">
                                  <p:stCondLst>
                                    <p:cond delay="1000"/>
                                  </p:stCondLst>
                                  <p:childTnLst>
                                    <p:set>
                                      <p:cBhvr>
                                        <p:cTn id="69" dur="1" fill="hold">
                                          <p:stCondLst>
                                            <p:cond delay="0"/>
                                          </p:stCondLst>
                                        </p:cTn>
                                        <p:tgtEl>
                                          <p:spTgt spid="25658"/>
                                        </p:tgtEl>
                                        <p:attrNameLst>
                                          <p:attrName>style.visibility</p:attrName>
                                        </p:attrNameLst>
                                      </p:cBhvr>
                                      <p:to>
                                        <p:strVal val="visible"/>
                                      </p:to>
                                    </p:set>
                                    <p:animEffect transition="in" filter="checkerboard(across)">
                                      <p:cBhvr>
                                        <p:cTn id="70" dur="500"/>
                                        <p:tgtEl>
                                          <p:spTgt spid="25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3" grpId="0" autoUpdateAnimBg="0"/>
      <p:bldP spid="25644" grpId="0" autoUpdateAnimBg="0"/>
      <p:bldP spid="25648" grpId="0" animBg="1"/>
      <p:bldP spid="25658" grpId="0" autoUpdateAnimBg="0"/>
      <p:bldP spid="25661" grpId="0" animBg="1"/>
      <p:bldP spid="2566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A255F0C6-FE54-4CF6-AE00-4AE89B4287E6}"/>
              </a:ext>
            </a:extLst>
          </p:cNvPr>
          <p:cNvSpPr txBox="1">
            <a:spLocks noChangeArrowheads="1"/>
          </p:cNvSpPr>
          <p:nvPr/>
        </p:nvSpPr>
        <p:spPr bwMode="auto">
          <a:xfrm>
            <a:off x="914400" y="762000"/>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latin typeface="宋体" panose="02010600030101010101" pitchFamily="2" charset="-122"/>
              </a:rPr>
              <a:t>二、</a:t>
            </a:r>
            <a:r>
              <a:rPr lang="zh-CN" altLang="en-US" sz="2800">
                <a:solidFill>
                  <a:srgbClr val="993300"/>
                </a:solidFill>
              </a:rPr>
              <a:t> 电压放大倍数的分析</a:t>
            </a:r>
          </a:p>
        </p:txBody>
      </p:sp>
      <p:sp>
        <p:nvSpPr>
          <p:cNvPr id="26627" name="Text Box 3">
            <a:extLst>
              <a:ext uri="{FF2B5EF4-FFF2-40B4-BE49-F238E27FC236}">
                <a16:creationId xmlns:a16="http://schemas.microsoft.com/office/drawing/2014/main" id="{1C26C473-AD57-40B7-910C-909875181B45}"/>
              </a:ext>
            </a:extLst>
          </p:cNvPr>
          <p:cNvSpPr txBox="1">
            <a:spLocks noChangeArrowheads="1"/>
          </p:cNvSpPr>
          <p:nvPr/>
        </p:nvSpPr>
        <p:spPr bwMode="auto">
          <a:xfrm>
            <a:off x="1143000" y="1447800"/>
            <a:ext cx="4648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AC2081"/>
                </a:solidFill>
              </a:rPr>
              <a:t>1. 交流通路的输出回路</a:t>
            </a:r>
          </a:p>
        </p:txBody>
      </p:sp>
      <p:grpSp>
        <p:nvGrpSpPr>
          <p:cNvPr id="26628" name="Group 4">
            <a:extLst>
              <a:ext uri="{FF2B5EF4-FFF2-40B4-BE49-F238E27FC236}">
                <a16:creationId xmlns:a16="http://schemas.microsoft.com/office/drawing/2014/main" id="{F0516C59-EB66-4363-91B9-649D31FC55ED}"/>
              </a:ext>
            </a:extLst>
          </p:cNvPr>
          <p:cNvGrpSpPr>
            <a:grpSpLocks/>
          </p:cNvGrpSpPr>
          <p:nvPr/>
        </p:nvGrpSpPr>
        <p:grpSpPr bwMode="auto">
          <a:xfrm>
            <a:off x="5257800" y="1066800"/>
            <a:ext cx="3429000" cy="2895600"/>
            <a:chOff x="0" y="0"/>
            <a:chExt cx="2400" cy="1824"/>
          </a:xfrm>
        </p:grpSpPr>
        <p:grpSp>
          <p:nvGrpSpPr>
            <p:cNvPr id="26691" name="Group 5">
              <a:extLst>
                <a:ext uri="{FF2B5EF4-FFF2-40B4-BE49-F238E27FC236}">
                  <a16:creationId xmlns:a16="http://schemas.microsoft.com/office/drawing/2014/main" id="{48AB665B-B29D-480E-820D-D0C40B379661}"/>
                </a:ext>
              </a:extLst>
            </p:cNvPr>
            <p:cNvGrpSpPr>
              <a:grpSpLocks/>
            </p:cNvGrpSpPr>
            <p:nvPr/>
          </p:nvGrpSpPr>
          <p:grpSpPr bwMode="auto">
            <a:xfrm>
              <a:off x="0" y="0"/>
              <a:ext cx="2400" cy="1824"/>
              <a:chOff x="0" y="0"/>
              <a:chExt cx="2400" cy="1824"/>
            </a:xfrm>
          </p:grpSpPr>
          <p:pic>
            <p:nvPicPr>
              <p:cNvPr id="26696" name="Picture 6" descr="2">
                <a:extLst>
                  <a:ext uri="{FF2B5EF4-FFF2-40B4-BE49-F238E27FC236}">
                    <a16:creationId xmlns:a16="http://schemas.microsoft.com/office/drawing/2014/main" id="{F857DE5F-50B3-40B3-946E-B1E6ECDDB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842" t="24550" r="32191" b="43758"/>
              <a:stretch>
                <a:fillRect/>
              </a:stretch>
            </p:blipFill>
            <p:spPr bwMode="auto">
              <a:xfrm>
                <a:off x="0" y="0"/>
                <a:ext cx="2400"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7" name="Rectangle 7">
                <a:extLst>
                  <a:ext uri="{FF2B5EF4-FFF2-40B4-BE49-F238E27FC236}">
                    <a16:creationId xmlns:a16="http://schemas.microsoft.com/office/drawing/2014/main" id="{C2CB3AB9-8D09-4E47-9945-9136AF1D66B2}"/>
                  </a:ext>
                </a:extLst>
              </p:cNvPr>
              <p:cNvSpPr>
                <a:spLocks noChangeArrowheads="1"/>
              </p:cNvSpPr>
              <p:nvPr/>
            </p:nvSpPr>
            <p:spPr bwMode="auto">
              <a:xfrm>
                <a:off x="720" y="1536"/>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00FF"/>
                  </a:solidFill>
                  <a:latin typeface="宋体" panose="02010600030101010101" pitchFamily="2" charset="-122"/>
                </a:endParaRPr>
              </a:p>
            </p:txBody>
          </p:sp>
        </p:grpSp>
        <p:pic>
          <p:nvPicPr>
            <p:cNvPr id="26692" name="Picture 8" descr="vce">
              <a:extLst>
                <a:ext uri="{FF2B5EF4-FFF2-40B4-BE49-F238E27FC236}">
                  <a16:creationId xmlns:a16="http://schemas.microsoft.com/office/drawing/2014/main" id="{A7F6356A-B0F7-47DD-8B8A-DC1B64838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43" t="748" r="14160" b="86502"/>
            <a:stretch>
              <a:fillRect/>
            </a:stretch>
          </p:blipFill>
          <p:spPr bwMode="auto">
            <a:xfrm>
              <a:off x="814" y="720"/>
              <a:ext cx="1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3" name="Picture 9" descr="vce">
              <a:extLst>
                <a:ext uri="{FF2B5EF4-FFF2-40B4-BE49-F238E27FC236}">
                  <a16:creationId xmlns:a16="http://schemas.microsoft.com/office/drawing/2014/main" id="{7431FBEF-8575-41AF-806B-E79E3E65C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43" t="-4033" r="4724" b="90372"/>
            <a:stretch>
              <a:fillRect/>
            </a:stretch>
          </p:blipFill>
          <p:spPr bwMode="auto">
            <a:xfrm>
              <a:off x="1270" y="694"/>
              <a:ext cx="25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0" descr="n">
              <a:extLst>
                <a:ext uri="{FF2B5EF4-FFF2-40B4-BE49-F238E27FC236}">
                  <a16:creationId xmlns:a16="http://schemas.microsoft.com/office/drawing/2014/main" id="{21A0D506-68AD-4D04-B2B1-0217F0E1C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8267" t="14174" r="5511" b="66817"/>
            <a:stretch>
              <a:fillRect/>
            </a:stretch>
          </p:blipFill>
          <p:spPr bwMode="auto">
            <a:xfrm>
              <a:off x="818" y="705"/>
              <a:ext cx="2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5" name="Picture 11" descr="n">
              <a:extLst>
                <a:ext uri="{FF2B5EF4-FFF2-40B4-BE49-F238E27FC236}">
                  <a16:creationId xmlns:a16="http://schemas.microsoft.com/office/drawing/2014/main" id="{0B0081B3-8C9D-4984-98DF-17B9046B0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8267" t="14174" r="5511" b="66817"/>
            <a:stretch>
              <a:fillRect/>
            </a:stretch>
          </p:blipFill>
          <p:spPr bwMode="auto">
            <a:xfrm>
              <a:off x="1272" y="705"/>
              <a:ext cx="2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6" name="Text Box 12">
            <a:extLst>
              <a:ext uri="{FF2B5EF4-FFF2-40B4-BE49-F238E27FC236}">
                <a16:creationId xmlns:a16="http://schemas.microsoft.com/office/drawing/2014/main" id="{40BB9D48-1EB8-4017-9FA9-B22B9401C49B}"/>
              </a:ext>
            </a:extLst>
          </p:cNvPr>
          <p:cNvSpPr txBox="1">
            <a:spLocks noChangeArrowheads="1"/>
          </p:cNvSpPr>
          <p:nvPr/>
        </p:nvSpPr>
        <p:spPr bwMode="auto">
          <a:xfrm>
            <a:off x="381000" y="1981200"/>
            <a:ext cx="4343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输出通路的外电路是 </a:t>
            </a:r>
            <a:r>
              <a:rPr lang="en-US" altLang="zh-CN" sz="2600" i="1"/>
              <a:t>R</a:t>
            </a:r>
            <a:r>
              <a:rPr lang="en-US" altLang="zh-CN" sz="2600" baseline="-25000"/>
              <a:t>c </a:t>
            </a:r>
            <a:r>
              <a:rPr lang="zh-CN" altLang="en-US" sz="2600"/>
              <a:t>和 </a:t>
            </a:r>
            <a:r>
              <a:rPr lang="en-US" altLang="zh-CN" sz="2600" i="1"/>
              <a:t>R</a:t>
            </a:r>
            <a:r>
              <a:rPr lang="en-US" altLang="zh-CN" sz="2600" baseline="-25000"/>
              <a:t>L </a:t>
            </a:r>
            <a:r>
              <a:rPr lang="zh-CN" altLang="en-US" sz="2600"/>
              <a:t>的并联。</a:t>
            </a:r>
          </a:p>
        </p:txBody>
      </p:sp>
      <p:sp>
        <p:nvSpPr>
          <p:cNvPr id="26637" name="Text Box 13">
            <a:extLst>
              <a:ext uri="{FF2B5EF4-FFF2-40B4-BE49-F238E27FC236}">
                <a16:creationId xmlns:a16="http://schemas.microsoft.com/office/drawing/2014/main" id="{D91FAB10-8928-4835-920F-E94BCE75BEFC}"/>
              </a:ext>
            </a:extLst>
          </p:cNvPr>
          <p:cNvSpPr txBox="1">
            <a:spLocks noChangeArrowheads="1"/>
          </p:cNvSpPr>
          <p:nvPr/>
        </p:nvSpPr>
        <p:spPr bwMode="auto">
          <a:xfrm>
            <a:off x="1066800" y="3200400"/>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AC2081"/>
                </a:solidFill>
              </a:rPr>
              <a:t>2. 交流负载线</a:t>
            </a:r>
          </a:p>
        </p:txBody>
      </p:sp>
      <p:grpSp>
        <p:nvGrpSpPr>
          <p:cNvPr id="26638" name="Group 14">
            <a:extLst>
              <a:ext uri="{FF2B5EF4-FFF2-40B4-BE49-F238E27FC236}">
                <a16:creationId xmlns:a16="http://schemas.microsoft.com/office/drawing/2014/main" id="{075A00D8-B485-4AF9-B8BD-F293F83DE6A0}"/>
              </a:ext>
            </a:extLst>
          </p:cNvPr>
          <p:cNvGrpSpPr>
            <a:grpSpLocks/>
          </p:cNvGrpSpPr>
          <p:nvPr/>
        </p:nvGrpSpPr>
        <p:grpSpPr bwMode="auto">
          <a:xfrm>
            <a:off x="5800725" y="3976688"/>
            <a:ext cx="1573213" cy="2057400"/>
            <a:chOff x="0" y="0"/>
            <a:chExt cx="991" cy="1296"/>
          </a:xfrm>
        </p:grpSpPr>
        <p:grpSp>
          <p:nvGrpSpPr>
            <p:cNvPr id="26687" name="Group 15">
              <a:extLst>
                <a:ext uri="{FF2B5EF4-FFF2-40B4-BE49-F238E27FC236}">
                  <a16:creationId xmlns:a16="http://schemas.microsoft.com/office/drawing/2014/main" id="{078CFE0B-A7B1-406C-9A7A-43F896E19D6C}"/>
                </a:ext>
              </a:extLst>
            </p:cNvPr>
            <p:cNvGrpSpPr>
              <a:grpSpLocks/>
            </p:cNvGrpSpPr>
            <p:nvPr/>
          </p:nvGrpSpPr>
          <p:grpSpPr bwMode="auto">
            <a:xfrm>
              <a:off x="0" y="0"/>
              <a:ext cx="991" cy="1296"/>
              <a:chOff x="0" y="0"/>
              <a:chExt cx="991" cy="1296"/>
            </a:xfrm>
          </p:grpSpPr>
          <p:sp>
            <p:nvSpPr>
              <p:cNvPr id="26689" name="Line 16">
                <a:extLst>
                  <a:ext uri="{FF2B5EF4-FFF2-40B4-BE49-F238E27FC236}">
                    <a16:creationId xmlns:a16="http://schemas.microsoft.com/office/drawing/2014/main" id="{67952838-52E5-4ED9-BC92-182D9BE8D2DC}"/>
                  </a:ext>
                </a:extLst>
              </p:cNvPr>
              <p:cNvSpPr>
                <a:spLocks noChangeShapeType="1"/>
              </p:cNvSpPr>
              <p:nvPr/>
            </p:nvSpPr>
            <p:spPr bwMode="auto">
              <a:xfrm flipH="1" flipV="1">
                <a:off x="0" y="195"/>
                <a:ext cx="959" cy="11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0" name="Text Box 17">
                <a:extLst>
                  <a:ext uri="{FF2B5EF4-FFF2-40B4-BE49-F238E27FC236}">
                    <a16:creationId xmlns:a16="http://schemas.microsoft.com/office/drawing/2014/main" id="{F8A3AFC6-BC3A-4298-A5A2-8B81151E46B8}"/>
                  </a:ext>
                </a:extLst>
              </p:cNvPr>
              <p:cNvSpPr txBox="1">
                <a:spLocks noChangeArrowheads="1"/>
              </p:cNvSpPr>
              <p:nvPr/>
            </p:nvSpPr>
            <p:spPr bwMode="auto">
              <a:xfrm>
                <a:off x="235" y="0"/>
                <a:ext cx="7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ea typeface="方正琥珀繁体" pitchFamily="2" charset="-122"/>
                  </a:rPr>
                  <a:t>交流负载线</a:t>
                </a:r>
              </a:p>
            </p:txBody>
          </p:sp>
        </p:grpSp>
        <p:sp>
          <p:nvSpPr>
            <p:cNvPr id="26688" name="AutoShape 18">
              <a:extLst>
                <a:ext uri="{FF2B5EF4-FFF2-40B4-BE49-F238E27FC236}">
                  <a16:creationId xmlns:a16="http://schemas.microsoft.com/office/drawing/2014/main" id="{A2209477-D130-432E-98A7-4081BB54BB6C}"/>
                </a:ext>
              </a:extLst>
            </p:cNvPr>
            <p:cNvSpPr>
              <a:spLocks noChangeArrowheads="1"/>
            </p:cNvSpPr>
            <p:nvPr/>
          </p:nvSpPr>
          <p:spPr bwMode="auto">
            <a:xfrm>
              <a:off x="293" y="15"/>
              <a:ext cx="698" cy="177"/>
            </a:xfrm>
            <a:prstGeom prst="wedgeRectCallout">
              <a:avLst>
                <a:gd name="adj1" fmla="val -78940"/>
                <a:gd name="adj2" fmla="val 57343"/>
              </a:avLst>
            </a:prstGeom>
            <a:noFill/>
            <a:ln w="19050">
              <a:solidFill>
                <a:srgbClr val="FF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a:ea typeface="方正琥珀繁体" pitchFamily="2" charset="-122"/>
              </a:endParaRPr>
            </a:p>
          </p:txBody>
        </p:sp>
      </p:grpSp>
      <p:sp>
        <p:nvSpPr>
          <p:cNvPr id="26643" name="Text Box 19">
            <a:extLst>
              <a:ext uri="{FF2B5EF4-FFF2-40B4-BE49-F238E27FC236}">
                <a16:creationId xmlns:a16="http://schemas.microsoft.com/office/drawing/2014/main" id="{4EF300BC-8FE0-4A65-93B5-34FAD00F5732}"/>
              </a:ext>
            </a:extLst>
          </p:cNvPr>
          <p:cNvSpPr txBox="1">
            <a:spLocks noChangeArrowheads="1"/>
          </p:cNvSpPr>
          <p:nvPr/>
        </p:nvSpPr>
        <p:spPr bwMode="auto">
          <a:xfrm>
            <a:off x="990600" y="4191000"/>
            <a:ext cx="3810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交流负载线斜率为：</a:t>
            </a:r>
          </a:p>
        </p:txBody>
      </p:sp>
      <p:graphicFrame>
        <p:nvGraphicFramePr>
          <p:cNvPr id="26644" name="Object 20">
            <a:extLst>
              <a:ext uri="{FF2B5EF4-FFF2-40B4-BE49-F238E27FC236}">
                <a16:creationId xmlns:a16="http://schemas.microsoft.com/office/drawing/2014/main" id="{C4C02751-7D16-4918-A37F-A9429A289079}"/>
              </a:ext>
            </a:extLst>
          </p:cNvPr>
          <p:cNvGraphicFramePr>
            <a:graphicFrameLocks noChangeAspect="1"/>
          </p:cNvGraphicFramePr>
          <p:nvPr/>
        </p:nvGraphicFramePr>
        <p:xfrm>
          <a:off x="879475" y="4830763"/>
          <a:ext cx="3387725" cy="731837"/>
        </p:xfrm>
        <a:graphic>
          <a:graphicData uri="http://schemas.openxmlformats.org/presentationml/2006/ole">
            <mc:AlternateContent xmlns:mc="http://schemas.openxmlformats.org/markup-compatibility/2006">
              <mc:Choice xmlns:v="urn:schemas-microsoft-com:vml" Requires="v">
                <p:oleObj spid="_x0000_s26698" r:id="rId6" imgW="3579846" imgH="774364" progId="Equation.3">
                  <p:embed/>
                </p:oleObj>
              </mc:Choice>
              <mc:Fallback>
                <p:oleObj r:id="rId6" imgW="3579846" imgH="774364"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475" y="4830763"/>
                        <a:ext cx="3387725"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45" name="Group 21">
            <a:extLst>
              <a:ext uri="{FF2B5EF4-FFF2-40B4-BE49-F238E27FC236}">
                <a16:creationId xmlns:a16="http://schemas.microsoft.com/office/drawing/2014/main" id="{F4059D54-87AD-4858-A555-A854759BFA18}"/>
              </a:ext>
            </a:extLst>
          </p:cNvPr>
          <p:cNvGrpSpPr>
            <a:grpSpLocks/>
          </p:cNvGrpSpPr>
          <p:nvPr/>
        </p:nvGrpSpPr>
        <p:grpSpPr bwMode="auto">
          <a:xfrm>
            <a:off x="4356100" y="3838575"/>
            <a:ext cx="4511675" cy="2714625"/>
            <a:chOff x="0" y="0"/>
            <a:chExt cx="2842" cy="1710"/>
          </a:xfrm>
        </p:grpSpPr>
        <p:grpSp>
          <p:nvGrpSpPr>
            <p:cNvPr id="3" name="Group 22">
              <a:extLst>
                <a:ext uri="{FF2B5EF4-FFF2-40B4-BE49-F238E27FC236}">
                  <a16:creationId xmlns:a16="http://schemas.microsoft.com/office/drawing/2014/main" id="{EA31D8FB-AFE1-43BF-B3DF-3197123BAD56}"/>
                </a:ext>
              </a:extLst>
            </p:cNvPr>
            <p:cNvGrpSpPr>
              <a:grpSpLocks/>
            </p:cNvGrpSpPr>
            <p:nvPr/>
          </p:nvGrpSpPr>
          <p:grpSpPr bwMode="auto">
            <a:xfrm>
              <a:off x="0" y="0"/>
              <a:ext cx="2842" cy="1614"/>
              <a:chOff x="0" y="0"/>
              <a:chExt cx="2842" cy="1614"/>
            </a:xfrm>
          </p:grpSpPr>
          <p:grpSp>
            <p:nvGrpSpPr>
              <p:cNvPr id="4" name="Group 23">
                <a:extLst>
                  <a:ext uri="{FF2B5EF4-FFF2-40B4-BE49-F238E27FC236}">
                    <a16:creationId xmlns:a16="http://schemas.microsoft.com/office/drawing/2014/main" id="{F4D4766D-AF53-4C4F-BBF9-6FF6DE3F127D}"/>
                  </a:ext>
                </a:extLst>
              </p:cNvPr>
              <p:cNvGrpSpPr>
                <a:grpSpLocks/>
              </p:cNvGrpSpPr>
              <p:nvPr/>
            </p:nvGrpSpPr>
            <p:grpSpPr bwMode="auto">
              <a:xfrm>
                <a:off x="0" y="0"/>
                <a:ext cx="2842" cy="1614"/>
                <a:chOff x="0" y="0"/>
                <a:chExt cx="2842" cy="1614"/>
              </a:xfrm>
            </p:grpSpPr>
            <p:grpSp>
              <p:nvGrpSpPr>
                <p:cNvPr id="26640" name="Group 24">
                  <a:extLst>
                    <a:ext uri="{FF2B5EF4-FFF2-40B4-BE49-F238E27FC236}">
                      <a16:creationId xmlns:a16="http://schemas.microsoft.com/office/drawing/2014/main" id="{71A9ECF6-29F4-4864-9EC1-D5170159659B}"/>
                    </a:ext>
                  </a:extLst>
                </p:cNvPr>
                <p:cNvGrpSpPr>
                  <a:grpSpLocks/>
                </p:cNvGrpSpPr>
                <p:nvPr/>
              </p:nvGrpSpPr>
              <p:grpSpPr bwMode="auto">
                <a:xfrm>
                  <a:off x="0" y="0"/>
                  <a:ext cx="2842" cy="1614"/>
                  <a:chOff x="0" y="0"/>
                  <a:chExt cx="2842" cy="1614"/>
                </a:xfrm>
              </p:grpSpPr>
              <p:sp>
                <p:nvSpPr>
                  <p:cNvPr id="26649" name="Text Box 25">
                    <a:extLst>
                      <a:ext uri="{FF2B5EF4-FFF2-40B4-BE49-F238E27FC236}">
                        <a16:creationId xmlns:a16="http://schemas.microsoft.com/office/drawing/2014/main" id="{99496B05-D02F-4D31-ABE5-19E75317448D}"/>
                      </a:ext>
                    </a:extLst>
                  </p:cNvPr>
                  <p:cNvSpPr txBox="1">
                    <a:spLocks noChangeArrowheads="1"/>
                  </p:cNvSpPr>
                  <p:nvPr/>
                </p:nvSpPr>
                <p:spPr bwMode="auto">
                  <a:xfrm>
                    <a:off x="364" y="125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26650" name="Text Box 26">
                    <a:extLst>
                      <a:ext uri="{FF2B5EF4-FFF2-40B4-BE49-F238E27FC236}">
                        <a16:creationId xmlns:a16="http://schemas.microsoft.com/office/drawing/2014/main" id="{D03746A6-5042-4928-BC1F-2784C26C5EA7}"/>
                      </a:ext>
                    </a:extLst>
                  </p:cNvPr>
                  <p:cNvSpPr txBox="1">
                    <a:spLocks noChangeArrowheads="1"/>
                  </p:cNvSpPr>
                  <p:nvPr/>
                </p:nvSpPr>
                <p:spPr bwMode="auto">
                  <a:xfrm>
                    <a:off x="2107" y="634"/>
                    <a:ext cx="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r>
                      <a:rPr lang="en-US" altLang="zh-CN" sz="2000" baseline="-25000"/>
                      <a:t>B</a:t>
                    </a:r>
                    <a:endParaRPr lang="en-US" altLang="zh-CN" sz="2000"/>
                  </a:p>
                </p:txBody>
              </p:sp>
              <p:sp>
                <p:nvSpPr>
                  <p:cNvPr id="26651" name="Line 27">
                    <a:extLst>
                      <a:ext uri="{FF2B5EF4-FFF2-40B4-BE49-F238E27FC236}">
                        <a16:creationId xmlns:a16="http://schemas.microsoft.com/office/drawing/2014/main" id="{B26E5AFE-5479-4291-9EEB-38A80A0FA199}"/>
                      </a:ext>
                    </a:extLst>
                  </p:cNvPr>
                  <p:cNvSpPr>
                    <a:spLocks noChangeShapeType="1"/>
                  </p:cNvSpPr>
                  <p:nvPr/>
                </p:nvSpPr>
                <p:spPr bwMode="auto">
                  <a:xfrm>
                    <a:off x="173" y="80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2" name="Text Box 28">
                    <a:extLst>
                      <a:ext uri="{FF2B5EF4-FFF2-40B4-BE49-F238E27FC236}">
                        <a16:creationId xmlns:a16="http://schemas.microsoft.com/office/drawing/2014/main" id="{AEE4A5B4-0B06-48EB-A37B-9ED87E5B4573}"/>
                      </a:ext>
                    </a:extLst>
                  </p:cNvPr>
                  <p:cNvSpPr txBox="1">
                    <a:spLocks noChangeArrowheads="1"/>
                  </p:cNvSpPr>
                  <p:nvPr/>
                </p:nvSpPr>
                <p:spPr bwMode="auto">
                  <a:xfrm>
                    <a:off x="0" y="0"/>
                    <a:ext cx="5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r>
                      <a:rPr lang="en-US" altLang="zh-CN" sz="1800" i="1"/>
                      <a:t> </a:t>
                    </a:r>
                    <a:r>
                      <a:rPr lang="en-US" altLang="zh-CN" sz="1800" b="0"/>
                      <a:t> / </a:t>
                    </a:r>
                    <a:r>
                      <a:rPr lang="en-US" altLang="zh-CN" sz="1800"/>
                      <a:t>mA</a:t>
                    </a:r>
                  </a:p>
                </p:txBody>
              </p:sp>
              <p:sp>
                <p:nvSpPr>
                  <p:cNvPr id="26653" name="Text Box 29">
                    <a:extLst>
                      <a:ext uri="{FF2B5EF4-FFF2-40B4-BE49-F238E27FC236}">
                        <a16:creationId xmlns:a16="http://schemas.microsoft.com/office/drawing/2014/main" id="{0A2A7A6C-14AA-4B53-A815-7C990C2169F5}"/>
                      </a:ext>
                    </a:extLst>
                  </p:cNvPr>
                  <p:cNvSpPr txBox="1">
                    <a:spLocks noChangeArrowheads="1"/>
                  </p:cNvSpPr>
                  <p:nvPr/>
                </p:nvSpPr>
                <p:spPr bwMode="auto">
                  <a:xfrm>
                    <a:off x="2297" y="138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r>
                      <a:rPr lang="en-US" altLang="zh-CN" sz="1800" i="1"/>
                      <a:t> </a:t>
                    </a:r>
                    <a:r>
                      <a:rPr lang="en-US" altLang="zh-CN" sz="1800" b="0"/>
                      <a:t> </a:t>
                    </a:r>
                    <a:r>
                      <a:rPr lang="en-US" altLang="zh-CN" sz="1800"/>
                      <a:t>/V</a:t>
                    </a:r>
                  </a:p>
                </p:txBody>
              </p:sp>
              <p:sp>
                <p:nvSpPr>
                  <p:cNvPr id="26654" name="Line 30">
                    <a:extLst>
                      <a:ext uri="{FF2B5EF4-FFF2-40B4-BE49-F238E27FC236}">
                        <a16:creationId xmlns:a16="http://schemas.microsoft.com/office/drawing/2014/main" id="{2E62C9D3-C011-431A-8472-CDFA2039522B}"/>
                      </a:ext>
                    </a:extLst>
                  </p:cNvPr>
                  <p:cNvSpPr>
                    <a:spLocks noChangeShapeType="1"/>
                  </p:cNvSpPr>
                  <p:nvPr/>
                </p:nvSpPr>
                <p:spPr bwMode="auto">
                  <a:xfrm flipV="1">
                    <a:off x="1032" y="786"/>
                    <a:ext cx="1033" cy="7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655" name="Group 31">
                    <a:extLst>
                      <a:ext uri="{FF2B5EF4-FFF2-40B4-BE49-F238E27FC236}">
                        <a16:creationId xmlns:a16="http://schemas.microsoft.com/office/drawing/2014/main" id="{19A745C7-C584-484A-A6F2-955977C003DA}"/>
                      </a:ext>
                    </a:extLst>
                  </p:cNvPr>
                  <p:cNvGrpSpPr>
                    <a:grpSpLocks/>
                  </p:cNvGrpSpPr>
                  <p:nvPr/>
                </p:nvGrpSpPr>
                <p:grpSpPr bwMode="auto">
                  <a:xfrm>
                    <a:off x="686" y="524"/>
                    <a:ext cx="1271" cy="192"/>
                    <a:chOff x="0" y="0"/>
                    <a:chExt cx="2184" cy="363"/>
                  </a:xfrm>
                </p:grpSpPr>
                <p:sp>
                  <p:nvSpPr>
                    <p:cNvPr id="26685" name="未知">
                      <a:extLst>
                        <a:ext uri="{FF2B5EF4-FFF2-40B4-BE49-F238E27FC236}">
                          <a16:creationId xmlns:a16="http://schemas.microsoft.com/office/drawing/2014/main" id="{6CAFE340-CBCB-4AF0-A8EB-B7F0275B805A}"/>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6" name="Line 33">
                      <a:extLst>
                        <a:ext uri="{FF2B5EF4-FFF2-40B4-BE49-F238E27FC236}">
                          <a16:creationId xmlns:a16="http://schemas.microsoft.com/office/drawing/2014/main" id="{6FB7E70F-C251-4CE4-8AB4-F6449D7F0658}"/>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6656" name="Group 34">
                    <a:extLst>
                      <a:ext uri="{FF2B5EF4-FFF2-40B4-BE49-F238E27FC236}">
                        <a16:creationId xmlns:a16="http://schemas.microsoft.com/office/drawing/2014/main" id="{C8709B1A-FEEE-493D-9236-55D885DCBB58}"/>
                      </a:ext>
                    </a:extLst>
                  </p:cNvPr>
                  <p:cNvGrpSpPr>
                    <a:grpSpLocks/>
                  </p:cNvGrpSpPr>
                  <p:nvPr/>
                </p:nvGrpSpPr>
                <p:grpSpPr bwMode="auto">
                  <a:xfrm>
                    <a:off x="606" y="1064"/>
                    <a:ext cx="1501" cy="115"/>
                    <a:chOff x="0" y="0"/>
                    <a:chExt cx="2580" cy="216"/>
                  </a:xfrm>
                </p:grpSpPr>
                <p:grpSp>
                  <p:nvGrpSpPr>
                    <p:cNvPr id="26681" name="Group 35">
                      <a:extLst>
                        <a:ext uri="{FF2B5EF4-FFF2-40B4-BE49-F238E27FC236}">
                          <a16:creationId xmlns:a16="http://schemas.microsoft.com/office/drawing/2014/main" id="{1D432E4B-35D4-438B-9B73-DA4839B5011A}"/>
                        </a:ext>
                      </a:extLst>
                    </p:cNvPr>
                    <p:cNvGrpSpPr>
                      <a:grpSpLocks/>
                    </p:cNvGrpSpPr>
                    <p:nvPr/>
                  </p:nvGrpSpPr>
                  <p:grpSpPr bwMode="auto">
                    <a:xfrm>
                      <a:off x="84" y="0"/>
                      <a:ext cx="2496" cy="144"/>
                      <a:chOff x="0" y="0"/>
                      <a:chExt cx="2496" cy="144"/>
                    </a:xfrm>
                  </p:grpSpPr>
                  <p:sp>
                    <p:nvSpPr>
                      <p:cNvPr id="26683" name="Line 36">
                        <a:extLst>
                          <a:ext uri="{FF2B5EF4-FFF2-40B4-BE49-F238E27FC236}">
                            <a16:creationId xmlns:a16="http://schemas.microsoft.com/office/drawing/2014/main" id="{8175683B-A610-47F4-B6AA-2354A584BFB7}"/>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4" name="Line 37">
                        <a:extLst>
                          <a:ext uri="{FF2B5EF4-FFF2-40B4-BE49-F238E27FC236}">
                            <a16:creationId xmlns:a16="http://schemas.microsoft.com/office/drawing/2014/main" id="{E486F461-2F12-4637-BEDD-CB0699DCC40E}"/>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682" name="未知">
                      <a:extLst>
                        <a:ext uri="{FF2B5EF4-FFF2-40B4-BE49-F238E27FC236}">
                          <a16:creationId xmlns:a16="http://schemas.microsoft.com/office/drawing/2014/main" id="{F20EF29B-0131-4DCB-868B-4F006629F189}"/>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657" name="Line 39">
                    <a:extLst>
                      <a:ext uri="{FF2B5EF4-FFF2-40B4-BE49-F238E27FC236}">
                        <a16:creationId xmlns:a16="http://schemas.microsoft.com/office/drawing/2014/main" id="{151B28FC-B4E6-4CEE-80B6-D129D1E301C9}"/>
                      </a:ext>
                    </a:extLst>
                  </p:cNvPr>
                  <p:cNvSpPr>
                    <a:spLocks noChangeShapeType="1"/>
                  </p:cNvSpPr>
                  <p:nvPr/>
                </p:nvSpPr>
                <p:spPr bwMode="auto">
                  <a:xfrm flipH="1">
                    <a:off x="636" y="1318"/>
                    <a:ext cx="182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8" name="未知">
                    <a:extLst>
                      <a:ext uri="{FF2B5EF4-FFF2-40B4-BE49-F238E27FC236}">
                        <a16:creationId xmlns:a16="http://schemas.microsoft.com/office/drawing/2014/main" id="{D51C308A-518B-46DD-8C94-E7B04AECD807}"/>
                      </a:ext>
                    </a:extLst>
                  </p:cNvPr>
                  <p:cNvSpPr>
                    <a:spLocks/>
                  </p:cNvSpPr>
                  <p:nvPr/>
                </p:nvSpPr>
                <p:spPr bwMode="auto">
                  <a:xfrm>
                    <a:off x="575" y="1319"/>
                    <a:ext cx="55" cy="23"/>
                  </a:xfrm>
                  <a:custGeom>
                    <a:avLst/>
                    <a:gdLst>
                      <a:gd name="T0" fmla="*/ 55 w 96"/>
                      <a:gd name="T1" fmla="*/ 0 h 42"/>
                      <a:gd name="T2" fmla="*/ 14 w 96"/>
                      <a:gd name="T3" fmla="*/ 10 h 42"/>
                      <a:gd name="T4" fmla="*/ 0 w 96"/>
                      <a:gd name="T5" fmla="*/ 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9" name="Line 41">
                    <a:extLst>
                      <a:ext uri="{FF2B5EF4-FFF2-40B4-BE49-F238E27FC236}">
                        <a16:creationId xmlns:a16="http://schemas.microsoft.com/office/drawing/2014/main" id="{20BED63F-8E40-4B61-9218-79B21259C531}"/>
                      </a:ext>
                    </a:extLst>
                  </p:cNvPr>
                  <p:cNvSpPr>
                    <a:spLocks noChangeShapeType="1"/>
                  </p:cNvSpPr>
                  <p:nvPr/>
                </p:nvSpPr>
                <p:spPr bwMode="auto">
                  <a:xfrm>
                    <a:off x="341"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0" name="Line 42">
                    <a:extLst>
                      <a:ext uri="{FF2B5EF4-FFF2-40B4-BE49-F238E27FC236}">
                        <a16:creationId xmlns:a16="http://schemas.microsoft.com/office/drawing/2014/main" id="{55FE1D5A-B78F-4E65-98F5-77BA11FF89FB}"/>
                      </a:ext>
                    </a:extLst>
                  </p:cNvPr>
                  <p:cNvSpPr>
                    <a:spLocks noChangeShapeType="1"/>
                  </p:cNvSpPr>
                  <p:nvPr/>
                </p:nvSpPr>
                <p:spPr bwMode="auto">
                  <a:xfrm>
                    <a:off x="341"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1" name="Line 43">
                    <a:extLst>
                      <a:ext uri="{FF2B5EF4-FFF2-40B4-BE49-F238E27FC236}">
                        <a16:creationId xmlns:a16="http://schemas.microsoft.com/office/drawing/2014/main" id="{EBB7E513-9A2F-473A-A70B-F82F027482DC}"/>
                      </a:ext>
                    </a:extLst>
                  </p:cNvPr>
                  <p:cNvSpPr>
                    <a:spLocks noChangeShapeType="1"/>
                  </p:cNvSpPr>
                  <p:nvPr/>
                </p:nvSpPr>
                <p:spPr bwMode="auto">
                  <a:xfrm flipV="1">
                    <a:off x="564" y="643"/>
                    <a:ext cx="140" cy="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2" name="未知">
                    <a:extLst>
                      <a:ext uri="{FF2B5EF4-FFF2-40B4-BE49-F238E27FC236}">
                        <a16:creationId xmlns:a16="http://schemas.microsoft.com/office/drawing/2014/main" id="{299F59C8-09A6-46B0-89C3-BE6D49001E3F}"/>
                      </a:ext>
                    </a:extLst>
                  </p:cNvPr>
                  <p:cNvSpPr>
                    <a:spLocks/>
                  </p:cNvSpPr>
                  <p:nvPr/>
                </p:nvSpPr>
                <p:spPr bwMode="auto">
                  <a:xfrm>
                    <a:off x="704" y="352"/>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3" name="Line 45">
                    <a:extLst>
                      <a:ext uri="{FF2B5EF4-FFF2-40B4-BE49-F238E27FC236}">
                        <a16:creationId xmlns:a16="http://schemas.microsoft.com/office/drawing/2014/main" id="{EB281A83-C169-44AB-B290-188F12D96D0F}"/>
                      </a:ext>
                    </a:extLst>
                  </p:cNvPr>
                  <p:cNvSpPr>
                    <a:spLocks noChangeShapeType="1"/>
                  </p:cNvSpPr>
                  <p:nvPr/>
                </p:nvSpPr>
                <p:spPr bwMode="auto">
                  <a:xfrm rot="63494" flipV="1">
                    <a:off x="1112" y="301"/>
                    <a:ext cx="681" cy="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4" name="Line 46">
                    <a:extLst>
                      <a:ext uri="{FF2B5EF4-FFF2-40B4-BE49-F238E27FC236}">
                        <a16:creationId xmlns:a16="http://schemas.microsoft.com/office/drawing/2014/main" id="{15A96DD6-DC92-4520-9A30-C59DE5BB3BD5}"/>
                      </a:ext>
                    </a:extLst>
                  </p:cNvPr>
                  <p:cNvSpPr>
                    <a:spLocks noChangeShapeType="1"/>
                  </p:cNvSpPr>
                  <p:nvPr/>
                </p:nvSpPr>
                <p:spPr bwMode="auto">
                  <a:xfrm rot="-8100000">
                    <a:off x="585" y="1208"/>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5" name="Line 47">
                    <a:extLst>
                      <a:ext uri="{FF2B5EF4-FFF2-40B4-BE49-F238E27FC236}">
                        <a16:creationId xmlns:a16="http://schemas.microsoft.com/office/drawing/2014/main" id="{7DA38FBF-3C83-42FC-952F-A1F64ACA4F88}"/>
                      </a:ext>
                    </a:extLst>
                  </p:cNvPr>
                  <p:cNvSpPr>
                    <a:spLocks noChangeShapeType="1"/>
                  </p:cNvSpPr>
                  <p:nvPr/>
                </p:nvSpPr>
                <p:spPr bwMode="auto">
                  <a:xfrm flipV="1">
                    <a:off x="564" y="39"/>
                    <a:ext cx="0" cy="1341"/>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6" name="Line 48">
                    <a:extLst>
                      <a:ext uri="{FF2B5EF4-FFF2-40B4-BE49-F238E27FC236}">
                        <a16:creationId xmlns:a16="http://schemas.microsoft.com/office/drawing/2014/main" id="{A1A689AC-DED8-446E-9DB2-107A5A49029D}"/>
                      </a:ext>
                    </a:extLst>
                  </p:cNvPr>
                  <p:cNvSpPr>
                    <a:spLocks noChangeShapeType="1"/>
                  </p:cNvSpPr>
                  <p:nvPr/>
                </p:nvSpPr>
                <p:spPr bwMode="auto">
                  <a:xfrm>
                    <a:off x="536" y="1026"/>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7" name="Line 49">
                    <a:extLst>
                      <a:ext uri="{FF2B5EF4-FFF2-40B4-BE49-F238E27FC236}">
                        <a16:creationId xmlns:a16="http://schemas.microsoft.com/office/drawing/2014/main" id="{59B0A62E-5977-44AD-A356-526DD9B62027}"/>
                      </a:ext>
                    </a:extLst>
                  </p:cNvPr>
                  <p:cNvSpPr>
                    <a:spLocks noChangeShapeType="1"/>
                  </p:cNvSpPr>
                  <p:nvPr/>
                </p:nvSpPr>
                <p:spPr bwMode="auto">
                  <a:xfrm>
                    <a:off x="536" y="643"/>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8" name="Line 50">
                    <a:extLst>
                      <a:ext uri="{FF2B5EF4-FFF2-40B4-BE49-F238E27FC236}">
                        <a16:creationId xmlns:a16="http://schemas.microsoft.com/office/drawing/2014/main" id="{FD3C20C7-AE71-487B-84CD-DBC34E465802}"/>
                      </a:ext>
                    </a:extLst>
                  </p:cNvPr>
                  <p:cNvSpPr>
                    <a:spLocks noChangeShapeType="1"/>
                  </p:cNvSpPr>
                  <p:nvPr/>
                </p:nvSpPr>
                <p:spPr bwMode="auto">
                  <a:xfrm>
                    <a:off x="536" y="303"/>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9" name="Line 51">
                    <a:extLst>
                      <a:ext uri="{FF2B5EF4-FFF2-40B4-BE49-F238E27FC236}">
                        <a16:creationId xmlns:a16="http://schemas.microsoft.com/office/drawing/2014/main" id="{839D3CC6-56AC-4DF7-A33B-9DC70E5CD151}"/>
                      </a:ext>
                    </a:extLst>
                  </p:cNvPr>
                  <p:cNvSpPr>
                    <a:spLocks noChangeShapeType="1"/>
                  </p:cNvSpPr>
                  <p:nvPr/>
                </p:nvSpPr>
                <p:spPr bwMode="auto">
                  <a:xfrm>
                    <a:off x="643" y="1368"/>
                    <a:ext cx="2039"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0" name="Line 52">
                    <a:extLst>
                      <a:ext uri="{FF2B5EF4-FFF2-40B4-BE49-F238E27FC236}">
                        <a16:creationId xmlns:a16="http://schemas.microsoft.com/office/drawing/2014/main" id="{871BD690-1472-418F-B2E3-8C2A39005ECB}"/>
                      </a:ext>
                    </a:extLst>
                  </p:cNvPr>
                  <p:cNvSpPr>
                    <a:spLocks noChangeShapeType="1"/>
                  </p:cNvSpPr>
                  <p:nvPr/>
                </p:nvSpPr>
                <p:spPr bwMode="auto">
                  <a:xfrm>
                    <a:off x="559" y="1368"/>
                    <a:ext cx="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1" name="Line 53">
                    <a:extLst>
                      <a:ext uri="{FF2B5EF4-FFF2-40B4-BE49-F238E27FC236}">
                        <a16:creationId xmlns:a16="http://schemas.microsoft.com/office/drawing/2014/main" id="{7A7BB982-E07B-482B-BAC2-9C8F82A29FA0}"/>
                      </a:ext>
                    </a:extLst>
                  </p:cNvPr>
                  <p:cNvSpPr>
                    <a:spLocks noChangeShapeType="1"/>
                  </p:cNvSpPr>
                  <p:nvPr/>
                </p:nvSpPr>
                <p:spPr bwMode="auto">
                  <a:xfrm>
                    <a:off x="838" y="1368"/>
                    <a:ext cx="0" cy="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2" name="Line 54">
                    <a:extLst>
                      <a:ext uri="{FF2B5EF4-FFF2-40B4-BE49-F238E27FC236}">
                        <a16:creationId xmlns:a16="http://schemas.microsoft.com/office/drawing/2014/main" id="{4B361B19-B57F-4570-A85A-D6090E4E0A1F}"/>
                      </a:ext>
                    </a:extLst>
                  </p:cNvPr>
                  <p:cNvSpPr>
                    <a:spLocks noChangeShapeType="1"/>
                  </p:cNvSpPr>
                  <p:nvPr/>
                </p:nvSpPr>
                <p:spPr bwMode="auto">
                  <a:xfrm>
                    <a:off x="1397" y="1368"/>
                    <a:ext cx="0" cy="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3" name="Line 55">
                    <a:extLst>
                      <a:ext uri="{FF2B5EF4-FFF2-40B4-BE49-F238E27FC236}">
                        <a16:creationId xmlns:a16="http://schemas.microsoft.com/office/drawing/2014/main" id="{4A9B06CA-93D5-457D-B6E8-D8F466B8C640}"/>
                      </a:ext>
                    </a:extLst>
                  </p:cNvPr>
                  <p:cNvSpPr>
                    <a:spLocks noChangeShapeType="1"/>
                  </p:cNvSpPr>
                  <p:nvPr/>
                </p:nvSpPr>
                <p:spPr bwMode="auto">
                  <a:xfrm>
                    <a:off x="1117" y="1368"/>
                    <a:ext cx="0" cy="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4" name="Line 56">
                    <a:extLst>
                      <a:ext uri="{FF2B5EF4-FFF2-40B4-BE49-F238E27FC236}">
                        <a16:creationId xmlns:a16="http://schemas.microsoft.com/office/drawing/2014/main" id="{87C71B59-698A-4A54-A716-D7DA68EFA8E9}"/>
                      </a:ext>
                    </a:extLst>
                  </p:cNvPr>
                  <p:cNvSpPr>
                    <a:spLocks noChangeShapeType="1"/>
                  </p:cNvSpPr>
                  <p:nvPr/>
                </p:nvSpPr>
                <p:spPr bwMode="auto">
                  <a:xfrm>
                    <a:off x="1983" y="1368"/>
                    <a:ext cx="0" cy="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5" name="Line 57">
                    <a:extLst>
                      <a:ext uri="{FF2B5EF4-FFF2-40B4-BE49-F238E27FC236}">
                        <a16:creationId xmlns:a16="http://schemas.microsoft.com/office/drawing/2014/main" id="{6561A2CC-8962-444D-A462-430E349B4E3E}"/>
                      </a:ext>
                    </a:extLst>
                  </p:cNvPr>
                  <p:cNvSpPr>
                    <a:spLocks noChangeShapeType="1"/>
                  </p:cNvSpPr>
                  <p:nvPr/>
                </p:nvSpPr>
                <p:spPr bwMode="auto">
                  <a:xfrm>
                    <a:off x="1676" y="1368"/>
                    <a:ext cx="0" cy="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6" name="Oval 58">
                    <a:extLst>
                      <a:ext uri="{FF2B5EF4-FFF2-40B4-BE49-F238E27FC236}">
                        <a16:creationId xmlns:a16="http://schemas.microsoft.com/office/drawing/2014/main" id="{BE17E0DF-C4F6-4C93-BC2D-AE9DE1B2C3AE}"/>
                      </a:ext>
                    </a:extLst>
                  </p:cNvPr>
                  <p:cNvSpPr>
                    <a:spLocks noChangeArrowheads="1"/>
                  </p:cNvSpPr>
                  <p:nvPr/>
                </p:nvSpPr>
                <p:spPr bwMode="auto">
                  <a:xfrm>
                    <a:off x="2141" y="1342"/>
                    <a:ext cx="56" cy="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77" name="Line 59">
                    <a:extLst>
                      <a:ext uri="{FF2B5EF4-FFF2-40B4-BE49-F238E27FC236}">
                        <a16:creationId xmlns:a16="http://schemas.microsoft.com/office/drawing/2014/main" id="{85B90C17-3474-43EC-8011-13CAD3CE0294}"/>
                      </a:ext>
                    </a:extLst>
                  </p:cNvPr>
                  <p:cNvSpPr>
                    <a:spLocks noChangeShapeType="1"/>
                  </p:cNvSpPr>
                  <p:nvPr/>
                </p:nvSpPr>
                <p:spPr bwMode="auto">
                  <a:xfrm>
                    <a:off x="1402" y="861"/>
                    <a:ext cx="0" cy="508"/>
                  </a:xfrm>
                  <a:prstGeom prst="line">
                    <a:avLst/>
                  </a:prstGeom>
                  <a:noFill/>
                  <a:ln w="28575">
                    <a:solidFill>
                      <a:schemeClr val="accent2"/>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8" name="Line 60">
                    <a:extLst>
                      <a:ext uri="{FF2B5EF4-FFF2-40B4-BE49-F238E27FC236}">
                        <a16:creationId xmlns:a16="http://schemas.microsoft.com/office/drawing/2014/main" id="{7D674CCC-1FA7-4AB7-B9EF-8BF264388CD4}"/>
                      </a:ext>
                    </a:extLst>
                  </p:cNvPr>
                  <p:cNvSpPr>
                    <a:spLocks noChangeShapeType="1"/>
                  </p:cNvSpPr>
                  <p:nvPr/>
                </p:nvSpPr>
                <p:spPr bwMode="auto">
                  <a:xfrm flipH="1" flipV="1">
                    <a:off x="564" y="835"/>
                    <a:ext cx="782" cy="6"/>
                  </a:xfrm>
                  <a:prstGeom prst="line">
                    <a:avLst/>
                  </a:prstGeom>
                  <a:noFill/>
                  <a:ln w="28575">
                    <a:solidFill>
                      <a:schemeClr val="accent2"/>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9" name="未知">
                    <a:extLst>
                      <a:ext uri="{FF2B5EF4-FFF2-40B4-BE49-F238E27FC236}">
                        <a16:creationId xmlns:a16="http://schemas.microsoft.com/office/drawing/2014/main" id="{84059E07-F0A7-4FD2-9952-2050FE6575C0}"/>
                      </a:ext>
                    </a:extLst>
                  </p:cNvPr>
                  <p:cNvSpPr>
                    <a:spLocks/>
                  </p:cNvSpPr>
                  <p:nvPr/>
                </p:nvSpPr>
                <p:spPr bwMode="auto">
                  <a:xfrm>
                    <a:off x="640" y="856"/>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0" name="Oval 62">
                    <a:extLst>
                      <a:ext uri="{FF2B5EF4-FFF2-40B4-BE49-F238E27FC236}">
                        <a16:creationId xmlns:a16="http://schemas.microsoft.com/office/drawing/2014/main" id="{C293812E-5AA3-443D-95B1-042A35DCF84D}"/>
                      </a:ext>
                    </a:extLst>
                  </p:cNvPr>
                  <p:cNvSpPr>
                    <a:spLocks noChangeArrowheads="1"/>
                  </p:cNvSpPr>
                  <p:nvPr/>
                </p:nvSpPr>
                <p:spPr bwMode="auto">
                  <a:xfrm>
                    <a:off x="536" y="295"/>
                    <a:ext cx="56" cy="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641" name="Group 63">
                  <a:extLst>
                    <a:ext uri="{FF2B5EF4-FFF2-40B4-BE49-F238E27FC236}">
                      <a16:creationId xmlns:a16="http://schemas.microsoft.com/office/drawing/2014/main" id="{8C3EFF44-42D0-4CA2-A3B0-93F0465768D9}"/>
                    </a:ext>
                  </a:extLst>
                </p:cNvPr>
                <p:cNvGrpSpPr>
                  <a:grpSpLocks/>
                </p:cNvGrpSpPr>
                <p:nvPr/>
              </p:nvGrpSpPr>
              <p:grpSpPr bwMode="auto">
                <a:xfrm>
                  <a:off x="557" y="327"/>
                  <a:ext cx="1704" cy="1056"/>
                  <a:chOff x="0" y="0"/>
                  <a:chExt cx="1704" cy="1056"/>
                </a:xfrm>
              </p:grpSpPr>
              <p:sp>
                <p:nvSpPr>
                  <p:cNvPr id="26642" name="Line 64">
                    <a:extLst>
                      <a:ext uri="{FF2B5EF4-FFF2-40B4-BE49-F238E27FC236}">
                        <a16:creationId xmlns:a16="http://schemas.microsoft.com/office/drawing/2014/main" id="{BD390CAB-67D5-4B10-81AF-2F51F72B2C74}"/>
                      </a:ext>
                    </a:extLst>
                  </p:cNvPr>
                  <p:cNvSpPr>
                    <a:spLocks noChangeShapeType="1"/>
                  </p:cNvSpPr>
                  <p:nvPr/>
                </p:nvSpPr>
                <p:spPr bwMode="auto">
                  <a:xfrm rot="74087">
                    <a:off x="0" y="0"/>
                    <a:ext cx="170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 name="Group 65">
                    <a:extLst>
                      <a:ext uri="{FF2B5EF4-FFF2-40B4-BE49-F238E27FC236}">
                        <a16:creationId xmlns:a16="http://schemas.microsoft.com/office/drawing/2014/main" id="{DABD8FB0-C25E-4865-8425-A5D89D9133C5}"/>
                      </a:ext>
                    </a:extLst>
                  </p:cNvPr>
                  <p:cNvGrpSpPr>
                    <a:grpSpLocks/>
                  </p:cNvGrpSpPr>
                  <p:nvPr/>
                </p:nvGrpSpPr>
                <p:grpSpPr bwMode="auto">
                  <a:xfrm>
                    <a:off x="614" y="476"/>
                    <a:ext cx="268" cy="288"/>
                    <a:chOff x="0" y="0"/>
                    <a:chExt cx="460" cy="511"/>
                  </a:xfrm>
                </p:grpSpPr>
                <p:sp>
                  <p:nvSpPr>
                    <p:cNvPr id="26647" name="Text Box 66">
                      <a:extLst>
                        <a:ext uri="{FF2B5EF4-FFF2-40B4-BE49-F238E27FC236}">
                          <a16:creationId xmlns:a16="http://schemas.microsoft.com/office/drawing/2014/main" id="{B53D587E-CCEE-4B8B-8F94-FEC0BB67221B}"/>
                        </a:ext>
                      </a:extLst>
                    </p:cNvPr>
                    <p:cNvSpPr txBox="1">
                      <a:spLocks noChangeArrowheads="1"/>
                    </p:cNvSpPr>
                    <p:nvPr/>
                  </p:nvSpPr>
                  <p:spPr bwMode="auto">
                    <a:xfrm>
                      <a:off x="0" y="0"/>
                      <a:ext cx="438" cy="5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Q</a:t>
                      </a:r>
                      <a:endParaRPr lang="en-US" altLang="zh-CN" b="0" i="1">
                        <a:solidFill>
                          <a:srgbClr val="FF3300"/>
                        </a:solidFill>
                      </a:endParaRPr>
                    </a:p>
                  </p:txBody>
                </p:sp>
                <p:sp>
                  <p:nvSpPr>
                    <p:cNvPr id="26648" name="Oval 67">
                      <a:extLst>
                        <a:ext uri="{FF2B5EF4-FFF2-40B4-BE49-F238E27FC236}">
                          <a16:creationId xmlns:a16="http://schemas.microsoft.com/office/drawing/2014/main" id="{12A36F06-F75B-40DF-831A-30856297C3E5}"/>
                        </a:ext>
                      </a:extLst>
                    </p:cNvPr>
                    <p:cNvSpPr>
                      <a:spLocks noChangeArrowheads="1"/>
                    </p:cNvSpPr>
                    <p:nvPr/>
                  </p:nvSpPr>
                  <p:spPr bwMode="auto">
                    <a:xfrm>
                      <a:off x="364" y="62"/>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 name="Group 68">
                    <a:extLst>
                      <a:ext uri="{FF2B5EF4-FFF2-40B4-BE49-F238E27FC236}">
                        <a16:creationId xmlns:a16="http://schemas.microsoft.com/office/drawing/2014/main" id="{51E85DCE-CA13-445B-B847-A7F393A93289}"/>
                      </a:ext>
                    </a:extLst>
                  </p:cNvPr>
                  <p:cNvGrpSpPr>
                    <a:grpSpLocks/>
                  </p:cNvGrpSpPr>
                  <p:nvPr/>
                </p:nvGrpSpPr>
                <p:grpSpPr bwMode="auto">
                  <a:xfrm>
                    <a:off x="840" y="173"/>
                    <a:ext cx="768" cy="212"/>
                    <a:chOff x="0" y="0"/>
                    <a:chExt cx="768" cy="173"/>
                  </a:xfrm>
                </p:grpSpPr>
                <p:sp>
                  <p:nvSpPr>
                    <p:cNvPr id="7" name="AutoShape 69">
                      <a:extLst>
                        <a:ext uri="{FF2B5EF4-FFF2-40B4-BE49-F238E27FC236}">
                          <a16:creationId xmlns:a16="http://schemas.microsoft.com/office/drawing/2014/main" id="{76C1A96D-A8B5-479A-B569-73A114836845}"/>
                        </a:ext>
                      </a:extLst>
                    </p:cNvPr>
                    <p:cNvSpPr>
                      <a:spLocks noChangeArrowheads="1"/>
                    </p:cNvSpPr>
                    <p:nvPr/>
                  </p:nvSpPr>
                  <p:spPr bwMode="auto">
                    <a:xfrm>
                      <a:off x="5" y="1"/>
                      <a:ext cx="763" cy="165"/>
                    </a:xfrm>
                    <a:prstGeom prst="wedgeRectCallout">
                      <a:avLst>
                        <a:gd name="adj1" fmla="val -46199"/>
                        <a:gd name="adj2" fmla="val 105759"/>
                      </a:avLst>
                    </a:prstGeom>
                    <a:solidFill>
                      <a:srgbClr val="FFCC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a:ea typeface="方正琥珀繁体" pitchFamily="2" charset="-122"/>
                      </a:endParaRPr>
                    </a:p>
                  </p:txBody>
                </p:sp>
                <p:sp>
                  <p:nvSpPr>
                    <p:cNvPr id="26694" name="Rectangle 70">
                      <a:extLst>
                        <a:ext uri="{FF2B5EF4-FFF2-40B4-BE49-F238E27FC236}">
                          <a16:creationId xmlns:a16="http://schemas.microsoft.com/office/drawing/2014/main" id="{12312FB9-53EC-4F33-90F4-8BF031CD1CE3}"/>
                        </a:ext>
                      </a:extLst>
                    </p:cNvPr>
                    <p:cNvSpPr>
                      <a:spLocks noChangeArrowheads="1"/>
                    </p:cNvSpPr>
                    <p:nvPr/>
                  </p:nvSpPr>
                  <p:spPr bwMode="auto">
                    <a:xfrm>
                      <a:off x="0" y="0"/>
                      <a:ext cx="761" cy="17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lang="zh-CN" altLang="en-US" sz="1600">
                          <a:effectLst>
                            <a:outerShdw blurRad="38100" dist="38100" dir="2700000" algn="tl">
                              <a:srgbClr val="FFFFFF"/>
                            </a:outerShdw>
                          </a:effectLst>
                          <a:latin typeface="宋体" panose="02010600030101010101" pitchFamily="2" charset="-122"/>
                        </a:rPr>
                        <a:t>静态工作点</a:t>
                      </a:r>
                      <a:endParaRPr lang="zh-CN" altLang="en-US" sz="1600">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grpSp>
          </p:grpSp>
          <p:sp>
            <p:nvSpPr>
              <p:cNvPr id="26639" name="Oval 71">
                <a:extLst>
                  <a:ext uri="{FF2B5EF4-FFF2-40B4-BE49-F238E27FC236}">
                    <a16:creationId xmlns:a16="http://schemas.microsoft.com/office/drawing/2014/main" id="{8AE4867B-69B1-40D1-9FDA-4FC6A37ACDF3}"/>
                  </a:ext>
                </a:extLst>
              </p:cNvPr>
              <p:cNvSpPr>
                <a:spLocks noChangeArrowheads="1"/>
              </p:cNvSpPr>
              <p:nvPr/>
            </p:nvSpPr>
            <p:spPr bwMode="auto">
              <a:xfrm>
                <a:off x="1362" y="815"/>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Rectangle 72">
              <a:extLst>
                <a:ext uri="{FF2B5EF4-FFF2-40B4-BE49-F238E27FC236}">
                  <a16:creationId xmlns:a16="http://schemas.microsoft.com/office/drawing/2014/main" id="{3B5572F2-984D-4800-8B60-F3D713A9F408}"/>
                </a:ext>
              </a:extLst>
            </p:cNvPr>
            <p:cNvSpPr>
              <a:spLocks noChangeArrowheads="1"/>
            </p:cNvSpPr>
            <p:nvPr/>
          </p:nvSpPr>
          <p:spPr bwMode="auto">
            <a:xfrm>
              <a:off x="1014" y="1422"/>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FF"/>
                </a:solidFill>
                <a:latin typeface="宋体" panose="02010600030101010101" pitchFamily="2" charset="-122"/>
              </a:endParaRPr>
            </a:p>
          </p:txBody>
        </p:sp>
      </p:grpSp>
      <p:sp>
        <p:nvSpPr>
          <p:cNvPr id="26635" name="Rectangle 73">
            <a:extLst>
              <a:ext uri="{FF2B5EF4-FFF2-40B4-BE49-F238E27FC236}">
                <a16:creationId xmlns:a16="http://schemas.microsoft.com/office/drawing/2014/main" id="{B60B5D96-CF9F-4B62-9D44-1D9C6C3390F8}"/>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dissolve">
                                      <p:cBhvr>
                                        <p:cTn id="12" dur="500"/>
                                        <p:tgtEl>
                                          <p:spTgt spid="26627"/>
                                        </p:tgtEl>
                                      </p:cBhvr>
                                    </p:animEffect>
                                  </p:childTnLst>
                                </p:cTn>
                              </p:par>
                            </p:childTnLst>
                          </p:cTn>
                        </p:par>
                        <p:par>
                          <p:cTn id="13" fill="hold" nodeType="afterGroup">
                            <p:stCondLst>
                              <p:cond delay="500"/>
                            </p:stCondLst>
                            <p:childTnLst>
                              <p:par>
                                <p:cTn id="14" presetID="9" presetClass="entr" presetSubtype="0" fill="hold" nodeType="afterEffect">
                                  <p:stCondLst>
                                    <p:cond delay="1000"/>
                                  </p:stCondLst>
                                  <p:childTnLst>
                                    <p:set>
                                      <p:cBhvr>
                                        <p:cTn id="15" dur="1" fill="hold">
                                          <p:stCondLst>
                                            <p:cond delay="0"/>
                                          </p:stCondLst>
                                        </p:cTn>
                                        <p:tgtEl>
                                          <p:spTgt spid="26628"/>
                                        </p:tgtEl>
                                        <p:attrNameLst>
                                          <p:attrName>style.visibility</p:attrName>
                                        </p:attrNameLst>
                                      </p:cBhvr>
                                      <p:to>
                                        <p:strVal val="visible"/>
                                      </p:to>
                                    </p:set>
                                    <p:animEffect transition="in" filter="dissolve">
                                      <p:cBhvr>
                                        <p:cTn id="16" dur="500"/>
                                        <p:tgtEl>
                                          <p:spTgt spid="266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6636"/>
                                        </p:tgtEl>
                                        <p:attrNameLst>
                                          <p:attrName>style.visibility</p:attrName>
                                        </p:attrNameLst>
                                      </p:cBhvr>
                                      <p:to>
                                        <p:strVal val="visible"/>
                                      </p:to>
                                    </p:set>
                                    <p:animEffect transition="in" filter="checkerboard(across)">
                                      <p:cBhvr>
                                        <p:cTn id="21" dur="500"/>
                                        <p:tgtEl>
                                          <p:spTgt spid="266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637"/>
                                        </p:tgtEl>
                                        <p:attrNameLst>
                                          <p:attrName>style.visibility</p:attrName>
                                        </p:attrNameLst>
                                      </p:cBhvr>
                                      <p:to>
                                        <p:strVal val="visible"/>
                                      </p:to>
                                    </p:set>
                                    <p:animEffect transition="in" filter="dissolve">
                                      <p:cBhvr>
                                        <p:cTn id="26" dur="500"/>
                                        <p:tgtEl>
                                          <p:spTgt spid="266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26645"/>
                                        </p:tgtEl>
                                        <p:attrNameLst>
                                          <p:attrName>style.visibility</p:attrName>
                                        </p:attrNameLst>
                                      </p:cBhvr>
                                      <p:to>
                                        <p:strVal val="visible"/>
                                      </p:to>
                                    </p:set>
                                    <p:anim calcmode="lin" valueType="num">
                                      <p:cBhvr>
                                        <p:cTn id="31" dur="500" fill="hold"/>
                                        <p:tgtEl>
                                          <p:spTgt spid="26645"/>
                                        </p:tgtEl>
                                        <p:attrNameLst>
                                          <p:attrName>ppt_w</p:attrName>
                                        </p:attrNameLst>
                                      </p:cBhvr>
                                      <p:tavLst>
                                        <p:tav tm="0">
                                          <p:val>
                                            <p:fltVal val="0"/>
                                          </p:val>
                                        </p:tav>
                                        <p:tav tm="100000">
                                          <p:val>
                                            <p:strVal val="#ppt_w"/>
                                          </p:val>
                                        </p:tav>
                                      </p:tavLst>
                                    </p:anim>
                                    <p:anim calcmode="lin" valueType="num">
                                      <p:cBhvr>
                                        <p:cTn id="32" dur="500" fill="hold"/>
                                        <p:tgtEl>
                                          <p:spTgt spid="26645"/>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6638"/>
                                        </p:tgtEl>
                                        <p:attrNameLst>
                                          <p:attrName>style.visibility</p:attrName>
                                        </p:attrNameLst>
                                      </p:cBhvr>
                                      <p:to>
                                        <p:strVal val="visible"/>
                                      </p:to>
                                    </p:set>
                                    <p:animEffect transition="in" filter="wipe(up)">
                                      <p:cBhvr>
                                        <p:cTn id="37" dur="500"/>
                                        <p:tgtEl>
                                          <p:spTgt spid="266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43"/>
                                        </p:tgtEl>
                                        <p:attrNameLst>
                                          <p:attrName>style.visibility</p:attrName>
                                        </p:attrNameLst>
                                      </p:cBhvr>
                                      <p:to>
                                        <p:strVal val="visible"/>
                                      </p:to>
                                    </p:set>
                                    <p:animEffect transition="in" filter="wipe(left)">
                                      <p:cBhvr>
                                        <p:cTn id="42" dur="500"/>
                                        <p:tgtEl>
                                          <p:spTgt spid="266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nodeType="clickEffect">
                                  <p:stCondLst>
                                    <p:cond delay="0"/>
                                  </p:stCondLst>
                                  <p:childTnLst>
                                    <p:set>
                                      <p:cBhvr>
                                        <p:cTn id="46" dur="1" fill="hold">
                                          <p:stCondLst>
                                            <p:cond delay="0"/>
                                          </p:stCondLst>
                                        </p:cTn>
                                        <p:tgtEl>
                                          <p:spTgt spid="26644"/>
                                        </p:tgtEl>
                                        <p:attrNameLst>
                                          <p:attrName>style.visibility</p:attrName>
                                        </p:attrNameLst>
                                      </p:cBhvr>
                                      <p:to>
                                        <p:strVal val="visible"/>
                                      </p:to>
                                    </p:set>
                                    <p:anim calcmode="lin" valueType="num">
                                      <p:cBhvr>
                                        <p:cTn id="47" dur="500" fill="hold"/>
                                        <p:tgtEl>
                                          <p:spTgt spid="26644"/>
                                        </p:tgtEl>
                                        <p:attrNameLst>
                                          <p:attrName>ppt_w</p:attrName>
                                        </p:attrNameLst>
                                      </p:cBhvr>
                                      <p:tavLst>
                                        <p:tav tm="0">
                                          <p:val>
                                            <p:fltVal val="0"/>
                                          </p:val>
                                        </p:tav>
                                        <p:tav tm="100000">
                                          <p:val>
                                            <p:strVal val="#ppt_w"/>
                                          </p:val>
                                        </p:tav>
                                      </p:tavLst>
                                    </p:anim>
                                    <p:anim calcmode="lin" valueType="num">
                                      <p:cBhvr>
                                        <p:cTn id="48" dur="500" fill="hold"/>
                                        <p:tgtEl>
                                          <p:spTgt spid="266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36" grpId="0" autoUpdateAnimBg="0"/>
      <p:bldP spid="26637" grpId="0" autoUpdateAnimBg="0"/>
      <p:bldP spid="2664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2C46A814-BADF-4E81-BFA9-913EC8EE2CE2}"/>
              </a:ext>
            </a:extLst>
          </p:cNvPr>
          <p:cNvSpPr txBox="1">
            <a:spLocks noChangeArrowheads="1"/>
          </p:cNvSpPr>
          <p:nvPr/>
        </p:nvSpPr>
        <p:spPr bwMode="auto">
          <a:xfrm>
            <a:off x="1219200" y="762000"/>
            <a:ext cx="5715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3. 动态工作情况图解分析</a:t>
            </a:r>
          </a:p>
        </p:txBody>
      </p:sp>
      <p:grpSp>
        <p:nvGrpSpPr>
          <p:cNvPr id="27651" name="Group 3">
            <a:extLst>
              <a:ext uri="{FF2B5EF4-FFF2-40B4-BE49-F238E27FC236}">
                <a16:creationId xmlns:a16="http://schemas.microsoft.com/office/drawing/2014/main" id="{53DA213F-582F-45A8-A302-D5CD741F1356}"/>
              </a:ext>
            </a:extLst>
          </p:cNvPr>
          <p:cNvGrpSpPr>
            <a:grpSpLocks/>
          </p:cNvGrpSpPr>
          <p:nvPr/>
        </p:nvGrpSpPr>
        <p:grpSpPr bwMode="auto">
          <a:xfrm>
            <a:off x="2670175" y="2130425"/>
            <a:ext cx="4341813" cy="1543050"/>
            <a:chOff x="0" y="0"/>
            <a:chExt cx="2832" cy="1056"/>
          </a:xfrm>
        </p:grpSpPr>
        <p:sp>
          <p:nvSpPr>
            <p:cNvPr id="2" name="Line 4">
              <a:extLst>
                <a:ext uri="{FF2B5EF4-FFF2-40B4-BE49-F238E27FC236}">
                  <a16:creationId xmlns:a16="http://schemas.microsoft.com/office/drawing/2014/main" id="{AA3ED7C7-C506-4C92-9CA9-FBCF823417A5}"/>
                </a:ext>
              </a:extLst>
            </p:cNvPr>
            <p:cNvSpPr>
              <a:spLocks noChangeShapeType="1"/>
            </p:cNvSpPr>
            <p:nvPr/>
          </p:nvSpPr>
          <p:spPr bwMode="auto">
            <a:xfrm>
              <a:off x="0" y="0"/>
              <a:ext cx="283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09" name="Line 5">
              <a:extLst>
                <a:ext uri="{FF2B5EF4-FFF2-40B4-BE49-F238E27FC236}">
                  <a16:creationId xmlns:a16="http://schemas.microsoft.com/office/drawing/2014/main" id="{0DFD2077-90E5-4503-947F-08EA1C2FFC8C}"/>
                </a:ext>
              </a:extLst>
            </p:cNvPr>
            <p:cNvSpPr>
              <a:spLocks noChangeShapeType="1"/>
            </p:cNvSpPr>
            <p:nvPr/>
          </p:nvSpPr>
          <p:spPr bwMode="auto">
            <a:xfrm>
              <a:off x="0" y="1056"/>
              <a:ext cx="259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654" name="Group 6">
            <a:extLst>
              <a:ext uri="{FF2B5EF4-FFF2-40B4-BE49-F238E27FC236}">
                <a16:creationId xmlns:a16="http://schemas.microsoft.com/office/drawing/2014/main" id="{D4764725-3B9F-4A93-8C82-064C72F36535}"/>
              </a:ext>
            </a:extLst>
          </p:cNvPr>
          <p:cNvGrpSpPr>
            <a:grpSpLocks/>
          </p:cNvGrpSpPr>
          <p:nvPr/>
        </p:nvGrpSpPr>
        <p:grpSpPr bwMode="auto">
          <a:xfrm>
            <a:off x="6740525" y="2130425"/>
            <a:ext cx="298450" cy="3794125"/>
            <a:chOff x="0" y="0"/>
            <a:chExt cx="210" cy="2784"/>
          </a:xfrm>
        </p:grpSpPr>
        <p:sp>
          <p:nvSpPr>
            <p:cNvPr id="27706" name="Line 7">
              <a:extLst>
                <a:ext uri="{FF2B5EF4-FFF2-40B4-BE49-F238E27FC236}">
                  <a16:creationId xmlns:a16="http://schemas.microsoft.com/office/drawing/2014/main" id="{6DD0C2D5-A785-4C21-83F1-7185F66ACCF8}"/>
                </a:ext>
              </a:extLst>
            </p:cNvPr>
            <p:cNvSpPr>
              <a:spLocks noChangeShapeType="1"/>
            </p:cNvSpPr>
            <p:nvPr/>
          </p:nvSpPr>
          <p:spPr bwMode="auto">
            <a:xfrm>
              <a:off x="210" y="0"/>
              <a:ext cx="0" cy="27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 name="Line 8">
              <a:extLst>
                <a:ext uri="{FF2B5EF4-FFF2-40B4-BE49-F238E27FC236}">
                  <a16:creationId xmlns:a16="http://schemas.microsoft.com/office/drawing/2014/main" id="{37A41CD1-831B-4FB0-B498-F8F398BF63AA}"/>
                </a:ext>
              </a:extLst>
            </p:cNvPr>
            <p:cNvSpPr>
              <a:spLocks noChangeShapeType="1"/>
            </p:cNvSpPr>
            <p:nvPr/>
          </p:nvSpPr>
          <p:spPr bwMode="auto">
            <a:xfrm>
              <a:off x="0" y="1056"/>
              <a:ext cx="0" cy="172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7657" name="未知">
            <a:extLst>
              <a:ext uri="{FF2B5EF4-FFF2-40B4-BE49-F238E27FC236}">
                <a16:creationId xmlns:a16="http://schemas.microsoft.com/office/drawing/2014/main" id="{DF260B07-BCCE-4B05-AE34-F5CC86F32FC7}"/>
              </a:ext>
            </a:extLst>
          </p:cNvPr>
          <p:cNvSpPr>
            <a:spLocks/>
          </p:cNvSpPr>
          <p:nvPr/>
        </p:nvSpPr>
        <p:spPr bwMode="auto">
          <a:xfrm>
            <a:off x="6692900" y="5086350"/>
            <a:ext cx="342900" cy="912813"/>
          </a:xfrm>
          <a:custGeom>
            <a:avLst/>
            <a:gdLst>
              <a:gd name="T0" fmla="*/ 171450 w 224"/>
              <a:gd name="T1" fmla="*/ 0 h 624"/>
              <a:gd name="T2" fmla="*/ 318407 w 224"/>
              <a:gd name="T3" fmla="*/ 280866 h 624"/>
              <a:gd name="T4" fmla="*/ 24493 w 224"/>
              <a:gd name="T5" fmla="*/ 631947 h 624"/>
              <a:gd name="T6" fmla="*/ 171450 w 224"/>
              <a:gd name="T7" fmla="*/ 912813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624">
                <a:moveTo>
                  <a:pt x="112" y="0"/>
                </a:moveTo>
                <a:cubicBezTo>
                  <a:pt x="168" y="60"/>
                  <a:pt x="224" y="120"/>
                  <a:pt x="208" y="192"/>
                </a:cubicBezTo>
                <a:cubicBezTo>
                  <a:pt x="192" y="264"/>
                  <a:pt x="32" y="360"/>
                  <a:pt x="16" y="432"/>
                </a:cubicBezTo>
                <a:cubicBezTo>
                  <a:pt x="0" y="504"/>
                  <a:pt x="56" y="564"/>
                  <a:pt x="112" y="624"/>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8" name="未知">
            <a:extLst>
              <a:ext uri="{FF2B5EF4-FFF2-40B4-BE49-F238E27FC236}">
                <a16:creationId xmlns:a16="http://schemas.microsoft.com/office/drawing/2014/main" id="{C8FAF13A-A7EA-4221-90F0-EC456BD55D18}"/>
              </a:ext>
            </a:extLst>
          </p:cNvPr>
          <p:cNvSpPr>
            <a:spLocks/>
          </p:cNvSpPr>
          <p:nvPr/>
        </p:nvSpPr>
        <p:spPr bwMode="auto">
          <a:xfrm>
            <a:off x="2743200" y="2001838"/>
            <a:ext cx="957263" cy="1801812"/>
          </a:xfrm>
          <a:custGeom>
            <a:avLst/>
            <a:gdLst>
              <a:gd name="T0" fmla="*/ 0 w 624"/>
              <a:gd name="T1" fmla="*/ 900906 h 1232"/>
              <a:gd name="T2" fmla="*/ 294542 w 624"/>
              <a:gd name="T3" fmla="*/ 128701 h 1232"/>
              <a:gd name="T4" fmla="*/ 662721 w 624"/>
              <a:gd name="T5" fmla="*/ 1673111 h 1232"/>
              <a:gd name="T6" fmla="*/ 957263 w 624"/>
              <a:gd name="T7" fmla="*/ 900906 h 1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232">
                <a:moveTo>
                  <a:pt x="0" y="616"/>
                </a:moveTo>
                <a:cubicBezTo>
                  <a:pt x="60" y="308"/>
                  <a:pt x="120" y="0"/>
                  <a:pt x="192" y="88"/>
                </a:cubicBezTo>
                <a:cubicBezTo>
                  <a:pt x="264" y="176"/>
                  <a:pt x="360" y="1056"/>
                  <a:pt x="432" y="1144"/>
                </a:cubicBezTo>
                <a:cubicBezTo>
                  <a:pt x="504" y="1232"/>
                  <a:pt x="600" y="704"/>
                  <a:pt x="624" y="616"/>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7659" name="Group 11">
            <a:extLst>
              <a:ext uri="{FF2B5EF4-FFF2-40B4-BE49-F238E27FC236}">
                <a16:creationId xmlns:a16="http://schemas.microsoft.com/office/drawing/2014/main" id="{6CCBCCD4-3270-4BF8-B003-D54F2F2E72A1}"/>
              </a:ext>
            </a:extLst>
          </p:cNvPr>
          <p:cNvGrpSpPr>
            <a:grpSpLocks/>
          </p:cNvGrpSpPr>
          <p:nvPr/>
        </p:nvGrpSpPr>
        <p:grpSpPr bwMode="auto">
          <a:xfrm>
            <a:off x="6249988" y="4445000"/>
            <a:ext cx="1335087" cy="336550"/>
            <a:chOff x="0" y="0"/>
            <a:chExt cx="841" cy="212"/>
          </a:xfrm>
        </p:grpSpPr>
        <p:sp>
          <p:nvSpPr>
            <p:cNvPr id="27704" name="Text Box 12">
              <a:extLst>
                <a:ext uri="{FF2B5EF4-FFF2-40B4-BE49-F238E27FC236}">
                  <a16:creationId xmlns:a16="http://schemas.microsoft.com/office/drawing/2014/main" id="{19A04904-A0DC-4BDB-A92C-2707FF840CFB}"/>
                </a:ext>
              </a:extLst>
            </p:cNvPr>
            <p:cNvSpPr txBox="1">
              <a:spLocks noChangeArrowheads="1"/>
            </p:cNvSpPr>
            <p:nvPr/>
          </p:nvSpPr>
          <p:spPr bwMode="auto">
            <a:xfrm>
              <a:off x="0" y="0"/>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0.68</a:t>
              </a:r>
            </a:p>
          </p:txBody>
        </p:sp>
        <p:sp>
          <p:nvSpPr>
            <p:cNvPr id="27705" name="Text Box 13">
              <a:extLst>
                <a:ext uri="{FF2B5EF4-FFF2-40B4-BE49-F238E27FC236}">
                  <a16:creationId xmlns:a16="http://schemas.microsoft.com/office/drawing/2014/main" id="{EE107287-F7F4-4F90-8A21-A6197081002B}"/>
                </a:ext>
              </a:extLst>
            </p:cNvPr>
            <p:cNvSpPr txBox="1">
              <a:spLocks noChangeArrowheads="1"/>
            </p:cNvSpPr>
            <p:nvPr/>
          </p:nvSpPr>
          <p:spPr bwMode="auto">
            <a:xfrm>
              <a:off x="501" y="0"/>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0.72</a:t>
              </a:r>
            </a:p>
          </p:txBody>
        </p:sp>
      </p:grpSp>
      <p:grpSp>
        <p:nvGrpSpPr>
          <p:cNvPr id="27662" name="Group 14">
            <a:extLst>
              <a:ext uri="{FF2B5EF4-FFF2-40B4-BE49-F238E27FC236}">
                <a16:creationId xmlns:a16="http://schemas.microsoft.com/office/drawing/2014/main" id="{A59E18C1-8EC8-44FC-A61E-977CC487B077}"/>
              </a:ext>
            </a:extLst>
          </p:cNvPr>
          <p:cNvGrpSpPr>
            <a:grpSpLocks/>
          </p:cNvGrpSpPr>
          <p:nvPr/>
        </p:nvGrpSpPr>
        <p:grpSpPr bwMode="auto">
          <a:xfrm>
            <a:off x="6332538" y="4673600"/>
            <a:ext cx="1447800" cy="366713"/>
            <a:chOff x="0" y="0"/>
            <a:chExt cx="912" cy="231"/>
          </a:xfrm>
        </p:grpSpPr>
        <p:sp>
          <p:nvSpPr>
            <p:cNvPr id="27701" name="Line 15">
              <a:extLst>
                <a:ext uri="{FF2B5EF4-FFF2-40B4-BE49-F238E27FC236}">
                  <a16:creationId xmlns:a16="http://schemas.microsoft.com/office/drawing/2014/main" id="{41F3A97E-7BF2-4804-953B-B1F68F3A6DC3}"/>
                </a:ext>
              </a:extLst>
            </p:cNvPr>
            <p:cNvSpPr>
              <a:spLocks noChangeShapeType="1"/>
            </p:cNvSpPr>
            <p:nvPr/>
          </p:nvSpPr>
          <p:spPr bwMode="auto">
            <a:xfrm>
              <a:off x="0" y="68"/>
              <a:ext cx="240" cy="0"/>
            </a:xfrm>
            <a:prstGeom prst="line">
              <a:avLst/>
            </a:prstGeom>
            <a:noFill/>
            <a:ln w="2857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2" name="Line 16">
              <a:extLst>
                <a:ext uri="{FF2B5EF4-FFF2-40B4-BE49-F238E27FC236}">
                  <a16:creationId xmlns:a16="http://schemas.microsoft.com/office/drawing/2014/main" id="{49D7B377-BA3C-4BFB-BCB5-03A930366A00}"/>
                </a:ext>
              </a:extLst>
            </p:cNvPr>
            <p:cNvSpPr>
              <a:spLocks noChangeShapeType="1"/>
            </p:cNvSpPr>
            <p:nvPr/>
          </p:nvSpPr>
          <p:spPr bwMode="auto">
            <a:xfrm>
              <a:off x="457" y="68"/>
              <a:ext cx="240" cy="0"/>
            </a:xfrm>
            <a:prstGeom prst="line">
              <a:avLst/>
            </a:prstGeom>
            <a:noFill/>
            <a:ln w="28575">
              <a:solidFill>
                <a:srgbClr val="00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3" name="Text Box 17">
              <a:extLst>
                <a:ext uri="{FF2B5EF4-FFF2-40B4-BE49-F238E27FC236}">
                  <a16:creationId xmlns:a16="http://schemas.microsoft.com/office/drawing/2014/main" id="{0D14DF8A-997D-4E09-B3A8-A337FBB8CE50}"/>
                </a:ext>
              </a:extLst>
            </p:cNvPr>
            <p:cNvSpPr txBox="1">
              <a:spLocks noChangeArrowheads="1"/>
            </p:cNvSpPr>
            <p:nvPr/>
          </p:nvSpPr>
          <p:spPr bwMode="auto">
            <a:xfrm>
              <a:off x="192" y="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lang="en-US" altLang="zh-CN" sz="1800" i="1">
                  <a:solidFill>
                    <a:srgbClr val="0000FF"/>
                  </a:solidFill>
                </a:rPr>
                <a:t>u</a:t>
              </a:r>
              <a:r>
                <a:rPr lang="en-US" altLang="zh-CN" sz="1800" baseline="-25000">
                  <a:solidFill>
                    <a:srgbClr val="0000FF"/>
                  </a:solidFill>
                </a:rPr>
                <a:t>BE</a:t>
              </a:r>
            </a:p>
          </p:txBody>
        </p:sp>
      </p:grpSp>
      <p:grpSp>
        <p:nvGrpSpPr>
          <p:cNvPr id="27666" name="Group 18">
            <a:extLst>
              <a:ext uri="{FF2B5EF4-FFF2-40B4-BE49-F238E27FC236}">
                <a16:creationId xmlns:a16="http://schemas.microsoft.com/office/drawing/2014/main" id="{D6C0298F-2D28-4FC1-AB88-F879FD0618BC}"/>
              </a:ext>
            </a:extLst>
          </p:cNvPr>
          <p:cNvGrpSpPr>
            <a:grpSpLocks/>
          </p:cNvGrpSpPr>
          <p:nvPr/>
        </p:nvGrpSpPr>
        <p:grpSpPr bwMode="auto">
          <a:xfrm>
            <a:off x="7067550" y="2114550"/>
            <a:ext cx="865188" cy="1554163"/>
            <a:chOff x="0" y="0"/>
            <a:chExt cx="545" cy="979"/>
          </a:xfrm>
        </p:grpSpPr>
        <p:sp>
          <p:nvSpPr>
            <p:cNvPr id="27699" name="Line 19">
              <a:extLst>
                <a:ext uri="{FF2B5EF4-FFF2-40B4-BE49-F238E27FC236}">
                  <a16:creationId xmlns:a16="http://schemas.microsoft.com/office/drawing/2014/main" id="{199B0942-DBE1-4F7C-802C-C0D3E7CE4B6C}"/>
                </a:ext>
              </a:extLst>
            </p:cNvPr>
            <p:cNvSpPr>
              <a:spLocks noChangeShapeType="1"/>
            </p:cNvSpPr>
            <p:nvPr/>
          </p:nvSpPr>
          <p:spPr bwMode="auto">
            <a:xfrm>
              <a:off x="17" y="0"/>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0" name="Line 20">
              <a:extLst>
                <a:ext uri="{FF2B5EF4-FFF2-40B4-BE49-F238E27FC236}">
                  <a16:creationId xmlns:a16="http://schemas.microsoft.com/office/drawing/2014/main" id="{4E9D3CC6-BC8C-4F14-AED8-169718EB0C2F}"/>
                </a:ext>
              </a:extLst>
            </p:cNvPr>
            <p:cNvSpPr>
              <a:spLocks noChangeShapeType="1"/>
            </p:cNvSpPr>
            <p:nvPr/>
          </p:nvSpPr>
          <p:spPr bwMode="auto">
            <a:xfrm>
              <a:off x="0" y="979"/>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669" name="Group 21">
            <a:extLst>
              <a:ext uri="{FF2B5EF4-FFF2-40B4-BE49-F238E27FC236}">
                <a16:creationId xmlns:a16="http://schemas.microsoft.com/office/drawing/2014/main" id="{EAB9AF5E-C319-4573-A027-AC4CA758AFB6}"/>
              </a:ext>
            </a:extLst>
          </p:cNvPr>
          <p:cNvGrpSpPr>
            <a:grpSpLocks/>
          </p:cNvGrpSpPr>
          <p:nvPr/>
        </p:nvGrpSpPr>
        <p:grpSpPr bwMode="auto">
          <a:xfrm>
            <a:off x="7323138" y="2114550"/>
            <a:ext cx="685800" cy="1560513"/>
            <a:chOff x="0" y="0"/>
            <a:chExt cx="432" cy="983"/>
          </a:xfrm>
        </p:grpSpPr>
        <p:sp>
          <p:nvSpPr>
            <p:cNvPr id="27696" name="Line 22">
              <a:extLst>
                <a:ext uri="{FF2B5EF4-FFF2-40B4-BE49-F238E27FC236}">
                  <a16:creationId xmlns:a16="http://schemas.microsoft.com/office/drawing/2014/main" id="{B27ED73F-7935-4A3C-94B0-01AEE3D4F206}"/>
                </a:ext>
              </a:extLst>
            </p:cNvPr>
            <p:cNvSpPr>
              <a:spLocks noChangeShapeType="1"/>
            </p:cNvSpPr>
            <p:nvPr/>
          </p:nvSpPr>
          <p:spPr bwMode="auto">
            <a:xfrm>
              <a:off x="155" y="599"/>
              <a:ext cx="0" cy="384"/>
            </a:xfrm>
            <a:prstGeom prst="line">
              <a:avLst/>
            </a:prstGeom>
            <a:noFill/>
            <a:ln w="952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7" name="Line 23">
              <a:extLst>
                <a:ext uri="{FF2B5EF4-FFF2-40B4-BE49-F238E27FC236}">
                  <a16:creationId xmlns:a16="http://schemas.microsoft.com/office/drawing/2014/main" id="{3414EE81-FA3E-4047-8EAF-C7DDEC8F2B65}"/>
                </a:ext>
              </a:extLst>
            </p:cNvPr>
            <p:cNvSpPr>
              <a:spLocks noChangeShapeType="1"/>
            </p:cNvSpPr>
            <p:nvPr/>
          </p:nvSpPr>
          <p:spPr bwMode="auto">
            <a:xfrm rot="10800000">
              <a:off x="144" y="0"/>
              <a:ext cx="1" cy="384"/>
            </a:xfrm>
            <a:prstGeom prst="line">
              <a:avLst/>
            </a:prstGeom>
            <a:noFill/>
            <a:ln w="952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8" name="Text Box 24">
              <a:extLst>
                <a:ext uri="{FF2B5EF4-FFF2-40B4-BE49-F238E27FC236}">
                  <a16:creationId xmlns:a16="http://schemas.microsoft.com/office/drawing/2014/main" id="{6DAE3D81-2840-4B82-B7CC-48CB1BAF4422}"/>
                </a:ext>
              </a:extLst>
            </p:cNvPr>
            <p:cNvSpPr txBox="1">
              <a:spLocks noChangeArrowheads="1"/>
            </p:cNvSpPr>
            <p:nvPr/>
          </p:nvSpPr>
          <p:spPr bwMode="auto">
            <a:xfrm>
              <a:off x="0" y="3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lang="en-US" altLang="zh-CN" sz="2000" i="1">
                  <a:solidFill>
                    <a:srgbClr val="0000FF"/>
                  </a:solidFill>
                </a:rPr>
                <a:t>i</a:t>
              </a:r>
              <a:r>
                <a:rPr lang="en-US" altLang="zh-CN" sz="2000" baseline="-25000">
                  <a:solidFill>
                    <a:srgbClr val="0000FF"/>
                  </a:solidFill>
                </a:rPr>
                <a:t>B</a:t>
              </a:r>
            </a:p>
          </p:txBody>
        </p:sp>
      </p:grpSp>
      <p:grpSp>
        <p:nvGrpSpPr>
          <p:cNvPr id="27673" name="Group 25">
            <a:extLst>
              <a:ext uri="{FF2B5EF4-FFF2-40B4-BE49-F238E27FC236}">
                <a16:creationId xmlns:a16="http://schemas.microsoft.com/office/drawing/2014/main" id="{669B3A57-D2FC-4CA2-973C-8270832B9C80}"/>
              </a:ext>
            </a:extLst>
          </p:cNvPr>
          <p:cNvGrpSpPr>
            <a:grpSpLocks/>
          </p:cNvGrpSpPr>
          <p:nvPr/>
        </p:nvGrpSpPr>
        <p:grpSpPr bwMode="auto">
          <a:xfrm>
            <a:off x="2286000" y="1179513"/>
            <a:ext cx="6477000" cy="5341937"/>
            <a:chOff x="0" y="0"/>
            <a:chExt cx="4080" cy="3365"/>
          </a:xfrm>
        </p:grpSpPr>
        <p:sp>
          <p:nvSpPr>
            <p:cNvPr id="27663" name="Line 26">
              <a:extLst>
                <a:ext uri="{FF2B5EF4-FFF2-40B4-BE49-F238E27FC236}">
                  <a16:creationId xmlns:a16="http://schemas.microsoft.com/office/drawing/2014/main" id="{EA733FB5-13DB-4D51-AB98-CBCDBE455AD2}"/>
                </a:ext>
              </a:extLst>
            </p:cNvPr>
            <p:cNvSpPr>
              <a:spLocks noChangeShapeType="1"/>
            </p:cNvSpPr>
            <p:nvPr/>
          </p:nvSpPr>
          <p:spPr bwMode="auto">
            <a:xfrm>
              <a:off x="303" y="1072"/>
              <a:ext cx="2597"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4" name="Line 27">
              <a:extLst>
                <a:ext uri="{FF2B5EF4-FFF2-40B4-BE49-F238E27FC236}">
                  <a16:creationId xmlns:a16="http://schemas.microsoft.com/office/drawing/2014/main" id="{1C20F60E-5B31-4E00-8F04-FFB9EB9C54AB}"/>
                </a:ext>
              </a:extLst>
            </p:cNvPr>
            <p:cNvSpPr>
              <a:spLocks noChangeShapeType="1"/>
            </p:cNvSpPr>
            <p:nvPr/>
          </p:nvSpPr>
          <p:spPr bwMode="auto">
            <a:xfrm>
              <a:off x="2893" y="1116"/>
              <a:ext cx="0" cy="21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5" name="Text Box 28">
              <a:extLst>
                <a:ext uri="{FF2B5EF4-FFF2-40B4-BE49-F238E27FC236}">
                  <a16:creationId xmlns:a16="http://schemas.microsoft.com/office/drawing/2014/main" id="{70F9928D-8F6D-421B-A8B2-6DF756AE803D}"/>
                </a:ext>
              </a:extLst>
            </p:cNvPr>
            <p:cNvSpPr txBox="1">
              <a:spLocks noChangeArrowheads="1"/>
            </p:cNvSpPr>
            <p:nvPr/>
          </p:nvSpPr>
          <p:spPr bwMode="auto">
            <a:xfrm>
              <a:off x="1449" y="307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sz="1800"/>
            </a:p>
          </p:txBody>
        </p:sp>
        <p:grpSp>
          <p:nvGrpSpPr>
            <p:cNvPr id="4" name="Group 29">
              <a:extLst>
                <a:ext uri="{FF2B5EF4-FFF2-40B4-BE49-F238E27FC236}">
                  <a16:creationId xmlns:a16="http://schemas.microsoft.com/office/drawing/2014/main" id="{E6390B76-735F-41FB-B805-97EE9D2894B3}"/>
                </a:ext>
              </a:extLst>
            </p:cNvPr>
            <p:cNvGrpSpPr>
              <a:grpSpLocks/>
            </p:cNvGrpSpPr>
            <p:nvPr/>
          </p:nvGrpSpPr>
          <p:grpSpPr bwMode="auto">
            <a:xfrm>
              <a:off x="0" y="0"/>
              <a:ext cx="4080" cy="3244"/>
              <a:chOff x="0" y="0"/>
              <a:chExt cx="4080" cy="3244"/>
            </a:xfrm>
          </p:grpSpPr>
          <p:sp>
            <p:nvSpPr>
              <p:cNvPr id="27667" name="Line 30">
                <a:extLst>
                  <a:ext uri="{FF2B5EF4-FFF2-40B4-BE49-F238E27FC236}">
                    <a16:creationId xmlns:a16="http://schemas.microsoft.com/office/drawing/2014/main" id="{46F5881E-96A4-44A8-AF7B-284B9C7F6C57}"/>
                  </a:ext>
                </a:extLst>
              </p:cNvPr>
              <p:cNvSpPr>
                <a:spLocks noChangeShapeType="1"/>
              </p:cNvSpPr>
              <p:nvPr/>
            </p:nvSpPr>
            <p:spPr bwMode="auto">
              <a:xfrm flipV="1">
                <a:off x="257" y="188"/>
                <a:ext cx="1" cy="1876"/>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8" name="Line 31">
                <a:extLst>
                  <a:ext uri="{FF2B5EF4-FFF2-40B4-BE49-F238E27FC236}">
                    <a16:creationId xmlns:a16="http://schemas.microsoft.com/office/drawing/2014/main" id="{73451EA3-1AA6-45C0-947E-37B9EF2A64F1}"/>
                  </a:ext>
                </a:extLst>
              </p:cNvPr>
              <p:cNvSpPr>
                <a:spLocks noChangeShapeType="1"/>
              </p:cNvSpPr>
              <p:nvPr/>
            </p:nvSpPr>
            <p:spPr bwMode="auto">
              <a:xfrm>
                <a:off x="257" y="2064"/>
                <a:ext cx="974"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 name="Text Box 32">
                <a:extLst>
                  <a:ext uri="{FF2B5EF4-FFF2-40B4-BE49-F238E27FC236}">
                    <a16:creationId xmlns:a16="http://schemas.microsoft.com/office/drawing/2014/main" id="{C44712E7-EEF7-47BE-A8D7-520890C5A9CA}"/>
                  </a:ext>
                </a:extLst>
              </p:cNvPr>
              <p:cNvSpPr txBox="1">
                <a:spLocks noChangeArrowheads="1"/>
              </p:cNvSpPr>
              <p:nvPr/>
            </p:nvSpPr>
            <p:spPr bwMode="auto">
              <a:xfrm>
                <a:off x="2693" y="8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Q</a:t>
                </a:r>
                <a:endParaRPr lang="en-US" altLang="zh-CN" sz="1200" b="0" i="1">
                  <a:solidFill>
                    <a:srgbClr val="FF3300"/>
                  </a:solidFill>
                </a:endParaRPr>
              </a:p>
            </p:txBody>
          </p:sp>
          <p:sp>
            <p:nvSpPr>
              <p:cNvPr id="27670" name="Text Box 33">
                <a:extLst>
                  <a:ext uri="{FF2B5EF4-FFF2-40B4-BE49-F238E27FC236}">
                    <a16:creationId xmlns:a16="http://schemas.microsoft.com/office/drawing/2014/main" id="{0F8930A6-193F-4430-9D17-E06846C19642}"/>
                  </a:ext>
                </a:extLst>
              </p:cNvPr>
              <p:cNvSpPr txBox="1">
                <a:spLocks noChangeArrowheads="1"/>
              </p:cNvSpPr>
              <p:nvPr/>
            </p:nvSpPr>
            <p:spPr bwMode="auto">
              <a:xfrm>
                <a:off x="46" y="192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grpSp>
            <p:nvGrpSpPr>
              <p:cNvPr id="27671" name="Group 34">
                <a:extLst>
                  <a:ext uri="{FF2B5EF4-FFF2-40B4-BE49-F238E27FC236}">
                    <a16:creationId xmlns:a16="http://schemas.microsoft.com/office/drawing/2014/main" id="{6F412F5B-B72E-4288-A1C2-CEFC2EA4EF34}"/>
                  </a:ext>
                </a:extLst>
              </p:cNvPr>
              <p:cNvGrpSpPr>
                <a:grpSpLocks/>
              </p:cNvGrpSpPr>
              <p:nvPr/>
            </p:nvGrpSpPr>
            <p:grpSpPr bwMode="auto">
              <a:xfrm>
                <a:off x="1529" y="2227"/>
                <a:ext cx="2422" cy="1017"/>
                <a:chOff x="0" y="0"/>
                <a:chExt cx="2422" cy="1017"/>
              </a:xfrm>
            </p:grpSpPr>
            <p:sp>
              <p:nvSpPr>
                <p:cNvPr id="27693" name="Line 35">
                  <a:extLst>
                    <a:ext uri="{FF2B5EF4-FFF2-40B4-BE49-F238E27FC236}">
                      <a16:creationId xmlns:a16="http://schemas.microsoft.com/office/drawing/2014/main" id="{C40C658B-3423-4FF8-9754-13F83D6854C7}"/>
                    </a:ext>
                  </a:extLst>
                </p:cNvPr>
                <p:cNvSpPr>
                  <a:spLocks noChangeShapeType="1"/>
                </p:cNvSpPr>
                <p:nvPr/>
              </p:nvSpPr>
              <p:spPr bwMode="auto">
                <a:xfrm>
                  <a:off x="103" y="221"/>
                  <a:ext cx="2319"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4" name="Line 36">
                  <a:extLst>
                    <a:ext uri="{FF2B5EF4-FFF2-40B4-BE49-F238E27FC236}">
                      <a16:creationId xmlns:a16="http://schemas.microsoft.com/office/drawing/2014/main" id="{DD4FE904-EA08-432F-AC9D-EADAEF0209FE}"/>
                    </a:ext>
                  </a:extLst>
                </p:cNvPr>
                <p:cNvSpPr>
                  <a:spLocks noChangeShapeType="1"/>
                </p:cNvSpPr>
                <p:nvPr/>
              </p:nvSpPr>
              <p:spPr bwMode="auto">
                <a:xfrm>
                  <a:off x="111" y="221"/>
                  <a:ext cx="1" cy="796"/>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5" name="Text Box 37">
                  <a:extLst>
                    <a:ext uri="{FF2B5EF4-FFF2-40B4-BE49-F238E27FC236}">
                      <a16:creationId xmlns:a16="http://schemas.microsoft.com/office/drawing/2014/main" id="{9455DDD4-75DD-4848-8102-872E14D9560F}"/>
                    </a:ext>
                  </a:extLst>
                </p:cNvPr>
                <p:cNvSpPr txBox="1">
                  <a:spLocks noChangeArrowheads="1"/>
                </p:cNvSpPr>
                <p:nvPr/>
              </p:nvSpPr>
              <p:spPr bwMode="auto">
                <a:xfrm>
                  <a:off x="0" y="0"/>
                  <a:ext cx="2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grpSp>
          <p:sp>
            <p:nvSpPr>
              <p:cNvPr id="27672" name="Text Box 38">
                <a:extLst>
                  <a:ext uri="{FF2B5EF4-FFF2-40B4-BE49-F238E27FC236}">
                    <a16:creationId xmlns:a16="http://schemas.microsoft.com/office/drawing/2014/main" id="{CFB5518C-F031-455F-B8C0-BDC49CE30FB3}"/>
                  </a:ext>
                </a:extLst>
              </p:cNvPr>
              <p:cNvSpPr txBox="1">
                <a:spLocks noChangeArrowheads="1"/>
              </p:cNvSpPr>
              <p:nvPr/>
            </p:nvSpPr>
            <p:spPr bwMode="auto">
              <a:xfrm>
                <a:off x="2738" y="2025"/>
                <a:ext cx="2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rgbClr val="FF0000"/>
                    </a:solidFill>
                  </a:rPr>
                  <a:t>0.7</a:t>
                </a:r>
                <a:endParaRPr lang="zh-CN" altLang="en-US" sz="1800"/>
              </a:p>
            </p:txBody>
          </p:sp>
          <p:sp>
            <p:nvSpPr>
              <p:cNvPr id="6" name="Text Box 39">
                <a:extLst>
                  <a:ext uri="{FF2B5EF4-FFF2-40B4-BE49-F238E27FC236}">
                    <a16:creationId xmlns:a16="http://schemas.microsoft.com/office/drawing/2014/main" id="{48A82ECB-343A-4C00-9368-CAF21B829176}"/>
                  </a:ext>
                </a:extLst>
              </p:cNvPr>
              <p:cNvSpPr txBox="1">
                <a:spLocks noChangeArrowheads="1"/>
              </p:cNvSpPr>
              <p:nvPr/>
            </p:nvSpPr>
            <p:spPr bwMode="auto">
              <a:xfrm>
                <a:off x="1108" y="2035"/>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sz="1800"/>
              </a:p>
            </p:txBody>
          </p:sp>
          <p:grpSp>
            <p:nvGrpSpPr>
              <p:cNvPr id="27674" name="Group 40">
                <a:extLst>
                  <a:ext uri="{FF2B5EF4-FFF2-40B4-BE49-F238E27FC236}">
                    <a16:creationId xmlns:a16="http://schemas.microsoft.com/office/drawing/2014/main" id="{1159D265-A400-48BB-B2E0-21802411B25F}"/>
                  </a:ext>
                </a:extLst>
              </p:cNvPr>
              <p:cNvGrpSpPr>
                <a:grpSpLocks/>
              </p:cNvGrpSpPr>
              <p:nvPr/>
            </p:nvGrpSpPr>
            <p:grpSpPr bwMode="auto">
              <a:xfrm>
                <a:off x="1405" y="0"/>
                <a:ext cx="2675" cy="2266"/>
                <a:chOff x="0" y="0"/>
                <a:chExt cx="2675" cy="2266"/>
              </a:xfrm>
            </p:grpSpPr>
            <p:sp>
              <p:nvSpPr>
                <p:cNvPr id="27682" name="Text Box 41">
                  <a:extLst>
                    <a:ext uri="{FF2B5EF4-FFF2-40B4-BE49-F238E27FC236}">
                      <a16:creationId xmlns:a16="http://schemas.microsoft.com/office/drawing/2014/main" id="{DE1B4668-B41A-4AFC-B802-C2BB4BEA4A2F}"/>
                    </a:ext>
                  </a:extLst>
                </p:cNvPr>
                <p:cNvSpPr txBox="1">
                  <a:spLocks noChangeArrowheads="1"/>
                </p:cNvSpPr>
                <p:nvPr/>
              </p:nvSpPr>
              <p:spPr bwMode="auto">
                <a:xfrm>
                  <a:off x="0" y="39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60</a:t>
                  </a:r>
                </a:p>
              </p:txBody>
            </p:sp>
            <p:sp>
              <p:nvSpPr>
                <p:cNvPr id="27683" name="Text Box 42">
                  <a:extLst>
                    <a:ext uri="{FF2B5EF4-FFF2-40B4-BE49-F238E27FC236}">
                      <a16:creationId xmlns:a16="http://schemas.microsoft.com/office/drawing/2014/main" id="{02E29C26-7947-4CE2-8E96-EE3C014D2CE9}"/>
                    </a:ext>
                  </a:extLst>
                </p:cNvPr>
                <p:cNvSpPr txBox="1">
                  <a:spLocks noChangeArrowheads="1"/>
                </p:cNvSpPr>
                <p:nvPr/>
              </p:nvSpPr>
              <p:spPr bwMode="auto">
                <a:xfrm>
                  <a:off x="0" y="88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40</a:t>
                  </a:r>
                </a:p>
              </p:txBody>
            </p:sp>
            <p:sp>
              <p:nvSpPr>
                <p:cNvPr id="27684" name="Text Box 43">
                  <a:extLst>
                    <a:ext uri="{FF2B5EF4-FFF2-40B4-BE49-F238E27FC236}">
                      <a16:creationId xmlns:a16="http://schemas.microsoft.com/office/drawing/2014/main" id="{0EAC92F5-1468-4692-8A64-DCF8073760C4}"/>
                    </a:ext>
                  </a:extLst>
                </p:cNvPr>
                <p:cNvSpPr txBox="1">
                  <a:spLocks noChangeArrowheads="1"/>
                </p:cNvSpPr>
                <p:nvPr/>
              </p:nvSpPr>
              <p:spPr bwMode="auto">
                <a:xfrm>
                  <a:off x="0" y="137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20</a:t>
                  </a:r>
                </a:p>
              </p:txBody>
            </p:sp>
            <p:grpSp>
              <p:nvGrpSpPr>
                <p:cNvPr id="27685" name="Group 44">
                  <a:extLst>
                    <a:ext uri="{FF2B5EF4-FFF2-40B4-BE49-F238E27FC236}">
                      <a16:creationId xmlns:a16="http://schemas.microsoft.com/office/drawing/2014/main" id="{A0C4C469-20B3-4A96-BF41-4FD1D1B38F92}"/>
                    </a:ext>
                  </a:extLst>
                </p:cNvPr>
                <p:cNvGrpSpPr>
                  <a:grpSpLocks/>
                </p:cNvGrpSpPr>
                <p:nvPr/>
              </p:nvGrpSpPr>
              <p:grpSpPr bwMode="auto">
                <a:xfrm>
                  <a:off x="144" y="0"/>
                  <a:ext cx="2531" cy="2266"/>
                  <a:chOff x="0" y="0"/>
                  <a:chExt cx="2531" cy="2266"/>
                </a:xfrm>
              </p:grpSpPr>
              <p:sp>
                <p:nvSpPr>
                  <p:cNvPr id="27686" name="未知">
                    <a:extLst>
                      <a:ext uri="{FF2B5EF4-FFF2-40B4-BE49-F238E27FC236}">
                        <a16:creationId xmlns:a16="http://schemas.microsoft.com/office/drawing/2014/main" id="{6E373620-48A1-4D8F-A572-6177786ABF60}"/>
                      </a:ext>
                    </a:extLst>
                  </p:cNvPr>
                  <p:cNvSpPr>
                    <a:spLocks/>
                  </p:cNvSpPr>
                  <p:nvPr/>
                </p:nvSpPr>
                <p:spPr bwMode="auto">
                  <a:xfrm>
                    <a:off x="717" y="365"/>
                    <a:ext cx="757" cy="1699"/>
                  </a:xfrm>
                  <a:custGeom>
                    <a:avLst/>
                    <a:gdLst>
                      <a:gd name="T0" fmla="*/ 0 w 816"/>
                      <a:gd name="T1" fmla="*/ 1699 h 1920"/>
                      <a:gd name="T2" fmla="*/ 490 w 816"/>
                      <a:gd name="T3" fmla="*/ 1274 h 1920"/>
                      <a:gd name="T4" fmla="*/ 757 w 816"/>
                      <a:gd name="T5" fmla="*/ 0 h 1920"/>
                      <a:gd name="T6" fmla="*/ 0 60000 65536"/>
                      <a:gd name="T7" fmla="*/ 0 60000 65536"/>
                      <a:gd name="T8" fmla="*/ 0 60000 65536"/>
                    </a:gdLst>
                    <a:ahLst/>
                    <a:cxnLst>
                      <a:cxn ang="T6">
                        <a:pos x="T0" y="T1"/>
                      </a:cxn>
                      <a:cxn ang="T7">
                        <a:pos x="T2" y="T3"/>
                      </a:cxn>
                      <a:cxn ang="T8">
                        <a:pos x="T4" y="T5"/>
                      </a:cxn>
                    </a:cxnLst>
                    <a:rect l="0" t="0" r="r" b="b"/>
                    <a:pathLst>
                      <a:path w="816" h="1920">
                        <a:moveTo>
                          <a:pt x="0" y="1920"/>
                        </a:moveTo>
                        <a:cubicBezTo>
                          <a:pt x="196" y="1840"/>
                          <a:pt x="392" y="1760"/>
                          <a:pt x="528" y="1440"/>
                        </a:cubicBezTo>
                        <a:cubicBezTo>
                          <a:pt x="664" y="1120"/>
                          <a:pt x="740" y="560"/>
                          <a:pt x="816" y="0"/>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7687" name="Group 46">
                    <a:extLst>
                      <a:ext uri="{FF2B5EF4-FFF2-40B4-BE49-F238E27FC236}">
                        <a16:creationId xmlns:a16="http://schemas.microsoft.com/office/drawing/2014/main" id="{8AB1E3EC-5E50-41C2-AFB8-70826ED71752}"/>
                      </a:ext>
                    </a:extLst>
                  </p:cNvPr>
                  <p:cNvGrpSpPr>
                    <a:grpSpLocks/>
                  </p:cNvGrpSpPr>
                  <p:nvPr/>
                </p:nvGrpSpPr>
                <p:grpSpPr bwMode="auto">
                  <a:xfrm>
                    <a:off x="0" y="0"/>
                    <a:ext cx="2531" cy="2266"/>
                    <a:chOff x="0" y="0"/>
                    <a:chExt cx="2531" cy="2266"/>
                  </a:xfrm>
                </p:grpSpPr>
                <p:sp>
                  <p:nvSpPr>
                    <p:cNvPr id="27688" name="Line 47">
                      <a:extLst>
                        <a:ext uri="{FF2B5EF4-FFF2-40B4-BE49-F238E27FC236}">
                          <a16:creationId xmlns:a16="http://schemas.microsoft.com/office/drawing/2014/main" id="{27A568B9-A6A0-4AF7-A9A7-1DAAE30C648E}"/>
                        </a:ext>
                      </a:extLst>
                    </p:cNvPr>
                    <p:cNvSpPr>
                      <a:spLocks noChangeShapeType="1"/>
                    </p:cNvSpPr>
                    <p:nvPr/>
                  </p:nvSpPr>
                  <p:spPr bwMode="auto">
                    <a:xfrm flipV="1">
                      <a:off x="108" y="55"/>
                      <a:ext cx="1" cy="2009"/>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9" name="Line 48">
                      <a:extLst>
                        <a:ext uri="{FF2B5EF4-FFF2-40B4-BE49-F238E27FC236}">
                          <a16:creationId xmlns:a16="http://schemas.microsoft.com/office/drawing/2014/main" id="{0D521428-FE32-4CAA-8830-1F72D319D317}"/>
                        </a:ext>
                      </a:extLst>
                    </p:cNvPr>
                    <p:cNvSpPr>
                      <a:spLocks noChangeShapeType="1"/>
                    </p:cNvSpPr>
                    <p:nvPr/>
                  </p:nvSpPr>
                  <p:spPr bwMode="auto">
                    <a:xfrm>
                      <a:off x="131" y="2064"/>
                      <a:ext cx="2193"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0" name="Text Box 49">
                      <a:extLst>
                        <a:ext uri="{FF2B5EF4-FFF2-40B4-BE49-F238E27FC236}">
                          <a16:creationId xmlns:a16="http://schemas.microsoft.com/office/drawing/2014/main" id="{8D278BDA-3ACE-4C2B-B529-482EFB838F44}"/>
                        </a:ext>
                      </a:extLst>
                    </p:cNvPr>
                    <p:cNvSpPr txBox="1">
                      <a:spLocks noChangeArrowheads="1"/>
                    </p:cNvSpPr>
                    <p:nvPr/>
                  </p:nvSpPr>
                  <p:spPr bwMode="auto">
                    <a:xfrm>
                      <a:off x="13" y="201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sp>
                  <p:nvSpPr>
                    <p:cNvPr id="27691" name="Text Box 50">
                      <a:extLst>
                        <a:ext uri="{FF2B5EF4-FFF2-40B4-BE49-F238E27FC236}">
                          <a16:creationId xmlns:a16="http://schemas.microsoft.com/office/drawing/2014/main" id="{39B1310F-0064-4681-9DE9-B7E6DEBF0B09}"/>
                        </a:ext>
                      </a:extLst>
                    </p:cNvPr>
                    <p:cNvSpPr txBox="1">
                      <a:spLocks noChangeArrowheads="1"/>
                    </p:cNvSpPr>
                    <p:nvPr/>
                  </p:nvSpPr>
                  <p:spPr bwMode="auto">
                    <a:xfrm>
                      <a:off x="1947" y="1728"/>
                      <a:ext cx="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BE</a:t>
                      </a:r>
                      <a:r>
                        <a:rPr lang="en-US" altLang="zh-CN"/>
                        <a:t>/V</a:t>
                      </a:r>
                    </a:p>
                  </p:txBody>
                </p:sp>
                <p:sp>
                  <p:nvSpPr>
                    <p:cNvPr id="27692" name="Text Box 51">
                      <a:extLst>
                        <a:ext uri="{FF2B5EF4-FFF2-40B4-BE49-F238E27FC236}">
                          <a16:creationId xmlns:a16="http://schemas.microsoft.com/office/drawing/2014/main" id="{D6A09D6C-ADC2-4B38-AAD7-7D2FFF3EA426}"/>
                        </a:ext>
                      </a:extLst>
                    </p:cNvPr>
                    <p:cNvSpPr txBox="1">
                      <a:spLocks noChangeArrowheads="1"/>
                    </p:cNvSpPr>
                    <p:nvPr/>
                  </p:nvSpPr>
                  <p:spPr bwMode="auto">
                    <a:xfrm>
                      <a:off x="0" y="0"/>
                      <a:ext cx="9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r>
                        <a:rPr lang="en-US" altLang="zh-CN"/>
                        <a:t> / µA</a:t>
                      </a:r>
                    </a:p>
                  </p:txBody>
                </p:sp>
              </p:grpSp>
            </p:grpSp>
          </p:grpSp>
          <p:sp>
            <p:nvSpPr>
              <p:cNvPr id="27675" name="Text Box 52">
                <a:extLst>
                  <a:ext uri="{FF2B5EF4-FFF2-40B4-BE49-F238E27FC236}">
                    <a16:creationId xmlns:a16="http://schemas.microsoft.com/office/drawing/2014/main" id="{2EC3A5BD-EF91-4A4E-B76C-227E2074628B}"/>
                  </a:ext>
                </a:extLst>
              </p:cNvPr>
              <p:cNvSpPr txBox="1">
                <a:spLocks noChangeArrowheads="1"/>
              </p:cNvSpPr>
              <p:nvPr/>
            </p:nvSpPr>
            <p:spPr bwMode="auto">
              <a:xfrm>
                <a:off x="3518" y="2438"/>
                <a:ext cx="5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u</a:t>
                </a:r>
                <a:r>
                  <a:rPr lang="en-US" altLang="zh-CN" sz="2000" baseline="-25000"/>
                  <a:t>BE</a:t>
                </a:r>
                <a:r>
                  <a:rPr lang="en-US" altLang="zh-CN" sz="2000"/>
                  <a:t>/V</a:t>
                </a:r>
              </a:p>
            </p:txBody>
          </p:sp>
          <p:sp>
            <p:nvSpPr>
              <p:cNvPr id="27676" name="Text Box 53">
                <a:extLst>
                  <a:ext uri="{FF2B5EF4-FFF2-40B4-BE49-F238E27FC236}">
                    <a16:creationId xmlns:a16="http://schemas.microsoft.com/office/drawing/2014/main" id="{F34D265A-F1EA-4E25-AF24-0EE20624E4D2}"/>
                  </a:ext>
                </a:extLst>
              </p:cNvPr>
              <p:cNvSpPr txBox="1">
                <a:spLocks noChangeArrowheads="1"/>
              </p:cNvSpPr>
              <p:nvPr/>
            </p:nvSpPr>
            <p:spPr bwMode="auto">
              <a:xfrm>
                <a:off x="0" y="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i</a:t>
                </a:r>
                <a:r>
                  <a:rPr lang="en-US" altLang="zh-CN" baseline="-25000"/>
                  <a:t>B</a:t>
                </a:r>
                <a:endParaRPr lang="en-US" altLang="zh-CN"/>
              </a:p>
            </p:txBody>
          </p:sp>
          <p:grpSp>
            <p:nvGrpSpPr>
              <p:cNvPr id="27677" name="Group 54">
                <a:extLst>
                  <a:ext uri="{FF2B5EF4-FFF2-40B4-BE49-F238E27FC236}">
                    <a16:creationId xmlns:a16="http://schemas.microsoft.com/office/drawing/2014/main" id="{9FAFCFBB-44F4-4FE6-8086-FE3FE0643AD6}"/>
                  </a:ext>
                </a:extLst>
              </p:cNvPr>
              <p:cNvGrpSpPr>
                <a:grpSpLocks/>
              </p:cNvGrpSpPr>
              <p:nvPr/>
            </p:nvGrpSpPr>
            <p:grpSpPr bwMode="auto">
              <a:xfrm>
                <a:off x="1632" y="2918"/>
                <a:ext cx="1251" cy="250"/>
                <a:chOff x="0" y="0"/>
                <a:chExt cx="1251" cy="250"/>
              </a:xfrm>
            </p:grpSpPr>
            <p:sp>
              <p:nvSpPr>
                <p:cNvPr id="27679" name="Text Box 55">
                  <a:extLst>
                    <a:ext uri="{FF2B5EF4-FFF2-40B4-BE49-F238E27FC236}">
                      <a16:creationId xmlns:a16="http://schemas.microsoft.com/office/drawing/2014/main" id="{E65D274D-7049-492E-8396-2F33AB27BB72}"/>
                    </a:ext>
                  </a:extLst>
                </p:cNvPr>
                <p:cNvSpPr txBox="1">
                  <a:spLocks noChangeArrowheads="1"/>
                </p:cNvSpPr>
                <p:nvPr/>
              </p:nvSpPr>
              <p:spPr bwMode="auto">
                <a:xfrm>
                  <a:off x="432" y="0"/>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0000FF"/>
                      </a:solidFill>
                    </a:rPr>
                    <a:t>U</a:t>
                  </a:r>
                  <a:r>
                    <a:rPr lang="en-US" altLang="zh-CN" sz="2000" baseline="-25000">
                      <a:solidFill>
                        <a:srgbClr val="0000FF"/>
                      </a:solidFill>
                    </a:rPr>
                    <a:t>BE</a:t>
                  </a:r>
                </a:p>
              </p:txBody>
            </p:sp>
            <p:sp>
              <p:nvSpPr>
                <p:cNvPr id="27680" name="Line 56">
                  <a:extLst>
                    <a:ext uri="{FF2B5EF4-FFF2-40B4-BE49-F238E27FC236}">
                      <a16:creationId xmlns:a16="http://schemas.microsoft.com/office/drawing/2014/main" id="{30741D91-0BDD-4199-9BC7-D2A3360CCBB4}"/>
                    </a:ext>
                  </a:extLst>
                </p:cNvPr>
                <p:cNvSpPr>
                  <a:spLocks noChangeShapeType="1"/>
                </p:cNvSpPr>
                <p:nvPr/>
              </p:nvSpPr>
              <p:spPr bwMode="auto">
                <a:xfrm>
                  <a:off x="867" y="154"/>
                  <a:ext cx="384"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1" name="Line 57">
                  <a:extLst>
                    <a:ext uri="{FF2B5EF4-FFF2-40B4-BE49-F238E27FC236}">
                      <a16:creationId xmlns:a16="http://schemas.microsoft.com/office/drawing/2014/main" id="{35D12C1A-0045-4EC6-9D95-AB1838C81741}"/>
                    </a:ext>
                  </a:extLst>
                </p:cNvPr>
                <p:cNvSpPr>
                  <a:spLocks noChangeShapeType="1"/>
                </p:cNvSpPr>
                <p:nvPr/>
              </p:nvSpPr>
              <p:spPr bwMode="auto">
                <a:xfrm rot="10800000">
                  <a:off x="0" y="165"/>
                  <a:ext cx="384" cy="1"/>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8" name="Oval 58">
                <a:extLst>
                  <a:ext uri="{FF2B5EF4-FFF2-40B4-BE49-F238E27FC236}">
                    <a16:creationId xmlns:a16="http://schemas.microsoft.com/office/drawing/2014/main" id="{E668E14D-4F73-4B7C-950C-37946CE21562}"/>
                  </a:ext>
                </a:extLst>
              </p:cNvPr>
              <p:cNvSpPr>
                <a:spLocks noChangeArrowheads="1"/>
              </p:cNvSpPr>
              <p:nvPr/>
            </p:nvSpPr>
            <p:spPr bwMode="auto">
              <a:xfrm>
                <a:off x="2884" y="1072"/>
                <a:ext cx="47" cy="4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7707" name="Oval 59">
            <a:extLst>
              <a:ext uri="{FF2B5EF4-FFF2-40B4-BE49-F238E27FC236}">
                <a16:creationId xmlns:a16="http://schemas.microsoft.com/office/drawing/2014/main" id="{FB1B054E-0B68-4483-9782-9BBA2F0FEC9C}"/>
              </a:ext>
            </a:extLst>
          </p:cNvPr>
          <p:cNvSpPr>
            <a:spLocks noChangeArrowheads="1"/>
          </p:cNvSpPr>
          <p:nvPr/>
        </p:nvSpPr>
        <p:spPr bwMode="auto">
          <a:xfrm>
            <a:off x="6997700" y="2117725"/>
            <a:ext cx="74613" cy="6985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708" name="Oval 60">
            <a:extLst>
              <a:ext uri="{FF2B5EF4-FFF2-40B4-BE49-F238E27FC236}">
                <a16:creationId xmlns:a16="http://schemas.microsoft.com/office/drawing/2014/main" id="{C4DBA6E4-82D0-4678-B694-4F5F9B251853}"/>
              </a:ext>
            </a:extLst>
          </p:cNvPr>
          <p:cNvSpPr>
            <a:spLocks noChangeArrowheads="1"/>
          </p:cNvSpPr>
          <p:nvPr/>
        </p:nvSpPr>
        <p:spPr bwMode="auto">
          <a:xfrm>
            <a:off x="6657975" y="3673475"/>
            <a:ext cx="73025" cy="7143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61">
            <a:extLst>
              <a:ext uri="{FF2B5EF4-FFF2-40B4-BE49-F238E27FC236}">
                <a16:creationId xmlns:a16="http://schemas.microsoft.com/office/drawing/2014/main" id="{C77EFD8D-8F9F-4747-89D5-7E6044ED13F9}"/>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73"/>
                                        </p:tgtEl>
                                        <p:attrNameLst>
                                          <p:attrName>style.visibility</p:attrName>
                                        </p:attrNameLst>
                                      </p:cBhvr>
                                      <p:to>
                                        <p:strVal val="visible"/>
                                      </p:to>
                                    </p:set>
                                    <p:animEffect transition="in" filter="wipe(up)">
                                      <p:cBhvr>
                                        <p:cTn id="7" dur="500"/>
                                        <p:tgtEl>
                                          <p:spTgt spid="27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wipe(down)">
                                      <p:cBhvr>
                                        <p:cTn id="17" dur="500"/>
                                        <p:tgtEl>
                                          <p:spTgt spid="27654"/>
                                        </p:tgtEl>
                                      </p:cBhvr>
                                    </p:animEffect>
                                  </p:childTnLst>
                                </p:cTn>
                              </p:par>
                            </p:childTnLst>
                          </p:cTn>
                        </p:par>
                        <p:par>
                          <p:cTn id="18" fill="hold" nodeType="afterGroup">
                            <p:stCondLst>
                              <p:cond delay="500"/>
                            </p:stCondLst>
                            <p:childTnLst>
                              <p:par>
                                <p:cTn id="19" presetID="15" presetClass="entr" presetSubtype="0" fill="hold" grpId="0" nodeType="afterEffect">
                                  <p:stCondLst>
                                    <p:cond delay="1000"/>
                                  </p:stCondLst>
                                  <p:childTnLst>
                                    <p:set>
                                      <p:cBhvr>
                                        <p:cTn id="20" dur="1" fill="hold">
                                          <p:stCondLst>
                                            <p:cond delay="0"/>
                                          </p:stCondLst>
                                        </p:cTn>
                                        <p:tgtEl>
                                          <p:spTgt spid="27707"/>
                                        </p:tgtEl>
                                        <p:attrNameLst>
                                          <p:attrName>style.visibility</p:attrName>
                                        </p:attrNameLst>
                                      </p:cBhvr>
                                      <p:to>
                                        <p:strVal val="visible"/>
                                      </p:to>
                                    </p:set>
                                    <p:anim calcmode="lin" valueType="num">
                                      <p:cBhvr>
                                        <p:cTn id="21" dur="1000" fill="hold"/>
                                        <p:tgtEl>
                                          <p:spTgt spid="27707"/>
                                        </p:tgtEl>
                                        <p:attrNameLst>
                                          <p:attrName>ppt_w</p:attrName>
                                        </p:attrNameLst>
                                      </p:cBhvr>
                                      <p:tavLst>
                                        <p:tav tm="0">
                                          <p:val>
                                            <p:fltVal val="0"/>
                                          </p:val>
                                        </p:tav>
                                        <p:tav tm="100000">
                                          <p:val>
                                            <p:strVal val="#ppt_w"/>
                                          </p:val>
                                        </p:tav>
                                      </p:tavLst>
                                    </p:anim>
                                    <p:anim calcmode="lin" valueType="num">
                                      <p:cBhvr>
                                        <p:cTn id="22" dur="1000" fill="hold"/>
                                        <p:tgtEl>
                                          <p:spTgt spid="27707"/>
                                        </p:tgtEl>
                                        <p:attrNameLst>
                                          <p:attrName>ppt_h</p:attrName>
                                        </p:attrNameLst>
                                      </p:cBhvr>
                                      <p:tavLst>
                                        <p:tav tm="0">
                                          <p:val>
                                            <p:fltVal val="0"/>
                                          </p:val>
                                        </p:tav>
                                        <p:tav tm="100000">
                                          <p:val>
                                            <p:strVal val="#ppt_h"/>
                                          </p:val>
                                        </p:tav>
                                      </p:tavLst>
                                    </p:anim>
                                    <p:anim calcmode="lin" valueType="num">
                                      <p:cBhvr>
                                        <p:cTn id="23" dur="1000" fill="hold"/>
                                        <p:tgtEl>
                                          <p:spTgt spid="2770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7707"/>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2500"/>
                            </p:stCondLst>
                            <p:childTnLst>
                              <p:par>
                                <p:cTn id="26" presetID="15" presetClass="entr" presetSubtype="0" fill="hold" grpId="0" nodeType="afterEffect">
                                  <p:stCondLst>
                                    <p:cond delay="1000"/>
                                  </p:stCondLst>
                                  <p:childTnLst>
                                    <p:set>
                                      <p:cBhvr>
                                        <p:cTn id="27" dur="1" fill="hold">
                                          <p:stCondLst>
                                            <p:cond delay="0"/>
                                          </p:stCondLst>
                                        </p:cTn>
                                        <p:tgtEl>
                                          <p:spTgt spid="27708"/>
                                        </p:tgtEl>
                                        <p:attrNameLst>
                                          <p:attrName>style.visibility</p:attrName>
                                        </p:attrNameLst>
                                      </p:cBhvr>
                                      <p:to>
                                        <p:strVal val="visible"/>
                                      </p:to>
                                    </p:set>
                                    <p:anim calcmode="lin" valueType="num">
                                      <p:cBhvr>
                                        <p:cTn id="28" dur="1000" fill="hold"/>
                                        <p:tgtEl>
                                          <p:spTgt spid="27708"/>
                                        </p:tgtEl>
                                        <p:attrNameLst>
                                          <p:attrName>ppt_w</p:attrName>
                                        </p:attrNameLst>
                                      </p:cBhvr>
                                      <p:tavLst>
                                        <p:tav tm="0">
                                          <p:val>
                                            <p:fltVal val="0"/>
                                          </p:val>
                                        </p:tav>
                                        <p:tav tm="100000">
                                          <p:val>
                                            <p:strVal val="#ppt_w"/>
                                          </p:val>
                                        </p:tav>
                                      </p:tavLst>
                                    </p:anim>
                                    <p:anim calcmode="lin" valueType="num">
                                      <p:cBhvr>
                                        <p:cTn id="29" dur="1000" fill="hold"/>
                                        <p:tgtEl>
                                          <p:spTgt spid="27708"/>
                                        </p:tgtEl>
                                        <p:attrNameLst>
                                          <p:attrName>ppt_h</p:attrName>
                                        </p:attrNameLst>
                                      </p:cBhvr>
                                      <p:tavLst>
                                        <p:tav tm="0">
                                          <p:val>
                                            <p:fltVal val="0"/>
                                          </p:val>
                                        </p:tav>
                                        <p:tav tm="100000">
                                          <p:val>
                                            <p:strVal val="#ppt_h"/>
                                          </p:val>
                                        </p:tav>
                                      </p:tavLst>
                                    </p:anim>
                                    <p:anim calcmode="lin" valueType="num">
                                      <p:cBhvr>
                                        <p:cTn id="30" dur="1000" fill="hold"/>
                                        <p:tgtEl>
                                          <p:spTgt spid="2770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770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7659"/>
                                        </p:tgtEl>
                                        <p:attrNameLst>
                                          <p:attrName>style.visibility</p:attrName>
                                        </p:attrNameLst>
                                      </p:cBhvr>
                                      <p:to>
                                        <p:strVal val="visible"/>
                                      </p:to>
                                    </p:set>
                                    <p:animEffect transition="in" filter="wipe(left)">
                                      <p:cBhvr>
                                        <p:cTn id="36" dur="500"/>
                                        <p:tgtEl>
                                          <p:spTgt spid="2765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7662"/>
                                        </p:tgtEl>
                                        <p:attrNameLst>
                                          <p:attrName>style.visibility</p:attrName>
                                        </p:attrNameLst>
                                      </p:cBhvr>
                                      <p:to>
                                        <p:strVal val="visible"/>
                                      </p:to>
                                    </p:set>
                                    <p:animEffect transition="in" filter="wipe(left)">
                                      <p:cBhvr>
                                        <p:cTn id="41" dur="500"/>
                                        <p:tgtEl>
                                          <p:spTgt spid="276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27651"/>
                                        </p:tgtEl>
                                        <p:attrNameLst>
                                          <p:attrName>style.visibility</p:attrName>
                                        </p:attrNameLst>
                                      </p:cBhvr>
                                      <p:to>
                                        <p:strVal val="visible"/>
                                      </p:to>
                                    </p:set>
                                    <p:animEffect transition="in" filter="wipe(right)">
                                      <p:cBhvr>
                                        <p:cTn id="46" dur="500"/>
                                        <p:tgtEl>
                                          <p:spTgt spid="27651"/>
                                        </p:tgtEl>
                                      </p:cBhvr>
                                    </p:animEffect>
                                  </p:childTnLst>
                                </p:cTn>
                              </p:par>
                            </p:childTnLst>
                          </p:cTn>
                        </p:par>
                        <p:par>
                          <p:cTn id="47" fill="hold" nodeType="afterGroup">
                            <p:stCondLst>
                              <p:cond delay="500"/>
                            </p:stCondLst>
                            <p:childTnLst>
                              <p:par>
                                <p:cTn id="48" presetID="22" presetClass="entr" presetSubtype="8" fill="hold" nodeType="afterEffect">
                                  <p:stCondLst>
                                    <p:cond delay="2000"/>
                                  </p:stCondLst>
                                  <p:childTnLst>
                                    <p:set>
                                      <p:cBhvr>
                                        <p:cTn id="49" dur="1" fill="hold">
                                          <p:stCondLst>
                                            <p:cond delay="0"/>
                                          </p:stCondLst>
                                        </p:cTn>
                                        <p:tgtEl>
                                          <p:spTgt spid="27658"/>
                                        </p:tgtEl>
                                        <p:attrNameLst>
                                          <p:attrName>style.visibility</p:attrName>
                                        </p:attrNameLst>
                                      </p:cBhvr>
                                      <p:to>
                                        <p:strVal val="visible"/>
                                      </p:to>
                                    </p:set>
                                    <p:animEffect transition="in" filter="wipe(left)">
                                      <p:cBhvr>
                                        <p:cTn id="50" dur="500"/>
                                        <p:tgtEl>
                                          <p:spTgt spid="276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7666"/>
                                        </p:tgtEl>
                                        <p:attrNameLst>
                                          <p:attrName>style.visibility</p:attrName>
                                        </p:attrNameLst>
                                      </p:cBhvr>
                                      <p:to>
                                        <p:strVal val="visible"/>
                                      </p:to>
                                    </p:set>
                                    <p:animEffect transition="in" filter="wipe(left)">
                                      <p:cBhvr>
                                        <p:cTn id="55" dur="500"/>
                                        <p:tgtEl>
                                          <p:spTgt spid="276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27669"/>
                                        </p:tgtEl>
                                        <p:attrNameLst>
                                          <p:attrName>style.visibility</p:attrName>
                                        </p:attrNameLst>
                                      </p:cBhvr>
                                      <p:to>
                                        <p:strVal val="visible"/>
                                      </p:to>
                                    </p:set>
                                    <p:animEffect transition="in" filter="wipe(up)">
                                      <p:cBhvr>
                                        <p:cTn id="60" dur="500"/>
                                        <p:tgtEl>
                                          <p:spTgt spid="2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7" grpId="0" animBg="1"/>
      <p:bldP spid="277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a:extLst>
              <a:ext uri="{FF2B5EF4-FFF2-40B4-BE49-F238E27FC236}">
                <a16:creationId xmlns:a16="http://schemas.microsoft.com/office/drawing/2014/main" id="{B87C61EE-61F6-4922-B33B-6D73789268B7}"/>
              </a:ext>
            </a:extLst>
          </p:cNvPr>
          <p:cNvGrpSpPr>
            <a:grpSpLocks/>
          </p:cNvGrpSpPr>
          <p:nvPr/>
        </p:nvGrpSpPr>
        <p:grpSpPr bwMode="auto">
          <a:xfrm>
            <a:off x="776288" y="2230438"/>
            <a:ext cx="5715000" cy="1447800"/>
            <a:chOff x="0" y="0"/>
            <a:chExt cx="3600" cy="912"/>
          </a:xfrm>
        </p:grpSpPr>
        <p:sp>
          <p:nvSpPr>
            <p:cNvPr id="2" name="Line 3">
              <a:extLst>
                <a:ext uri="{FF2B5EF4-FFF2-40B4-BE49-F238E27FC236}">
                  <a16:creationId xmlns:a16="http://schemas.microsoft.com/office/drawing/2014/main" id="{40B0CB2C-5024-43EB-B7F4-574EF9F04F59}"/>
                </a:ext>
              </a:extLst>
            </p:cNvPr>
            <p:cNvSpPr>
              <a:spLocks noChangeShapeType="1"/>
            </p:cNvSpPr>
            <p:nvPr/>
          </p:nvSpPr>
          <p:spPr bwMode="auto">
            <a:xfrm flipH="1">
              <a:off x="0" y="912"/>
              <a:ext cx="3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65" name="Line 4">
              <a:extLst>
                <a:ext uri="{FF2B5EF4-FFF2-40B4-BE49-F238E27FC236}">
                  <a16:creationId xmlns:a16="http://schemas.microsoft.com/office/drawing/2014/main" id="{18AF337A-A19B-4674-A119-59C72F87FEA4}"/>
                </a:ext>
              </a:extLst>
            </p:cNvPr>
            <p:cNvSpPr>
              <a:spLocks noChangeShapeType="1"/>
            </p:cNvSpPr>
            <p:nvPr/>
          </p:nvSpPr>
          <p:spPr bwMode="auto">
            <a:xfrm flipH="1">
              <a:off x="0" y="0"/>
              <a:ext cx="2640" cy="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8677" name="未知">
            <a:extLst>
              <a:ext uri="{FF2B5EF4-FFF2-40B4-BE49-F238E27FC236}">
                <a16:creationId xmlns:a16="http://schemas.microsoft.com/office/drawing/2014/main" id="{3D135121-5C6C-422D-8ED3-266D02AC18AA}"/>
              </a:ext>
            </a:extLst>
          </p:cNvPr>
          <p:cNvSpPr>
            <a:spLocks/>
          </p:cNvSpPr>
          <p:nvPr/>
        </p:nvSpPr>
        <p:spPr bwMode="auto">
          <a:xfrm>
            <a:off x="928688" y="2179638"/>
            <a:ext cx="838200" cy="1612900"/>
          </a:xfrm>
          <a:custGeom>
            <a:avLst/>
            <a:gdLst>
              <a:gd name="T0" fmla="*/ 0 w 528"/>
              <a:gd name="T1" fmla="*/ 812800 h 1016"/>
              <a:gd name="T2" fmla="*/ 76200 w 528"/>
              <a:gd name="T3" fmla="*/ 736600 h 1016"/>
              <a:gd name="T4" fmla="*/ 304800 w 528"/>
              <a:gd name="T5" fmla="*/ 127000 h 1016"/>
              <a:gd name="T6" fmla="*/ 609600 w 528"/>
              <a:gd name="T7" fmla="*/ 1498600 h 1016"/>
              <a:gd name="T8" fmla="*/ 838200 w 528"/>
              <a:gd name="T9" fmla="*/ 812800 h 10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016">
                <a:moveTo>
                  <a:pt x="0" y="512"/>
                </a:moveTo>
                <a:cubicBezTo>
                  <a:pt x="8" y="524"/>
                  <a:pt x="16" y="536"/>
                  <a:pt x="48" y="464"/>
                </a:cubicBezTo>
                <a:cubicBezTo>
                  <a:pt x="80" y="392"/>
                  <a:pt x="136" y="0"/>
                  <a:pt x="192" y="80"/>
                </a:cubicBezTo>
                <a:cubicBezTo>
                  <a:pt x="248" y="160"/>
                  <a:pt x="328" y="872"/>
                  <a:pt x="384" y="944"/>
                </a:cubicBezTo>
                <a:cubicBezTo>
                  <a:pt x="440" y="1016"/>
                  <a:pt x="504" y="584"/>
                  <a:pt x="528" y="512"/>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78" name="Line 6">
            <a:extLst>
              <a:ext uri="{FF2B5EF4-FFF2-40B4-BE49-F238E27FC236}">
                <a16:creationId xmlns:a16="http://schemas.microsoft.com/office/drawing/2014/main" id="{E7C60BA2-D214-4360-9036-5FF36548D919}"/>
              </a:ext>
            </a:extLst>
          </p:cNvPr>
          <p:cNvSpPr>
            <a:spLocks noChangeShapeType="1"/>
          </p:cNvSpPr>
          <p:nvPr/>
        </p:nvSpPr>
        <p:spPr bwMode="auto">
          <a:xfrm flipH="1" flipV="1">
            <a:off x="4129088" y="1087438"/>
            <a:ext cx="2362200" cy="3429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679" name="Group 7">
            <a:extLst>
              <a:ext uri="{FF2B5EF4-FFF2-40B4-BE49-F238E27FC236}">
                <a16:creationId xmlns:a16="http://schemas.microsoft.com/office/drawing/2014/main" id="{F16A58B6-751F-4D34-BEC1-0CEAFD0ECFED}"/>
              </a:ext>
            </a:extLst>
          </p:cNvPr>
          <p:cNvGrpSpPr>
            <a:grpSpLocks/>
          </p:cNvGrpSpPr>
          <p:nvPr/>
        </p:nvGrpSpPr>
        <p:grpSpPr bwMode="auto">
          <a:xfrm>
            <a:off x="5105400" y="774700"/>
            <a:ext cx="1454150" cy="520700"/>
            <a:chOff x="0" y="0"/>
            <a:chExt cx="916" cy="328"/>
          </a:xfrm>
        </p:grpSpPr>
        <p:sp>
          <p:nvSpPr>
            <p:cNvPr id="28762" name="AutoShape 8">
              <a:extLst>
                <a:ext uri="{FF2B5EF4-FFF2-40B4-BE49-F238E27FC236}">
                  <a16:creationId xmlns:a16="http://schemas.microsoft.com/office/drawing/2014/main" id="{727D8E8E-1D1E-4DD2-9836-EF20DEC41D82}"/>
                </a:ext>
              </a:extLst>
            </p:cNvPr>
            <p:cNvSpPr>
              <a:spLocks noChangeArrowheads="1"/>
            </p:cNvSpPr>
            <p:nvPr/>
          </p:nvSpPr>
          <p:spPr bwMode="auto">
            <a:xfrm>
              <a:off x="0" y="0"/>
              <a:ext cx="912" cy="328"/>
            </a:xfrm>
            <a:prstGeom prst="wedgeRectCallout">
              <a:avLst>
                <a:gd name="adj1" fmla="val -107458"/>
                <a:gd name="adj2" fmla="val 58843"/>
              </a:avLst>
            </a:prstGeom>
            <a:solidFill>
              <a:srgbClr val="FFFFCC"/>
            </a:solidFill>
            <a:ln w="28575">
              <a:solidFill>
                <a:srgbClr val="FF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a:solidFill>
                  <a:srgbClr val="FF3300"/>
                </a:solidFill>
                <a:ea typeface="方正琥珀繁体" pitchFamily="2" charset="-122"/>
              </a:endParaRPr>
            </a:p>
          </p:txBody>
        </p:sp>
        <p:sp>
          <p:nvSpPr>
            <p:cNvPr id="28763" name="Text Box 9">
              <a:extLst>
                <a:ext uri="{FF2B5EF4-FFF2-40B4-BE49-F238E27FC236}">
                  <a16:creationId xmlns:a16="http://schemas.microsoft.com/office/drawing/2014/main" id="{319530F7-FF85-40AD-A8F0-27C2F8A1FD25}"/>
                </a:ext>
              </a:extLst>
            </p:cNvPr>
            <p:cNvSpPr txBox="1">
              <a:spLocks noChangeArrowheads="1"/>
            </p:cNvSpPr>
            <p:nvPr/>
          </p:nvSpPr>
          <p:spPr bwMode="auto">
            <a:xfrm>
              <a:off x="0" y="3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rgbClr val="FF3300"/>
                  </a:solidFill>
                  <a:ea typeface="方正琥珀繁体" pitchFamily="2" charset="-122"/>
                </a:rPr>
                <a:t>交流负载线</a:t>
              </a:r>
            </a:p>
          </p:txBody>
        </p:sp>
      </p:grpSp>
      <p:grpSp>
        <p:nvGrpSpPr>
          <p:cNvPr id="28682" name="Group 10">
            <a:extLst>
              <a:ext uri="{FF2B5EF4-FFF2-40B4-BE49-F238E27FC236}">
                <a16:creationId xmlns:a16="http://schemas.microsoft.com/office/drawing/2014/main" id="{643F7CDF-BD6B-4364-9C3D-E400DB1EF5EF}"/>
              </a:ext>
            </a:extLst>
          </p:cNvPr>
          <p:cNvGrpSpPr>
            <a:grpSpLocks/>
          </p:cNvGrpSpPr>
          <p:nvPr/>
        </p:nvGrpSpPr>
        <p:grpSpPr bwMode="auto">
          <a:xfrm>
            <a:off x="4910138" y="2363788"/>
            <a:ext cx="1009650" cy="3656012"/>
            <a:chOff x="0" y="0"/>
            <a:chExt cx="636" cy="2544"/>
          </a:xfrm>
        </p:grpSpPr>
        <p:sp>
          <p:nvSpPr>
            <p:cNvPr id="3" name="Line 11">
              <a:extLst>
                <a:ext uri="{FF2B5EF4-FFF2-40B4-BE49-F238E27FC236}">
                  <a16:creationId xmlns:a16="http://schemas.microsoft.com/office/drawing/2014/main" id="{8D9E33A0-4904-42A3-9B9C-EC45D35FEC5C}"/>
                </a:ext>
              </a:extLst>
            </p:cNvPr>
            <p:cNvSpPr>
              <a:spLocks noChangeShapeType="1"/>
            </p:cNvSpPr>
            <p:nvPr/>
          </p:nvSpPr>
          <p:spPr bwMode="auto">
            <a:xfrm>
              <a:off x="0" y="0"/>
              <a:ext cx="0" cy="2544"/>
            </a:xfrm>
            <a:prstGeom prst="line">
              <a:avLst/>
            </a:prstGeom>
            <a:noFill/>
            <a:ln w="28575">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61" name="Line 12">
              <a:extLst>
                <a:ext uri="{FF2B5EF4-FFF2-40B4-BE49-F238E27FC236}">
                  <a16:creationId xmlns:a16="http://schemas.microsoft.com/office/drawing/2014/main" id="{91B2D28B-E56D-4D40-BEA3-2CA81B4095F3}"/>
                </a:ext>
              </a:extLst>
            </p:cNvPr>
            <p:cNvSpPr>
              <a:spLocks noChangeShapeType="1"/>
            </p:cNvSpPr>
            <p:nvPr/>
          </p:nvSpPr>
          <p:spPr bwMode="auto">
            <a:xfrm>
              <a:off x="636" y="888"/>
              <a:ext cx="0" cy="1584"/>
            </a:xfrm>
            <a:prstGeom prst="line">
              <a:avLst/>
            </a:prstGeom>
            <a:noFill/>
            <a:ln w="28575">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8685" name="未知">
            <a:extLst>
              <a:ext uri="{FF2B5EF4-FFF2-40B4-BE49-F238E27FC236}">
                <a16:creationId xmlns:a16="http://schemas.microsoft.com/office/drawing/2014/main" id="{F1E85D37-981A-4BAD-A2EC-86B1CD576EA1}"/>
              </a:ext>
            </a:extLst>
          </p:cNvPr>
          <p:cNvSpPr>
            <a:spLocks/>
          </p:cNvSpPr>
          <p:nvPr/>
        </p:nvSpPr>
        <p:spPr bwMode="auto">
          <a:xfrm>
            <a:off x="4852988" y="5221288"/>
            <a:ext cx="1155700" cy="838200"/>
          </a:xfrm>
          <a:custGeom>
            <a:avLst/>
            <a:gdLst>
              <a:gd name="T0" fmla="*/ 609600 w 728"/>
              <a:gd name="T1" fmla="*/ 0 h 528"/>
              <a:gd name="T2" fmla="*/ 76200 w 728"/>
              <a:gd name="T3" fmla="*/ 228600 h 528"/>
              <a:gd name="T4" fmla="*/ 1066800 w 728"/>
              <a:gd name="T5" fmla="*/ 609600 h 528"/>
              <a:gd name="T6" fmla="*/ 609600 w 728"/>
              <a:gd name="T7" fmla="*/ 83820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8" h="528">
                <a:moveTo>
                  <a:pt x="384" y="0"/>
                </a:moveTo>
                <a:cubicBezTo>
                  <a:pt x="192" y="40"/>
                  <a:pt x="0" y="80"/>
                  <a:pt x="48" y="144"/>
                </a:cubicBezTo>
                <a:cubicBezTo>
                  <a:pt x="96" y="208"/>
                  <a:pt x="616" y="320"/>
                  <a:pt x="672" y="384"/>
                </a:cubicBezTo>
                <a:cubicBezTo>
                  <a:pt x="728" y="448"/>
                  <a:pt x="556" y="488"/>
                  <a:pt x="384" y="528"/>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686" name="Group 14">
            <a:extLst>
              <a:ext uri="{FF2B5EF4-FFF2-40B4-BE49-F238E27FC236}">
                <a16:creationId xmlns:a16="http://schemas.microsoft.com/office/drawing/2014/main" id="{5F3A9CC8-A0FA-482F-97C1-E7F92A9687B1}"/>
              </a:ext>
            </a:extLst>
          </p:cNvPr>
          <p:cNvGrpSpPr>
            <a:grpSpLocks/>
          </p:cNvGrpSpPr>
          <p:nvPr/>
        </p:nvGrpSpPr>
        <p:grpSpPr bwMode="auto">
          <a:xfrm>
            <a:off x="7329488" y="3733800"/>
            <a:ext cx="1524000" cy="685800"/>
            <a:chOff x="0" y="0"/>
            <a:chExt cx="960" cy="432"/>
          </a:xfrm>
        </p:grpSpPr>
        <p:sp>
          <p:nvSpPr>
            <p:cNvPr id="28758" name="Text Box 15">
              <a:extLst>
                <a:ext uri="{FF2B5EF4-FFF2-40B4-BE49-F238E27FC236}">
                  <a16:creationId xmlns:a16="http://schemas.microsoft.com/office/drawing/2014/main" id="{ACF6B731-80B0-405C-AD4C-A71F31F8B290}"/>
                </a:ext>
              </a:extLst>
            </p:cNvPr>
            <p:cNvSpPr txBox="1">
              <a:spLocks noChangeArrowheads="1"/>
            </p:cNvSpPr>
            <p:nvPr/>
          </p:nvSpPr>
          <p:spPr bwMode="auto">
            <a:xfrm>
              <a:off x="0" y="0"/>
              <a:ext cx="960" cy="256"/>
            </a:xfrm>
            <a:prstGeom prst="rect">
              <a:avLst/>
            </a:prstGeom>
            <a:solidFill>
              <a:srgbClr val="FFFFCC"/>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accent2"/>
                  </a:solidFill>
                </a:rPr>
                <a:t>直流负载线</a:t>
              </a:r>
            </a:p>
          </p:txBody>
        </p:sp>
        <p:sp>
          <p:nvSpPr>
            <p:cNvPr id="28759" name="Line 16">
              <a:extLst>
                <a:ext uri="{FF2B5EF4-FFF2-40B4-BE49-F238E27FC236}">
                  <a16:creationId xmlns:a16="http://schemas.microsoft.com/office/drawing/2014/main" id="{73D20836-38C7-43CE-9E19-57342C8CC6AB}"/>
                </a:ext>
              </a:extLst>
            </p:cNvPr>
            <p:cNvSpPr>
              <a:spLocks noChangeShapeType="1"/>
            </p:cNvSpPr>
            <p:nvPr/>
          </p:nvSpPr>
          <p:spPr bwMode="auto">
            <a:xfrm flipH="1">
              <a:off x="192" y="288"/>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89" name="Group 17">
            <a:extLst>
              <a:ext uri="{FF2B5EF4-FFF2-40B4-BE49-F238E27FC236}">
                <a16:creationId xmlns:a16="http://schemas.microsoft.com/office/drawing/2014/main" id="{7EE904D5-CDB8-403A-BBA3-F2EC8C9F9196}"/>
              </a:ext>
            </a:extLst>
          </p:cNvPr>
          <p:cNvGrpSpPr>
            <a:grpSpLocks/>
          </p:cNvGrpSpPr>
          <p:nvPr/>
        </p:nvGrpSpPr>
        <p:grpSpPr bwMode="auto">
          <a:xfrm>
            <a:off x="4497388" y="4495800"/>
            <a:ext cx="1841500" cy="368300"/>
            <a:chOff x="0" y="0"/>
            <a:chExt cx="1160" cy="232"/>
          </a:xfrm>
        </p:grpSpPr>
        <p:sp>
          <p:nvSpPr>
            <p:cNvPr id="28756" name="Text Box 18">
              <a:extLst>
                <a:ext uri="{FF2B5EF4-FFF2-40B4-BE49-F238E27FC236}">
                  <a16:creationId xmlns:a16="http://schemas.microsoft.com/office/drawing/2014/main" id="{1469287A-27DF-4BE4-B280-3EF24C6D158E}"/>
                </a:ext>
              </a:extLst>
            </p:cNvPr>
            <p:cNvSpPr txBox="1">
              <a:spLocks noChangeArrowheads="1"/>
            </p:cNvSpPr>
            <p:nvPr/>
          </p:nvSpPr>
          <p:spPr bwMode="auto">
            <a:xfrm>
              <a:off x="0" y="0"/>
              <a:ext cx="29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4.5</a:t>
              </a:r>
            </a:p>
          </p:txBody>
        </p:sp>
        <p:sp>
          <p:nvSpPr>
            <p:cNvPr id="4" name="Text Box 19">
              <a:extLst>
                <a:ext uri="{FF2B5EF4-FFF2-40B4-BE49-F238E27FC236}">
                  <a16:creationId xmlns:a16="http://schemas.microsoft.com/office/drawing/2014/main" id="{33BDCC3B-36B8-4C39-8BCC-677C1DD81A4B}"/>
                </a:ext>
              </a:extLst>
            </p:cNvPr>
            <p:cNvSpPr txBox="1">
              <a:spLocks noChangeArrowheads="1"/>
            </p:cNvSpPr>
            <p:nvPr/>
          </p:nvSpPr>
          <p:spPr bwMode="auto">
            <a:xfrm>
              <a:off x="864" y="0"/>
              <a:ext cx="29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7.5</a:t>
              </a:r>
            </a:p>
          </p:txBody>
        </p:sp>
      </p:grpSp>
      <p:grpSp>
        <p:nvGrpSpPr>
          <p:cNvPr id="28692" name="Group 20">
            <a:extLst>
              <a:ext uri="{FF2B5EF4-FFF2-40B4-BE49-F238E27FC236}">
                <a16:creationId xmlns:a16="http://schemas.microsoft.com/office/drawing/2014/main" id="{B58863C5-6A9C-4A62-B64C-E8B3C4BCF942}"/>
              </a:ext>
            </a:extLst>
          </p:cNvPr>
          <p:cNvGrpSpPr>
            <a:grpSpLocks/>
          </p:cNvGrpSpPr>
          <p:nvPr/>
        </p:nvGrpSpPr>
        <p:grpSpPr bwMode="auto">
          <a:xfrm>
            <a:off x="4891088" y="4784725"/>
            <a:ext cx="1295400" cy="396875"/>
            <a:chOff x="0" y="0"/>
            <a:chExt cx="816" cy="250"/>
          </a:xfrm>
        </p:grpSpPr>
        <p:sp>
          <p:nvSpPr>
            <p:cNvPr id="28753" name="Line 21">
              <a:extLst>
                <a:ext uri="{FF2B5EF4-FFF2-40B4-BE49-F238E27FC236}">
                  <a16:creationId xmlns:a16="http://schemas.microsoft.com/office/drawing/2014/main" id="{66E8D91B-5F43-439C-B52D-97102E51463D}"/>
                </a:ext>
              </a:extLst>
            </p:cNvPr>
            <p:cNvSpPr>
              <a:spLocks noChangeShapeType="1"/>
            </p:cNvSpPr>
            <p:nvPr/>
          </p:nvSpPr>
          <p:spPr bwMode="auto">
            <a:xfrm>
              <a:off x="480" y="106"/>
              <a:ext cx="192" cy="0"/>
            </a:xfrm>
            <a:prstGeom prst="line">
              <a:avLst/>
            </a:prstGeom>
            <a:noFill/>
            <a:ln w="2857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54" name="Line 22">
              <a:extLst>
                <a:ext uri="{FF2B5EF4-FFF2-40B4-BE49-F238E27FC236}">
                  <a16:creationId xmlns:a16="http://schemas.microsoft.com/office/drawing/2014/main" id="{57DF08AA-CBD7-44B0-817F-73461B9E01AA}"/>
                </a:ext>
              </a:extLst>
            </p:cNvPr>
            <p:cNvSpPr>
              <a:spLocks noChangeShapeType="1"/>
            </p:cNvSpPr>
            <p:nvPr/>
          </p:nvSpPr>
          <p:spPr bwMode="auto">
            <a:xfrm>
              <a:off x="0" y="106"/>
              <a:ext cx="144" cy="0"/>
            </a:xfrm>
            <a:prstGeom prst="line">
              <a:avLst/>
            </a:prstGeom>
            <a:noFill/>
            <a:ln w="28575">
              <a:solidFill>
                <a:srgbClr val="00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55" name="Text Box 23">
              <a:extLst>
                <a:ext uri="{FF2B5EF4-FFF2-40B4-BE49-F238E27FC236}">
                  <a16:creationId xmlns:a16="http://schemas.microsoft.com/office/drawing/2014/main" id="{D0D4B7FA-FE88-4FD9-A1EB-6EA39EDA3DE4}"/>
                </a:ext>
              </a:extLst>
            </p:cNvPr>
            <p:cNvSpPr txBox="1">
              <a:spLocks noChangeArrowheads="1"/>
            </p:cNvSpPr>
            <p:nvPr/>
          </p:nvSpPr>
          <p:spPr bwMode="auto">
            <a:xfrm>
              <a:off x="96" y="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lang="en-US" altLang="zh-CN" sz="2000" i="1">
                  <a:solidFill>
                    <a:srgbClr val="0000FF"/>
                  </a:solidFill>
                </a:rPr>
                <a:t>u</a:t>
              </a:r>
              <a:r>
                <a:rPr lang="en-US" altLang="zh-CN" sz="2000" baseline="-25000">
                  <a:solidFill>
                    <a:srgbClr val="0000FF"/>
                  </a:solidFill>
                </a:rPr>
                <a:t>CE</a:t>
              </a:r>
            </a:p>
          </p:txBody>
        </p:sp>
      </p:grpSp>
      <p:grpSp>
        <p:nvGrpSpPr>
          <p:cNvPr id="28696" name="Group 24">
            <a:extLst>
              <a:ext uri="{FF2B5EF4-FFF2-40B4-BE49-F238E27FC236}">
                <a16:creationId xmlns:a16="http://schemas.microsoft.com/office/drawing/2014/main" id="{9037E774-B9DE-41F9-A0C4-8182F11C774F}"/>
              </a:ext>
            </a:extLst>
          </p:cNvPr>
          <p:cNvGrpSpPr>
            <a:grpSpLocks/>
          </p:cNvGrpSpPr>
          <p:nvPr/>
        </p:nvGrpSpPr>
        <p:grpSpPr bwMode="auto">
          <a:xfrm>
            <a:off x="381000" y="609600"/>
            <a:ext cx="8548688" cy="6019800"/>
            <a:chOff x="0" y="0"/>
            <a:chExt cx="5385" cy="3792"/>
          </a:xfrm>
        </p:grpSpPr>
        <p:sp>
          <p:nvSpPr>
            <p:cNvPr id="28693" name="Text Box 25">
              <a:extLst>
                <a:ext uri="{FF2B5EF4-FFF2-40B4-BE49-F238E27FC236}">
                  <a16:creationId xmlns:a16="http://schemas.microsoft.com/office/drawing/2014/main" id="{DD00D054-3DBC-492D-B00B-DD20A710C029}"/>
                </a:ext>
              </a:extLst>
            </p:cNvPr>
            <p:cNvSpPr txBox="1">
              <a:spLocks noChangeArrowheads="1"/>
            </p:cNvSpPr>
            <p:nvPr/>
          </p:nvSpPr>
          <p:spPr bwMode="auto">
            <a:xfrm>
              <a:off x="3851" y="244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9</a:t>
              </a:r>
            </a:p>
          </p:txBody>
        </p:sp>
        <p:grpSp>
          <p:nvGrpSpPr>
            <p:cNvPr id="28694" name="Group 26">
              <a:extLst>
                <a:ext uri="{FF2B5EF4-FFF2-40B4-BE49-F238E27FC236}">
                  <a16:creationId xmlns:a16="http://schemas.microsoft.com/office/drawing/2014/main" id="{789B4E6A-9C3E-47D9-910A-C79EEC089589}"/>
                </a:ext>
              </a:extLst>
            </p:cNvPr>
            <p:cNvGrpSpPr>
              <a:grpSpLocks/>
            </p:cNvGrpSpPr>
            <p:nvPr/>
          </p:nvGrpSpPr>
          <p:grpSpPr bwMode="auto">
            <a:xfrm>
              <a:off x="0" y="0"/>
              <a:ext cx="5385" cy="3792"/>
              <a:chOff x="0" y="0"/>
              <a:chExt cx="5385" cy="3792"/>
            </a:xfrm>
          </p:grpSpPr>
          <p:sp>
            <p:nvSpPr>
              <p:cNvPr id="28695" name="Text Box 27">
                <a:extLst>
                  <a:ext uri="{FF2B5EF4-FFF2-40B4-BE49-F238E27FC236}">
                    <a16:creationId xmlns:a16="http://schemas.microsoft.com/office/drawing/2014/main" id="{A97D4E20-49D8-4DB0-A92C-6F4D88B40F29}"/>
                  </a:ext>
                </a:extLst>
              </p:cNvPr>
              <p:cNvSpPr txBox="1">
                <a:spLocks noChangeArrowheads="1"/>
              </p:cNvSpPr>
              <p:nvPr/>
            </p:nvSpPr>
            <p:spPr bwMode="auto">
              <a:xfrm>
                <a:off x="4425" y="246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12</a:t>
                </a:r>
                <a:endParaRPr lang="zh-CN" altLang="en-US" sz="2000" b="0"/>
              </a:p>
            </p:txBody>
          </p:sp>
          <p:grpSp>
            <p:nvGrpSpPr>
              <p:cNvPr id="5" name="Group 28">
                <a:extLst>
                  <a:ext uri="{FF2B5EF4-FFF2-40B4-BE49-F238E27FC236}">
                    <a16:creationId xmlns:a16="http://schemas.microsoft.com/office/drawing/2014/main" id="{17F059FD-1AB2-410B-A5B2-58E6C118AF56}"/>
                  </a:ext>
                </a:extLst>
              </p:cNvPr>
              <p:cNvGrpSpPr>
                <a:grpSpLocks/>
              </p:cNvGrpSpPr>
              <p:nvPr/>
            </p:nvGrpSpPr>
            <p:grpSpPr bwMode="auto">
              <a:xfrm>
                <a:off x="0" y="0"/>
                <a:ext cx="5385" cy="3792"/>
                <a:chOff x="0" y="0"/>
                <a:chExt cx="5385" cy="3792"/>
              </a:xfrm>
            </p:grpSpPr>
            <p:sp>
              <p:nvSpPr>
                <p:cNvPr id="28697" name="Line 29">
                  <a:extLst>
                    <a:ext uri="{FF2B5EF4-FFF2-40B4-BE49-F238E27FC236}">
                      <a16:creationId xmlns:a16="http://schemas.microsoft.com/office/drawing/2014/main" id="{B9D0980D-F363-400A-8534-5DCBC3215E1C}"/>
                    </a:ext>
                  </a:extLst>
                </p:cNvPr>
                <p:cNvSpPr>
                  <a:spLocks noChangeShapeType="1"/>
                </p:cNvSpPr>
                <p:nvPr/>
              </p:nvSpPr>
              <p:spPr bwMode="auto">
                <a:xfrm flipH="1">
                  <a:off x="345" y="1501"/>
                  <a:ext cx="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698" name="Group 30">
                  <a:extLst>
                    <a:ext uri="{FF2B5EF4-FFF2-40B4-BE49-F238E27FC236}">
                      <a16:creationId xmlns:a16="http://schemas.microsoft.com/office/drawing/2014/main" id="{0C6E1A83-81A6-4793-A10B-A037EDF91FA9}"/>
                    </a:ext>
                  </a:extLst>
                </p:cNvPr>
                <p:cNvGrpSpPr>
                  <a:grpSpLocks/>
                </p:cNvGrpSpPr>
                <p:nvPr/>
              </p:nvGrpSpPr>
              <p:grpSpPr bwMode="auto">
                <a:xfrm>
                  <a:off x="0" y="0"/>
                  <a:ext cx="5385" cy="3792"/>
                  <a:chOff x="0" y="0"/>
                  <a:chExt cx="5385" cy="3792"/>
                </a:xfrm>
              </p:grpSpPr>
              <p:sp>
                <p:nvSpPr>
                  <p:cNvPr id="28699" name="Line 31">
                    <a:extLst>
                      <a:ext uri="{FF2B5EF4-FFF2-40B4-BE49-F238E27FC236}">
                        <a16:creationId xmlns:a16="http://schemas.microsoft.com/office/drawing/2014/main" id="{26BBB27B-3766-4070-A441-967EA7B9BA37}"/>
                      </a:ext>
                    </a:extLst>
                  </p:cNvPr>
                  <p:cNvSpPr>
                    <a:spLocks noChangeShapeType="1"/>
                  </p:cNvSpPr>
                  <p:nvPr/>
                </p:nvSpPr>
                <p:spPr bwMode="auto">
                  <a:xfrm>
                    <a:off x="3177" y="2461"/>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700" name="Group 32">
                    <a:extLst>
                      <a:ext uri="{FF2B5EF4-FFF2-40B4-BE49-F238E27FC236}">
                        <a16:creationId xmlns:a16="http://schemas.microsoft.com/office/drawing/2014/main" id="{455D86FC-DA07-42BA-994D-01F1E5E84228}"/>
                      </a:ext>
                    </a:extLst>
                  </p:cNvPr>
                  <p:cNvGrpSpPr>
                    <a:grpSpLocks/>
                  </p:cNvGrpSpPr>
                  <p:nvPr/>
                </p:nvGrpSpPr>
                <p:grpSpPr bwMode="auto">
                  <a:xfrm>
                    <a:off x="0" y="0"/>
                    <a:ext cx="5385" cy="3792"/>
                    <a:chOff x="0" y="0"/>
                    <a:chExt cx="5385" cy="3792"/>
                  </a:xfrm>
                </p:grpSpPr>
                <p:grpSp>
                  <p:nvGrpSpPr>
                    <p:cNvPr id="28701" name="Group 33">
                      <a:extLst>
                        <a:ext uri="{FF2B5EF4-FFF2-40B4-BE49-F238E27FC236}">
                          <a16:creationId xmlns:a16="http://schemas.microsoft.com/office/drawing/2014/main" id="{CE817ED4-C4B1-45DD-A395-2F3628969DB8}"/>
                        </a:ext>
                      </a:extLst>
                    </p:cNvPr>
                    <p:cNvGrpSpPr>
                      <a:grpSpLocks/>
                    </p:cNvGrpSpPr>
                    <p:nvPr/>
                  </p:nvGrpSpPr>
                  <p:grpSpPr bwMode="auto">
                    <a:xfrm>
                      <a:off x="0" y="0"/>
                      <a:ext cx="5385" cy="3792"/>
                      <a:chOff x="0" y="0"/>
                      <a:chExt cx="5385" cy="3792"/>
                    </a:xfrm>
                  </p:grpSpPr>
                  <p:sp>
                    <p:nvSpPr>
                      <p:cNvPr id="28703" name="未知">
                        <a:extLst>
                          <a:ext uri="{FF2B5EF4-FFF2-40B4-BE49-F238E27FC236}">
                            <a16:creationId xmlns:a16="http://schemas.microsoft.com/office/drawing/2014/main" id="{7BBBFDAF-0723-460E-90CF-756962122405}"/>
                          </a:ext>
                        </a:extLst>
                      </p:cNvPr>
                      <p:cNvSpPr>
                        <a:spLocks/>
                      </p:cNvSpPr>
                      <p:nvPr/>
                    </p:nvSpPr>
                    <p:spPr bwMode="auto">
                      <a:xfrm>
                        <a:off x="1833" y="2031"/>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704" name="Group 35">
                        <a:extLst>
                          <a:ext uri="{FF2B5EF4-FFF2-40B4-BE49-F238E27FC236}">
                            <a16:creationId xmlns:a16="http://schemas.microsoft.com/office/drawing/2014/main" id="{D90E8523-1517-4F91-A3DE-79951CFC860D}"/>
                          </a:ext>
                        </a:extLst>
                      </p:cNvPr>
                      <p:cNvGrpSpPr>
                        <a:grpSpLocks/>
                      </p:cNvGrpSpPr>
                      <p:nvPr/>
                    </p:nvGrpSpPr>
                    <p:grpSpPr bwMode="auto">
                      <a:xfrm>
                        <a:off x="0" y="0"/>
                        <a:ext cx="5385" cy="3792"/>
                        <a:chOff x="0" y="0"/>
                        <a:chExt cx="5385" cy="3792"/>
                      </a:xfrm>
                    </p:grpSpPr>
                    <p:sp>
                      <p:nvSpPr>
                        <p:cNvPr id="28705" name="未知">
                          <a:extLst>
                            <a:ext uri="{FF2B5EF4-FFF2-40B4-BE49-F238E27FC236}">
                              <a16:creationId xmlns:a16="http://schemas.microsoft.com/office/drawing/2014/main" id="{6C6923E0-EA96-4A16-8986-08C4895F5286}"/>
                            </a:ext>
                          </a:extLst>
                        </p:cNvPr>
                        <p:cNvSpPr>
                          <a:spLocks/>
                        </p:cNvSpPr>
                        <p:nvPr/>
                      </p:nvSpPr>
                      <p:spPr bwMode="auto">
                        <a:xfrm>
                          <a:off x="1737" y="2413"/>
                          <a:ext cx="96" cy="42"/>
                        </a:xfrm>
                        <a:custGeom>
                          <a:avLst/>
                          <a:gdLst>
                            <a:gd name="T0" fmla="*/ 96 w 96"/>
                            <a:gd name="T1" fmla="*/ 0 h 42"/>
                            <a:gd name="T2" fmla="*/ 24 w 96"/>
                            <a:gd name="T3" fmla="*/ 18 h 42"/>
                            <a:gd name="T4" fmla="*/ 0 w 96"/>
                            <a:gd name="T5" fmla="*/ 42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706" name="Group 37">
                          <a:extLst>
                            <a:ext uri="{FF2B5EF4-FFF2-40B4-BE49-F238E27FC236}">
                              <a16:creationId xmlns:a16="http://schemas.microsoft.com/office/drawing/2014/main" id="{49BE0BB7-D906-46C7-8F3C-72A8E504C7FE}"/>
                            </a:ext>
                          </a:extLst>
                        </p:cNvPr>
                        <p:cNvGrpSpPr>
                          <a:grpSpLocks/>
                        </p:cNvGrpSpPr>
                        <p:nvPr/>
                      </p:nvGrpSpPr>
                      <p:grpSpPr bwMode="auto">
                        <a:xfrm>
                          <a:off x="0" y="0"/>
                          <a:ext cx="5385" cy="3792"/>
                          <a:chOff x="0" y="0"/>
                          <a:chExt cx="5385" cy="3792"/>
                        </a:xfrm>
                      </p:grpSpPr>
                      <p:grpSp>
                        <p:nvGrpSpPr>
                          <p:cNvPr id="28707" name="Group 38">
                            <a:extLst>
                              <a:ext uri="{FF2B5EF4-FFF2-40B4-BE49-F238E27FC236}">
                                <a16:creationId xmlns:a16="http://schemas.microsoft.com/office/drawing/2014/main" id="{86B0BD67-C7F8-4600-8D1D-C76553411455}"/>
                              </a:ext>
                            </a:extLst>
                          </p:cNvPr>
                          <p:cNvGrpSpPr>
                            <a:grpSpLocks/>
                          </p:cNvGrpSpPr>
                          <p:nvPr/>
                        </p:nvGrpSpPr>
                        <p:grpSpPr bwMode="auto">
                          <a:xfrm>
                            <a:off x="0" y="378"/>
                            <a:ext cx="1444" cy="2329"/>
                            <a:chOff x="0" y="0"/>
                            <a:chExt cx="1444" cy="2329"/>
                          </a:xfrm>
                        </p:grpSpPr>
                        <p:sp>
                          <p:nvSpPr>
                            <p:cNvPr id="28747" name="Line 39">
                              <a:extLst>
                                <a:ext uri="{FF2B5EF4-FFF2-40B4-BE49-F238E27FC236}">
                                  <a16:creationId xmlns:a16="http://schemas.microsoft.com/office/drawing/2014/main" id="{BDA8C23C-D893-4840-BCE7-A3D50593C53F}"/>
                                </a:ext>
                              </a:extLst>
                            </p:cNvPr>
                            <p:cNvSpPr>
                              <a:spLocks noChangeShapeType="1"/>
                            </p:cNvSpPr>
                            <p:nvPr/>
                          </p:nvSpPr>
                          <p:spPr bwMode="auto">
                            <a:xfrm>
                              <a:off x="345" y="2083"/>
                              <a:ext cx="1056" cy="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8" name="Line 40">
                              <a:extLst>
                                <a:ext uri="{FF2B5EF4-FFF2-40B4-BE49-F238E27FC236}">
                                  <a16:creationId xmlns:a16="http://schemas.microsoft.com/office/drawing/2014/main" id="{49479435-11C9-41C4-87BD-3CE0EA3EE609}"/>
                                </a:ext>
                              </a:extLst>
                            </p:cNvPr>
                            <p:cNvSpPr>
                              <a:spLocks noChangeShapeType="1"/>
                            </p:cNvSpPr>
                            <p:nvPr/>
                          </p:nvSpPr>
                          <p:spPr bwMode="auto">
                            <a:xfrm flipV="1">
                              <a:off x="345" y="115"/>
                              <a:ext cx="0" cy="1968"/>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9" name="Text Box 41">
                              <a:extLst>
                                <a:ext uri="{FF2B5EF4-FFF2-40B4-BE49-F238E27FC236}">
                                  <a16:creationId xmlns:a16="http://schemas.microsoft.com/office/drawing/2014/main" id="{A7E07327-C213-48B5-8B87-9E76F69ED14E}"/>
                                </a:ext>
                              </a:extLst>
                            </p:cNvPr>
                            <p:cNvSpPr txBox="1">
                              <a:spLocks noChangeArrowheads="1"/>
                            </p:cNvSpPr>
                            <p:nvPr/>
                          </p:nvSpPr>
                          <p:spPr bwMode="auto">
                            <a:xfrm>
                              <a:off x="1275" y="204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p>
                          </p:txBody>
                        </p:sp>
                        <p:sp>
                          <p:nvSpPr>
                            <p:cNvPr id="28750" name="Text Box 42">
                              <a:extLst>
                                <a:ext uri="{FF2B5EF4-FFF2-40B4-BE49-F238E27FC236}">
                                  <a16:creationId xmlns:a16="http://schemas.microsoft.com/office/drawing/2014/main" id="{08EB4DFF-DBB1-4F88-97A3-9DC3E650D732}"/>
                                </a:ext>
                              </a:extLst>
                            </p:cNvPr>
                            <p:cNvSpPr txBox="1">
                              <a:spLocks noChangeArrowheads="1"/>
                            </p:cNvSpPr>
                            <p:nvPr/>
                          </p:nvSpPr>
                          <p:spPr bwMode="auto">
                            <a:xfrm>
                              <a:off x="151" y="205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sp>
                          <p:nvSpPr>
                            <p:cNvPr id="28751" name="Text Box 43">
                              <a:extLst>
                                <a:ext uri="{FF2B5EF4-FFF2-40B4-BE49-F238E27FC236}">
                                  <a16:creationId xmlns:a16="http://schemas.microsoft.com/office/drawing/2014/main" id="{0B86B54C-3D64-40B1-AB0E-E851298B72DB}"/>
                                </a:ext>
                              </a:extLst>
                            </p:cNvPr>
                            <p:cNvSpPr txBox="1">
                              <a:spLocks noChangeArrowheads="1"/>
                            </p:cNvSpPr>
                            <p:nvPr/>
                          </p:nvSpPr>
                          <p:spPr bwMode="auto">
                            <a:xfrm>
                              <a:off x="0" y="956"/>
                              <a:ext cx="3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r>
                                <a:rPr lang="en-US" altLang="zh-CN" sz="2000" baseline="-25000"/>
                                <a:t>CQ</a:t>
                              </a:r>
                              <a:endParaRPr lang="en-US" altLang="zh-CN" sz="2000" b="0" baseline="-25000"/>
                            </a:p>
                          </p:txBody>
                        </p:sp>
                        <p:sp>
                          <p:nvSpPr>
                            <p:cNvPr id="28752" name="Text Box 44">
                              <a:extLst>
                                <a:ext uri="{FF2B5EF4-FFF2-40B4-BE49-F238E27FC236}">
                                  <a16:creationId xmlns:a16="http://schemas.microsoft.com/office/drawing/2014/main" id="{B80A8A93-135A-496E-810A-90281AC738DF}"/>
                                </a:ext>
                              </a:extLst>
                            </p:cNvPr>
                            <p:cNvSpPr txBox="1">
                              <a:spLocks noChangeArrowheads="1"/>
                            </p:cNvSpPr>
                            <p:nvPr/>
                          </p:nvSpPr>
                          <p:spPr bwMode="auto">
                            <a:xfrm>
                              <a:off x="387" y="0"/>
                              <a:ext cx="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r>
                                <a:rPr lang="en-US" altLang="zh-CN" b="0"/>
                                <a:t> </a:t>
                              </a:r>
                              <a:r>
                                <a:rPr lang="en-US" altLang="zh-CN"/>
                                <a:t>/ mA</a:t>
                              </a:r>
                              <a:endParaRPr lang="en-US" altLang="zh-CN" b="0"/>
                            </a:p>
                          </p:txBody>
                        </p:sp>
                      </p:grpSp>
                      <p:grpSp>
                        <p:nvGrpSpPr>
                          <p:cNvPr id="28708" name="Group 45">
                            <a:extLst>
                              <a:ext uri="{FF2B5EF4-FFF2-40B4-BE49-F238E27FC236}">
                                <a16:creationId xmlns:a16="http://schemas.microsoft.com/office/drawing/2014/main" id="{D9F88144-FBD3-4D89-8988-F91FD8A6BBCC}"/>
                              </a:ext>
                            </a:extLst>
                          </p:cNvPr>
                          <p:cNvGrpSpPr>
                            <a:grpSpLocks/>
                          </p:cNvGrpSpPr>
                          <p:nvPr/>
                        </p:nvGrpSpPr>
                        <p:grpSpPr bwMode="auto">
                          <a:xfrm>
                            <a:off x="1509" y="0"/>
                            <a:ext cx="3876" cy="2701"/>
                            <a:chOff x="0" y="0"/>
                            <a:chExt cx="3876" cy="2701"/>
                          </a:xfrm>
                        </p:grpSpPr>
                        <p:sp>
                          <p:nvSpPr>
                            <p:cNvPr id="28718" name="Line 46">
                              <a:extLst>
                                <a:ext uri="{FF2B5EF4-FFF2-40B4-BE49-F238E27FC236}">
                                  <a16:creationId xmlns:a16="http://schemas.microsoft.com/office/drawing/2014/main" id="{1D4F1BA8-2D62-4102-928D-D1CE53C7C4DB}"/>
                                </a:ext>
                              </a:extLst>
                            </p:cNvPr>
                            <p:cNvSpPr>
                              <a:spLocks noChangeShapeType="1"/>
                            </p:cNvSpPr>
                            <p:nvPr/>
                          </p:nvSpPr>
                          <p:spPr bwMode="auto">
                            <a:xfrm flipV="1">
                              <a:off x="216" y="61"/>
                              <a:ext cx="0" cy="2352"/>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9" name="Line 47">
                              <a:extLst>
                                <a:ext uri="{FF2B5EF4-FFF2-40B4-BE49-F238E27FC236}">
                                  <a16:creationId xmlns:a16="http://schemas.microsoft.com/office/drawing/2014/main" id="{58BBC9F0-5CE1-4509-B045-42B189A6F189}"/>
                                </a:ext>
                              </a:extLst>
                            </p:cNvPr>
                            <p:cNvSpPr>
                              <a:spLocks noChangeShapeType="1"/>
                            </p:cNvSpPr>
                            <p:nvPr/>
                          </p:nvSpPr>
                          <p:spPr bwMode="auto">
                            <a:xfrm>
                              <a:off x="228" y="2461"/>
                              <a:ext cx="3648" cy="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0" name="Line 48">
                              <a:extLst>
                                <a:ext uri="{FF2B5EF4-FFF2-40B4-BE49-F238E27FC236}">
                                  <a16:creationId xmlns:a16="http://schemas.microsoft.com/office/drawing/2014/main" id="{DA478D47-3D3B-43F5-9E81-A5E51DA08F54}"/>
                                </a:ext>
                              </a:extLst>
                            </p:cNvPr>
                            <p:cNvSpPr>
                              <a:spLocks noChangeShapeType="1"/>
                            </p:cNvSpPr>
                            <p:nvPr/>
                          </p:nvSpPr>
                          <p:spPr bwMode="auto">
                            <a:xfrm flipH="1">
                              <a:off x="228" y="1405"/>
                              <a:ext cx="240"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1" name="未知">
                              <a:extLst>
                                <a:ext uri="{FF2B5EF4-FFF2-40B4-BE49-F238E27FC236}">
                                  <a16:creationId xmlns:a16="http://schemas.microsoft.com/office/drawing/2014/main" id="{06C4AF2B-DD7E-443E-817C-38D650DB9CB7}"/>
                                </a:ext>
                              </a:extLst>
                            </p:cNvPr>
                            <p:cNvSpPr>
                              <a:spLocks/>
                            </p:cNvSpPr>
                            <p:nvPr/>
                          </p:nvSpPr>
                          <p:spPr bwMode="auto">
                            <a:xfrm>
                              <a:off x="468" y="589"/>
                              <a:ext cx="960" cy="864"/>
                            </a:xfrm>
                            <a:custGeom>
                              <a:avLst/>
                              <a:gdLst>
                                <a:gd name="T0" fmla="*/ 0 w 960"/>
                                <a:gd name="T1" fmla="*/ 864 h 864"/>
                                <a:gd name="T2" fmla="*/ 288 w 960"/>
                                <a:gd name="T3" fmla="*/ 192 h 864"/>
                                <a:gd name="T4" fmla="*/ 960 w 960"/>
                                <a:gd name="T5" fmla="*/ 0 h 864"/>
                                <a:gd name="T6" fmla="*/ 0 60000 65536"/>
                                <a:gd name="T7" fmla="*/ 0 60000 65536"/>
                                <a:gd name="T8" fmla="*/ 0 60000 65536"/>
                              </a:gdLst>
                              <a:ahLst/>
                              <a:cxnLst>
                                <a:cxn ang="T6">
                                  <a:pos x="T0" y="T1"/>
                                </a:cxn>
                                <a:cxn ang="T7">
                                  <a:pos x="T2" y="T3"/>
                                </a:cxn>
                                <a:cxn ang="T8">
                                  <a:pos x="T4" y="T5"/>
                                </a:cxn>
                              </a:cxnLst>
                              <a:rect l="0" t="0" r="r" b="b"/>
                              <a:pathLst>
                                <a:path w="960" h="864">
                                  <a:moveTo>
                                    <a:pt x="0" y="864"/>
                                  </a:moveTo>
                                  <a:cubicBezTo>
                                    <a:pt x="64" y="600"/>
                                    <a:pt x="128" y="336"/>
                                    <a:pt x="288" y="192"/>
                                  </a:cubicBezTo>
                                  <a:cubicBezTo>
                                    <a:pt x="448" y="48"/>
                                    <a:pt x="848" y="32"/>
                                    <a:pt x="96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2" name="Line 50">
                              <a:extLst>
                                <a:ext uri="{FF2B5EF4-FFF2-40B4-BE49-F238E27FC236}">
                                  <a16:creationId xmlns:a16="http://schemas.microsoft.com/office/drawing/2014/main" id="{964C4B02-26DD-4932-BFCF-D6BE778B240C}"/>
                                </a:ext>
                              </a:extLst>
                            </p:cNvPr>
                            <p:cNvSpPr>
                              <a:spLocks noChangeShapeType="1"/>
                            </p:cNvSpPr>
                            <p:nvPr/>
                          </p:nvSpPr>
                          <p:spPr bwMode="auto">
                            <a:xfrm flipV="1">
                              <a:off x="1428" y="493"/>
                              <a:ext cx="105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3" name="未知">
                              <a:extLst>
                                <a:ext uri="{FF2B5EF4-FFF2-40B4-BE49-F238E27FC236}">
                                  <a16:creationId xmlns:a16="http://schemas.microsoft.com/office/drawing/2014/main" id="{8C73CD4E-C1FA-4346-9AB2-2BE8851D50EF}"/>
                                </a:ext>
                              </a:extLst>
                            </p:cNvPr>
                            <p:cNvSpPr>
                              <a:spLocks/>
                            </p:cNvSpPr>
                            <p:nvPr/>
                          </p:nvSpPr>
                          <p:spPr bwMode="auto">
                            <a:xfrm>
                              <a:off x="372" y="1549"/>
                              <a:ext cx="720" cy="336"/>
                            </a:xfrm>
                            <a:custGeom>
                              <a:avLst/>
                              <a:gdLst>
                                <a:gd name="T0" fmla="*/ 0 w 720"/>
                                <a:gd name="T1" fmla="*/ 336 h 336"/>
                                <a:gd name="T2" fmla="*/ 144 w 720"/>
                                <a:gd name="T3" fmla="*/ 96 h 336"/>
                                <a:gd name="T4" fmla="*/ 720 w 720"/>
                                <a:gd name="T5" fmla="*/ 0 h 336"/>
                                <a:gd name="T6" fmla="*/ 0 60000 65536"/>
                                <a:gd name="T7" fmla="*/ 0 60000 65536"/>
                                <a:gd name="T8" fmla="*/ 0 60000 65536"/>
                              </a:gdLst>
                              <a:ahLst/>
                              <a:cxnLst>
                                <a:cxn ang="T6">
                                  <a:pos x="T0" y="T1"/>
                                </a:cxn>
                                <a:cxn ang="T7">
                                  <a:pos x="T2" y="T3"/>
                                </a:cxn>
                                <a:cxn ang="T8">
                                  <a:pos x="T4" y="T5"/>
                                </a:cxn>
                              </a:cxnLst>
                              <a:rect l="0" t="0" r="r" b="b"/>
                              <a:pathLst>
                                <a:path w="720" h="336">
                                  <a:moveTo>
                                    <a:pt x="0" y="336"/>
                                  </a:moveTo>
                                  <a:cubicBezTo>
                                    <a:pt x="12" y="244"/>
                                    <a:pt x="24" y="152"/>
                                    <a:pt x="144" y="96"/>
                                  </a:cubicBezTo>
                                  <a:cubicBezTo>
                                    <a:pt x="264" y="40"/>
                                    <a:pt x="492" y="20"/>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4" name="Line 52">
                              <a:extLst>
                                <a:ext uri="{FF2B5EF4-FFF2-40B4-BE49-F238E27FC236}">
                                  <a16:creationId xmlns:a16="http://schemas.microsoft.com/office/drawing/2014/main" id="{33231D93-39B4-4B0A-820B-56928C4D7007}"/>
                                </a:ext>
                              </a:extLst>
                            </p:cNvPr>
                            <p:cNvSpPr>
                              <a:spLocks noChangeShapeType="1"/>
                            </p:cNvSpPr>
                            <p:nvPr/>
                          </p:nvSpPr>
                          <p:spPr bwMode="auto">
                            <a:xfrm flipV="1">
                              <a:off x="1044" y="1405"/>
                              <a:ext cx="177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5" name="Line 53">
                              <a:extLst>
                                <a:ext uri="{FF2B5EF4-FFF2-40B4-BE49-F238E27FC236}">
                                  <a16:creationId xmlns:a16="http://schemas.microsoft.com/office/drawing/2014/main" id="{D44002CA-8337-4833-9F64-B5D3AA2E6D5D}"/>
                                </a:ext>
                              </a:extLst>
                            </p:cNvPr>
                            <p:cNvSpPr>
                              <a:spLocks noChangeShapeType="1"/>
                            </p:cNvSpPr>
                            <p:nvPr/>
                          </p:nvSpPr>
                          <p:spPr bwMode="auto">
                            <a:xfrm flipV="1">
                              <a:off x="996" y="1885"/>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6" name="Line 54">
                              <a:extLst>
                                <a:ext uri="{FF2B5EF4-FFF2-40B4-BE49-F238E27FC236}">
                                  <a16:creationId xmlns:a16="http://schemas.microsoft.com/office/drawing/2014/main" id="{029948A6-846E-48DB-860F-25DD94A5DDB9}"/>
                                </a:ext>
                              </a:extLst>
                            </p:cNvPr>
                            <p:cNvSpPr>
                              <a:spLocks noChangeShapeType="1"/>
                            </p:cNvSpPr>
                            <p:nvPr/>
                          </p:nvSpPr>
                          <p:spPr bwMode="auto">
                            <a:xfrm flipH="1">
                              <a:off x="420" y="1981"/>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7" name="Line 55">
                              <a:extLst>
                                <a:ext uri="{FF2B5EF4-FFF2-40B4-BE49-F238E27FC236}">
                                  <a16:creationId xmlns:a16="http://schemas.microsoft.com/office/drawing/2014/main" id="{1C9B45F1-6BEE-4119-B5E4-A5DE88AAD074}"/>
                                </a:ext>
                              </a:extLst>
                            </p:cNvPr>
                            <p:cNvSpPr>
                              <a:spLocks noChangeShapeType="1"/>
                            </p:cNvSpPr>
                            <p:nvPr/>
                          </p:nvSpPr>
                          <p:spPr bwMode="auto">
                            <a:xfrm flipH="1">
                              <a:off x="324" y="2365"/>
                              <a:ext cx="2640"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8" name="Text Box 56">
                              <a:extLst>
                                <a:ext uri="{FF2B5EF4-FFF2-40B4-BE49-F238E27FC236}">
                                  <a16:creationId xmlns:a16="http://schemas.microsoft.com/office/drawing/2014/main" id="{DEA1C673-518D-4A86-882F-E30FB32758F3}"/>
                                </a:ext>
                              </a:extLst>
                            </p:cNvPr>
                            <p:cNvSpPr txBox="1">
                              <a:spLocks noChangeArrowheads="1"/>
                            </p:cNvSpPr>
                            <p:nvPr/>
                          </p:nvSpPr>
                          <p:spPr bwMode="auto">
                            <a:xfrm>
                              <a:off x="12" y="23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sp>
                          <p:nvSpPr>
                            <p:cNvPr id="28729" name="Text Box 57">
                              <a:extLst>
                                <a:ext uri="{FF2B5EF4-FFF2-40B4-BE49-F238E27FC236}">
                                  <a16:creationId xmlns:a16="http://schemas.microsoft.com/office/drawing/2014/main" id="{AE6E9007-5DFF-4067-B90C-C2FD5F35ED85}"/>
                                </a:ext>
                              </a:extLst>
                            </p:cNvPr>
                            <p:cNvSpPr txBox="1">
                              <a:spLocks noChangeArrowheads="1"/>
                            </p:cNvSpPr>
                            <p:nvPr/>
                          </p:nvSpPr>
                          <p:spPr bwMode="auto">
                            <a:xfrm>
                              <a:off x="2773" y="1242"/>
                              <a:ext cx="8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sz="1400"/>
                                <a:t>B  </a:t>
                              </a:r>
                              <a:r>
                                <a:rPr lang="en-US" altLang="zh-CN" sz="1800"/>
                                <a:t>= 4 0 µA</a:t>
                              </a:r>
                              <a:endParaRPr lang="en-US" altLang="zh-CN" sz="2000" b="0"/>
                            </a:p>
                          </p:txBody>
                        </p:sp>
                        <p:sp>
                          <p:nvSpPr>
                            <p:cNvPr id="28730" name="Text Box 58">
                              <a:extLst>
                                <a:ext uri="{FF2B5EF4-FFF2-40B4-BE49-F238E27FC236}">
                                  <a16:creationId xmlns:a16="http://schemas.microsoft.com/office/drawing/2014/main" id="{B9359A0B-CCC8-408D-BF4D-C32683C4BA66}"/>
                                </a:ext>
                              </a:extLst>
                            </p:cNvPr>
                            <p:cNvSpPr txBox="1">
                              <a:spLocks noChangeArrowheads="1"/>
                            </p:cNvSpPr>
                            <p:nvPr/>
                          </p:nvSpPr>
                          <p:spPr bwMode="auto">
                            <a:xfrm>
                              <a:off x="2922" y="176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20</a:t>
                              </a:r>
                              <a:endParaRPr lang="zh-CN" altLang="en-US" sz="2000" b="0"/>
                            </a:p>
                          </p:txBody>
                        </p:sp>
                        <p:sp>
                          <p:nvSpPr>
                            <p:cNvPr id="28731" name="Text Box 59">
                              <a:extLst>
                                <a:ext uri="{FF2B5EF4-FFF2-40B4-BE49-F238E27FC236}">
                                  <a16:creationId xmlns:a16="http://schemas.microsoft.com/office/drawing/2014/main" id="{93B276BD-FD44-4153-AF49-3F9CC96C80C4}"/>
                                </a:ext>
                              </a:extLst>
                            </p:cNvPr>
                            <p:cNvSpPr txBox="1">
                              <a:spLocks noChangeArrowheads="1"/>
                            </p:cNvSpPr>
                            <p:nvPr/>
                          </p:nvSpPr>
                          <p:spPr bwMode="auto">
                            <a:xfrm>
                              <a:off x="2580" y="78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60</a:t>
                              </a:r>
                            </a:p>
                          </p:txBody>
                        </p:sp>
                        <p:sp>
                          <p:nvSpPr>
                            <p:cNvPr id="28732" name="Text Box 60">
                              <a:extLst>
                                <a:ext uri="{FF2B5EF4-FFF2-40B4-BE49-F238E27FC236}">
                                  <a16:creationId xmlns:a16="http://schemas.microsoft.com/office/drawing/2014/main" id="{AD59AC0E-3956-4B1E-B46A-BC18DBD765E6}"/>
                                </a:ext>
                              </a:extLst>
                            </p:cNvPr>
                            <p:cNvSpPr txBox="1">
                              <a:spLocks noChangeArrowheads="1"/>
                            </p:cNvSpPr>
                            <p:nvPr/>
                          </p:nvSpPr>
                          <p:spPr bwMode="auto">
                            <a:xfrm>
                              <a:off x="2484" y="34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80</a:t>
                              </a:r>
                            </a:p>
                          </p:txBody>
                        </p:sp>
                        <p:sp>
                          <p:nvSpPr>
                            <p:cNvPr id="28733" name="Text Box 61">
                              <a:extLst>
                                <a:ext uri="{FF2B5EF4-FFF2-40B4-BE49-F238E27FC236}">
                                  <a16:creationId xmlns:a16="http://schemas.microsoft.com/office/drawing/2014/main" id="{5188C6D6-21CD-46FD-ACE2-326E8CB18899}"/>
                                </a:ext>
                              </a:extLst>
                            </p:cNvPr>
                            <p:cNvSpPr txBox="1">
                              <a:spLocks noChangeArrowheads="1"/>
                            </p:cNvSpPr>
                            <p:nvPr/>
                          </p:nvSpPr>
                          <p:spPr bwMode="auto">
                            <a:xfrm>
                              <a:off x="32" y="4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4</a:t>
                              </a:r>
                            </a:p>
                          </p:txBody>
                        </p:sp>
                        <p:sp>
                          <p:nvSpPr>
                            <p:cNvPr id="28734" name="Line 62">
                              <a:extLst>
                                <a:ext uri="{FF2B5EF4-FFF2-40B4-BE49-F238E27FC236}">
                                  <a16:creationId xmlns:a16="http://schemas.microsoft.com/office/drawing/2014/main" id="{E66A04A1-DB81-47D0-B20C-9C7EF7A29AAA}"/>
                                </a:ext>
                              </a:extLst>
                            </p:cNvPr>
                            <p:cNvSpPr>
                              <a:spLocks noChangeShapeType="1"/>
                            </p:cNvSpPr>
                            <p:nvPr/>
                          </p:nvSpPr>
                          <p:spPr bwMode="auto">
                            <a:xfrm>
                              <a:off x="228" y="553"/>
                              <a:ext cx="2976" cy="192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35" name="Line 63">
                              <a:extLst>
                                <a:ext uri="{FF2B5EF4-FFF2-40B4-BE49-F238E27FC236}">
                                  <a16:creationId xmlns:a16="http://schemas.microsoft.com/office/drawing/2014/main" id="{C243E7BD-BAE8-4AAA-9808-3AA5F66A5A16}"/>
                                </a:ext>
                              </a:extLst>
                            </p:cNvPr>
                            <p:cNvSpPr>
                              <a:spLocks noChangeShapeType="1"/>
                            </p:cNvSpPr>
                            <p:nvPr/>
                          </p:nvSpPr>
                          <p:spPr bwMode="auto">
                            <a:xfrm>
                              <a:off x="1668" y="1501"/>
                              <a:ext cx="0" cy="9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36" name="Text Box 64">
                              <a:extLst>
                                <a:ext uri="{FF2B5EF4-FFF2-40B4-BE49-F238E27FC236}">
                                  <a16:creationId xmlns:a16="http://schemas.microsoft.com/office/drawing/2014/main" id="{10F895EF-6698-4F71-8406-A24D1EAA8BE2}"/>
                                </a:ext>
                              </a:extLst>
                            </p:cNvPr>
                            <p:cNvSpPr txBox="1">
                              <a:spLocks noChangeArrowheads="1"/>
                            </p:cNvSpPr>
                            <p:nvPr/>
                          </p:nvSpPr>
                          <p:spPr bwMode="auto">
                            <a:xfrm>
                              <a:off x="1598" y="117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rgbClr val="FF0000"/>
                                  </a:solidFill>
                                </a:rPr>
                                <a:t>Q</a:t>
                              </a:r>
                              <a:endParaRPr lang="en-US" altLang="zh-CN" sz="2800" b="0" i="1"/>
                            </a:p>
                          </p:txBody>
                        </p:sp>
                        <p:sp>
                          <p:nvSpPr>
                            <p:cNvPr id="28737" name="Text Box 65">
                              <a:extLst>
                                <a:ext uri="{FF2B5EF4-FFF2-40B4-BE49-F238E27FC236}">
                                  <a16:creationId xmlns:a16="http://schemas.microsoft.com/office/drawing/2014/main" id="{823206EE-E7A5-494D-8063-91C005AF8014}"/>
                                </a:ext>
                              </a:extLst>
                            </p:cNvPr>
                            <p:cNvSpPr txBox="1">
                              <a:spLocks noChangeArrowheads="1"/>
                            </p:cNvSpPr>
                            <p:nvPr/>
                          </p:nvSpPr>
                          <p:spPr bwMode="auto">
                            <a:xfrm>
                              <a:off x="0" y="135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2</a:t>
                              </a:r>
                            </a:p>
                          </p:txBody>
                        </p:sp>
                        <p:sp>
                          <p:nvSpPr>
                            <p:cNvPr id="28738" name="Text Box 66">
                              <a:extLst>
                                <a:ext uri="{FF2B5EF4-FFF2-40B4-BE49-F238E27FC236}">
                                  <a16:creationId xmlns:a16="http://schemas.microsoft.com/office/drawing/2014/main" id="{73AEBA16-B25C-43DD-BD33-DC9142A94E92}"/>
                                </a:ext>
                              </a:extLst>
                            </p:cNvPr>
                            <p:cNvSpPr txBox="1">
                              <a:spLocks noChangeArrowheads="1"/>
                            </p:cNvSpPr>
                            <p:nvPr/>
                          </p:nvSpPr>
                          <p:spPr bwMode="auto">
                            <a:xfrm>
                              <a:off x="1574" y="24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6</a:t>
                              </a:r>
                            </a:p>
                          </p:txBody>
                        </p:sp>
                        <p:sp>
                          <p:nvSpPr>
                            <p:cNvPr id="28739" name="Text Box 67">
                              <a:extLst>
                                <a:ext uri="{FF2B5EF4-FFF2-40B4-BE49-F238E27FC236}">
                                  <a16:creationId xmlns:a16="http://schemas.microsoft.com/office/drawing/2014/main" id="{B16151C1-986B-443C-ABAB-744843C99EE5}"/>
                                </a:ext>
                              </a:extLst>
                            </p:cNvPr>
                            <p:cNvSpPr txBox="1">
                              <a:spLocks noChangeArrowheads="1"/>
                            </p:cNvSpPr>
                            <p:nvPr/>
                          </p:nvSpPr>
                          <p:spPr bwMode="auto">
                            <a:xfrm>
                              <a:off x="2676" y="217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endParaRPr lang="zh-CN" altLang="en-US" sz="2000" b="0"/>
                            </a:p>
                          </p:txBody>
                        </p:sp>
                        <p:sp>
                          <p:nvSpPr>
                            <p:cNvPr id="28740" name="Oval 68">
                              <a:extLst>
                                <a:ext uri="{FF2B5EF4-FFF2-40B4-BE49-F238E27FC236}">
                                  <a16:creationId xmlns:a16="http://schemas.microsoft.com/office/drawing/2014/main" id="{7D7071FD-DE0A-4895-8E45-CD3D4F68E028}"/>
                                </a:ext>
                              </a:extLst>
                            </p:cNvPr>
                            <p:cNvSpPr>
                              <a:spLocks noChangeArrowheads="1"/>
                            </p:cNvSpPr>
                            <p:nvPr/>
                          </p:nvSpPr>
                          <p:spPr bwMode="auto">
                            <a:xfrm>
                              <a:off x="3156" y="246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41" name="Oval 69">
                              <a:extLst>
                                <a:ext uri="{FF2B5EF4-FFF2-40B4-BE49-F238E27FC236}">
                                  <a16:creationId xmlns:a16="http://schemas.microsoft.com/office/drawing/2014/main" id="{B278DDDD-BC0D-4246-88BC-834B58A55320}"/>
                                </a:ext>
                              </a:extLst>
                            </p:cNvPr>
                            <p:cNvSpPr>
                              <a:spLocks noChangeArrowheads="1"/>
                            </p:cNvSpPr>
                            <p:nvPr/>
                          </p:nvSpPr>
                          <p:spPr bwMode="auto">
                            <a:xfrm>
                              <a:off x="204" y="517"/>
                              <a:ext cx="48" cy="4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42" name="Line 70">
                              <a:extLst>
                                <a:ext uri="{FF2B5EF4-FFF2-40B4-BE49-F238E27FC236}">
                                  <a16:creationId xmlns:a16="http://schemas.microsoft.com/office/drawing/2014/main" id="{79C41055-E9C7-4FB5-BE92-4542A05914C5}"/>
                                </a:ext>
                              </a:extLst>
                            </p:cNvPr>
                            <p:cNvSpPr>
                              <a:spLocks noChangeShapeType="1"/>
                            </p:cNvSpPr>
                            <p:nvPr/>
                          </p:nvSpPr>
                          <p:spPr bwMode="auto">
                            <a:xfrm flipV="1">
                              <a:off x="948" y="925"/>
                              <a:ext cx="158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3" name="Line 71">
                              <a:extLst>
                                <a:ext uri="{FF2B5EF4-FFF2-40B4-BE49-F238E27FC236}">
                                  <a16:creationId xmlns:a16="http://schemas.microsoft.com/office/drawing/2014/main" id="{B6009F4C-828C-428C-BAD4-9A46F826C1AB}"/>
                                </a:ext>
                              </a:extLst>
                            </p:cNvPr>
                            <p:cNvSpPr>
                              <a:spLocks noChangeShapeType="1"/>
                            </p:cNvSpPr>
                            <p:nvPr/>
                          </p:nvSpPr>
                          <p:spPr bwMode="auto">
                            <a:xfrm flipH="1">
                              <a:off x="180" y="1501"/>
                              <a:ext cx="14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4" name="未知">
                              <a:extLst>
                                <a:ext uri="{FF2B5EF4-FFF2-40B4-BE49-F238E27FC236}">
                                  <a16:creationId xmlns:a16="http://schemas.microsoft.com/office/drawing/2014/main" id="{05B8DA9C-A7E8-4272-850D-DDE5AA852B48}"/>
                                </a:ext>
                              </a:extLst>
                            </p:cNvPr>
                            <p:cNvSpPr>
                              <a:spLocks/>
                            </p:cNvSpPr>
                            <p:nvPr/>
                          </p:nvSpPr>
                          <p:spPr bwMode="auto">
                            <a:xfrm>
                              <a:off x="468" y="1057"/>
                              <a:ext cx="528" cy="156"/>
                            </a:xfrm>
                            <a:custGeom>
                              <a:avLst/>
                              <a:gdLst>
                                <a:gd name="T0" fmla="*/ 64 w 532"/>
                                <a:gd name="T1" fmla="*/ 132 h 198"/>
                                <a:gd name="T2" fmla="*/ 123 w 532"/>
                                <a:gd name="T3" fmla="*/ 95 h 198"/>
                                <a:gd name="T4" fmla="*/ 230 w 532"/>
                                <a:gd name="T5" fmla="*/ 66 h 198"/>
                                <a:gd name="T6" fmla="*/ 468 w 532"/>
                                <a:gd name="T7" fmla="*/ 19 h 198"/>
                                <a:gd name="T8" fmla="*/ 528 w 532"/>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198">
                                  <a:moveTo>
                                    <a:pt x="64" y="168"/>
                                  </a:moveTo>
                                  <a:cubicBezTo>
                                    <a:pt x="195" y="124"/>
                                    <a:pt x="0" y="198"/>
                                    <a:pt x="124" y="120"/>
                                  </a:cubicBezTo>
                                  <a:cubicBezTo>
                                    <a:pt x="156" y="100"/>
                                    <a:pt x="196" y="96"/>
                                    <a:pt x="232" y="84"/>
                                  </a:cubicBezTo>
                                  <a:cubicBezTo>
                                    <a:pt x="315" y="56"/>
                                    <a:pt x="384" y="35"/>
                                    <a:pt x="472" y="24"/>
                                  </a:cubicBezTo>
                                  <a:cubicBezTo>
                                    <a:pt x="516" y="9"/>
                                    <a:pt x="497" y="18"/>
                                    <a:pt x="532"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5" name="Text Box 73">
                              <a:extLst>
                                <a:ext uri="{FF2B5EF4-FFF2-40B4-BE49-F238E27FC236}">
                                  <a16:creationId xmlns:a16="http://schemas.microsoft.com/office/drawing/2014/main" id="{B3AF0389-A9C9-4604-89C5-C4F6F41E0C2C}"/>
                                </a:ext>
                              </a:extLst>
                            </p:cNvPr>
                            <p:cNvSpPr txBox="1">
                              <a:spLocks noChangeArrowheads="1"/>
                            </p:cNvSpPr>
                            <p:nvPr/>
                          </p:nvSpPr>
                          <p:spPr bwMode="auto">
                            <a:xfrm>
                              <a:off x="3201" y="2413"/>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28746" name="Text Box 74">
                              <a:extLst>
                                <a:ext uri="{FF2B5EF4-FFF2-40B4-BE49-F238E27FC236}">
                                  <a16:creationId xmlns:a16="http://schemas.microsoft.com/office/drawing/2014/main" id="{BCC25E93-321B-4905-9870-B5C4525FD8F0}"/>
                                </a:ext>
                              </a:extLst>
                            </p:cNvPr>
                            <p:cNvSpPr txBox="1">
                              <a:spLocks noChangeArrowheads="1"/>
                            </p:cNvSpPr>
                            <p:nvPr/>
                          </p:nvSpPr>
                          <p:spPr bwMode="auto">
                            <a:xfrm>
                              <a:off x="228" y="0"/>
                              <a:ext cx="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r>
                                <a:rPr lang="en-US" altLang="zh-CN" b="0"/>
                                <a:t> </a:t>
                              </a:r>
                              <a:r>
                                <a:rPr lang="en-US" altLang="zh-CN"/>
                                <a:t>/ mA</a:t>
                              </a:r>
                              <a:endParaRPr lang="en-US" altLang="zh-CN" b="0"/>
                            </a:p>
                          </p:txBody>
                        </p:sp>
                      </p:grpSp>
                      <p:grpSp>
                        <p:nvGrpSpPr>
                          <p:cNvPr id="28709" name="Group 75">
                            <a:extLst>
                              <a:ext uri="{FF2B5EF4-FFF2-40B4-BE49-F238E27FC236}">
                                <a16:creationId xmlns:a16="http://schemas.microsoft.com/office/drawing/2014/main" id="{983D7B5D-B8EC-451B-BD5D-E2374CEACF09}"/>
                              </a:ext>
                            </a:extLst>
                          </p:cNvPr>
                          <p:cNvGrpSpPr>
                            <a:grpSpLocks/>
                          </p:cNvGrpSpPr>
                          <p:nvPr/>
                        </p:nvGrpSpPr>
                        <p:grpSpPr bwMode="auto">
                          <a:xfrm>
                            <a:off x="1543" y="2816"/>
                            <a:ext cx="3759" cy="976"/>
                            <a:chOff x="0" y="0"/>
                            <a:chExt cx="3759" cy="976"/>
                          </a:xfrm>
                        </p:grpSpPr>
                        <p:sp>
                          <p:nvSpPr>
                            <p:cNvPr id="28710" name="Line 76">
                              <a:extLst>
                                <a:ext uri="{FF2B5EF4-FFF2-40B4-BE49-F238E27FC236}">
                                  <a16:creationId xmlns:a16="http://schemas.microsoft.com/office/drawing/2014/main" id="{24C1CE4D-BA16-4FCD-979A-10FDBD10FFF0}"/>
                                </a:ext>
                              </a:extLst>
                            </p:cNvPr>
                            <p:cNvSpPr>
                              <a:spLocks noChangeShapeType="1"/>
                            </p:cNvSpPr>
                            <p:nvPr/>
                          </p:nvSpPr>
                          <p:spPr bwMode="auto">
                            <a:xfrm>
                              <a:off x="194" y="77"/>
                              <a:ext cx="3552" cy="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1" name="Line 77">
                              <a:extLst>
                                <a:ext uri="{FF2B5EF4-FFF2-40B4-BE49-F238E27FC236}">
                                  <a16:creationId xmlns:a16="http://schemas.microsoft.com/office/drawing/2014/main" id="{CD5AE75F-87F9-43C1-95A8-89886FDEFD52}"/>
                                </a:ext>
                              </a:extLst>
                            </p:cNvPr>
                            <p:cNvSpPr>
                              <a:spLocks noChangeShapeType="1"/>
                            </p:cNvSpPr>
                            <p:nvPr/>
                          </p:nvSpPr>
                          <p:spPr bwMode="auto">
                            <a:xfrm>
                              <a:off x="194" y="77"/>
                              <a:ext cx="0" cy="803"/>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2" name="Line 78">
                              <a:extLst>
                                <a:ext uri="{FF2B5EF4-FFF2-40B4-BE49-F238E27FC236}">
                                  <a16:creationId xmlns:a16="http://schemas.microsoft.com/office/drawing/2014/main" id="{4823E575-3148-4DF8-8F3D-DD34B6D3D58E}"/>
                                </a:ext>
                              </a:extLst>
                            </p:cNvPr>
                            <p:cNvSpPr>
                              <a:spLocks noChangeShapeType="1"/>
                            </p:cNvSpPr>
                            <p:nvPr/>
                          </p:nvSpPr>
                          <p:spPr bwMode="auto">
                            <a:xfrm>
                              <a:off x="1634" y="77"/>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3" name="Text Box 79">
                              <a:extLst>
                                <a:ext uri="{FF2B5EF4-FFF2-40B4-BE49-F238E27FC236}">
                                  <a16:creationId xmlns:a16="http://schemas.microsoft.com/office/drawing/2014/main" id="{DF861D17-B8E0-44FE-9CB5-E77BA7587C3C}"/>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0</a:t>
                              </a:r>
                            </a:p>
                          </p:txBody>
                        </p:sp>
                        <p:sp>
                          <p:nvSpPr>
                            <p:cNvPr id="28714" name="Line 80">
                              <a:extLst>
                                <a:ext uri="{FF2B5EF4-FFF2-40B4-BE49-F238E27FC236}">
                                  <a16:creationId xmlns:a16="http://schemas.microsoft.com/office/drawing/2014/main" id="{62D2312E-3A23-47EF-AA38-1832FAEE9D83}"/>
                                </a:ext>
                              </a:extLst>
                            </p:cNvPr>
                            <p:cNvSpPr>
                              <a:spLocks noChangeShapeType="1"/>
                            </p:cNvSpPr>
                            <p:nvPr/>
                          </p:nvSpPr>
                          <p:spPr bwMode="auto">
                            <a:xfrm>
                              <a:off x="194" y="688"/>
                              <a:ext cx="144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5" name="Text Box 81">
                              <a:extLst>
                                <a:ext uri="{FF2B5EF4-FFF2-40B4-BE49-F238E27FC236}">
                                  <a16:creationId xmlns:a16="http://schemas.microsoft.com/office/drawing/2014/main" id="{72ED3332-6CCD-41FC-B810-8005BA4D86A7}"/>
                                </a:ext>
                              </a:extLst>
                            </p:cNvPr>
                            <p:cNvSpPr txBox="1">
                              <a:spLocks noChangeArrowheads="1"/>
                            </p:cNvSpPr>
                            <p:nvPr/>
                          </p:nvSpPr>
                          <p:spPr bwMode="auto">
                            <a:xfrm>
                              <a:off x="217" y="688"/>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p>
                          </p:txBody>
                        </p:sp>
                        <p:sp>
                          <p:nvSpPr>
                            <p:cNvPr id="28716" name="Text Box 82">
                              <a:extLst>
                                <a:ext uri="{FF2B5EF4-FFF2-40B4-BE49-F238E27FC236}">
                                  <a16:creationId xmlns:a16="http://schemas.microsoft.com/office/drawing/2014/main" id="{7FE8EE40-7F33-4719-AD77-C179F936F9F2}"/>
                                </a:ext>
                              </a:extLst>
                            </p:cNvPr>
                            <p:cNvSpPr txBox="1">
                              <a:spLocks noChangeArrowheads="1"/>
                            </p:cNvSpPr>
                            <p:nvPr/>
                          </p:nvSpPr>
                          <p:spPr bwMode="auto">
                            <a:xfrm>
                              <a:off x="3167" y="77"/>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28717" name="Text Box 83">
                              <a:extLst>
                                <a:ext uri="{FF2B5EF4-FFF2-40B4-BE49-F238E27FC236}">
                                  <a16:creationId xmlns:a16="http://schemas.microsoft.com/office/drawing/2014/main" id="{556DE4DF-99F1-4C23-AF45-1E528606DB68}"/>
                                </a:ext>
                              </a:extLst>
                            </p:cNvPr>
                            <p:cNvSpPr txBox="1">
                              <a:spLocks noChangeArrowheads="1"/>
                            </p:cNvSpPr>
                            <p:nvPr/>
                          </p:nvSpPr>
                          <p:spPr bwMode="auto">
                            <a:xfrm>
                              <a:off x="624" y="640"/>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CEQ</a:t>
                              </a:r>
                            </a:p>
                          </p:txBody>
                        </p:sp>
                      </p:grpSp>
                    </p:grpSp>
                  </p:grpSp>
                </p:grpSp>
                <p:sp>
                  <p:nvSpPr>
                    <p:cNvPr id="28702" name="Oval 84">
                      <a:extLst>
                        <a:ext uri="{FF2B5EF4-FFF2-40B4-BE49-F238E27FC236}">
                          <a16:creationId xmlns:a16="http://schemas.microsoft.com/office/drawing/2014/main" id="{EAC203A5-BD68-4840-AAE6-0C9B8DFE80C1}"/>
                        </a:ext>
                      </a:extLst>
                    </p:cNvPr>
                    <p:cNvSpPr>
                      <a:spLocks noChangeArrowheads="1"/>
                    </p:cNvSpPr>
                    <p:nvPr/>
                  </p:nvSpPr>
                  <p:spPr bwMode="auto">
                    <a:xfrm>
                      <a:off x="3159" y="1468"/>
                      <a:ext cx="63" cy="63"/>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grpSp>
      <p:grpSp>
        <p:nvGrpSpPr>
          <p:cNvPr id="28757" name="Group 85">
            <a:extLst>
              <a:ext uri="{FF2B5EF4-FFF2-40B4-BE49-F238E27FC236}">
                <a16:creationId xmlns:a16="http://schemas.microsoft.com/office/drawing/2014/main" id="{5DA7BA0D-DDC6-4147-A337-4AB669351850}"/>
              </a:ext>
            </a:extLst>
          </p:cNvPr>
          <p:cNvGrpSpPr>
            <a:grpSpLocks/>
          </p:cNvGrpSpPr>
          <p:nvPr/>
        </p:nvGrpSpPr>
        <p:grpSpPr bwMode="auto">
          <a:xfrm>
            <a:off x="4857750" y="2187575"/>
            <a:ext cx="1085850" cy="1516063"/>
            <a:chOff x="0" y="0"/>
            <a:chExt cx="684" cy="955"/>
          </a:xfrm>
        </p:grpSpPr>
        <p:sp>
          <p:nvSpPr>
            <p:cNvPr id="28691" name="Oval 86">
              <a:extLst>
                <a:ext uri="{FF2B5EF4-FFF2-40B4-BE49-F238E27FC236}">
                  <a16:creationId xmlns:a16="http://schemas.microsoft.com/office/drawing/2014/main" id="{808FCE31-E9BC-4BAE-BB64-B920605BB52C}"/>
                </a:ext>
              </a:extLst>
            </p:cNvPr>
            <p:cNvSpPr>
              <a:spLocks noChangeArrowheads="1"/>
            </p:cNvSpPr>
            <p:nvPr/>
          </p:nvSpPr>
          <p:spPr bwMode="auto">
            <a:xfrm>
              <a:off x="621" y="892"/>
              <a:ext cx="63" cy="63"/>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Oval 87">
              <a:extLst>
                <a:ext uri="{FF2B5EF4-FFF2-40B4-BE49-F238E27FC236}">
                  <a16:creationId xmlns:a16="http://schemas.microsoft.com/office/drawing/2014/main" id="{E7C25FFA-E8DB-431E-993F-31A8FA24AB6C}"/>
                </a:ext>
              </a:extLst>
            </p:cNvPr>
            <p:cNvSpPr>
              <a:spLocks noChangeArrowheads="1"/>
            </p:cNvSpPr>
            <p:nvPr/>
          </p:nvSpPr>
          <p:spPr bwMode="auto">
            <a:xfrm>
              <a:off x="0" y="0"/>
              <a:ext cx="63" cy="63"/>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760" name="Group 88">
            <a:extLst>
              <a:ext uri="{FF2B5EF4-FFF2-40B4-BE49-F238E27FC236}">
                <a16:creationId xmlns:a16="http://schemas.microsoft.com/office/drawing/2014/main" id="{A2D78646-D50B-4100-AF94-56337D506231}"/>
              </a:ext>
            </a:extLst>
          </p:cNvPr>
          <p:cNvGrpSpPr>
            <a:grpSpLocks/>
          </p:cNvGrpSpPr>
          <p:nvPr/>
        </p:nvGrpSpPr>
        <p:grpSpPr bwMode="auto">
          <a:xfrm>
            <a:off x="2322513" y="2233613"/>
            <a:ext cx="663575" cy="1423987"/>
            <a:chOff x="0" y="0"/>
            <a:chExt cx="418" cy="897"/>
          </a:xfrm>
        </p:grpSpPr>
        <p:sp>
          <p:nvSpPr>
            <p:cNvPr id="28688" name="Line 89">
              <a:extLst>
                <a:ext uri="{FF2B5EF4-FFF2-40B4-BE49-F238E27FC236}">
                  <a16:creationId xmlns:a16="http://schemas.microsoft.com/office/drawing/2014/main" id="{021302B5-A5A0-486F-B851-AFAD13C27475}"/>
                </a:ext>
              </a:extLst>
            </p:cNvPr>
            <p:cNvSpPr>
              <a:spLocks noChangeShapeType="1"/>
            </p:cNvSpPr>
            <p:nvPr/>
          </p:nvSpPr>
          <p:spPr bwMode="auto">
            <a:xfrm flipV="1">
              <a:off x="170" y="0"/>
              <a:ext cx="0" cy="369"/>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90">
              <a:extLst>
                <a:ext uri="{FF2B5EF4-FFF2-40B4-BE49-F238E27FC236}">
                  <a16:creationId xmlns:a16="http://schemas.microsoft.com/office/drawing/2014/main" id="{0FC7B10D-AB71-4EF7-90CD-4E3C1EF75640}"/>
                </a:ext>
              </a:extLst>
            </p:cNvPr>
            <p:cNvSpPr>
              <a:spLocks noChangeShapeType="1"/>
            </p:cNvSpPr>
            <p:nvPr/>
          </p:nvSpPr>
          <p:spPr bwMode="auto">
            <a:xfrm>
              <a:off x="169" y="609"/>
              <a:ext cx="0" cy="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0" name="Text Box 91">
              <a:extLst>
                <a:ext uri="{FF2B5EF4-FFF2-40B4-BE49-F238E27FC236}">
                  <a16:creationId xmlns:a16="http://schemas.microsoft.com/office/drawing/2014/main" id="{AAD566EC-EF55-4294-9FD0-15CBF5D8AE1D}"/>
                </a:ext>
              </a:extLst>
            </p:cNvPr>
            <p:cNvSpPr txBox="1">
              <a:spLocks noChangeArrowheads="1"/>
            </p:cNvSpPr>
            <p:nvPr/>
          </p:nvSpPr>
          <p:spPr bwMode="auto">
            <a:xfrm>
              <a:off x="0" y="369"/>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0000FF"/>
                  </a:solidFill>
                  <a:latin typeface="Symbol" panose="05050102010706020507" pitchFamily="18" charset="2"/>
                  <a:cs typeface="Times New Roman" panose="02020603050405020304" pitchFamily="18" charset="0"/>
                  <a:sym typeface="Symbol" panose="05050102010706020507" pitchFamily="18" charset="2"/>
                </a:rPr>
                <a:t></a:t>
              </a:r>
              <a:r>
                <a:rPr lang="en-US" altLang="zh-CN" sz="2000" i="1">
                  <a:solidFill>
                    <a:srgbClr val="0000FF"/>
                  </a:solidFill>
                </a:rPr>
                <a:t>i</a:t>
              </a:r>
              <a:r>
                <a:rPr lang="en-US" altLang="zh-CN" sz="2000" baseline="-25000">
                  <a:solidFill>
                    <a:srgbClr val="0000FF"/>
                  </a:solidFill>
                </a:rPr>
                <a:t>C</a:t>
              </a:r>
            </a:p>
          </p:txBody>
        </p:sp>
      </p:grpSp>
      <p:sp>
        <p:nvSpPr>
          <p:cNvPr id="28764" name="Text Box 92">
            <a:extLst>
              <a:ext uri="{FF2B5EF4-FFF2-40B4-BE49-F238E27FC236}">
                <a16:creationId xmlns:a16="http://schemas.microsoft.com/office/drawing/2014/main" id="{D57222EB-0CC5-4AE6-A52D-980CB55C45FD}"/>
              </a:ext>
            </a:extLst>
          </p:cNvPr>
          <p:cNvSpPr txBox="1">
            <a:spLocks noChangeArrowheads="1"/>
          </p:cNvSpPr>
          <p:nvPr/>
        </p:nvSpPr>
        <p:spPr bwMode="auto">
          <a:xfrm>
            <a:off x="457200" y="5257800"/>
            <a:ext cx="2133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600">
              <a:solidFill>
                <a:srgbClr val="9900FF"/>
              </a:solidFill>
            </a:endParaRPr>
          </a:p>
          <a:p>
            <a:pPr algn="ctr" eaLnBrk="1" hangingPunct="1"/>
            <a:r>
              <a:rPr lang="zh-CN" altLang="en-US" sz="2200">
                <a:solidFill>
                  <a:srgbClr val="9900FF"/>
                </a:solidFill>
              </a:rPr>
              <a:t>输出回路工作情况分析</a:t>
            </a:r>
          </a:p>
        </p:txBody>
      </p:sp>
      <p:sp>
        <p:nvSpPr>
          <p:cNvPr id="28687" name="Rectangle 93">
            <a:extLst>
              <a:ext uri="{FF2B5EF4-FFF2-40B4-BE49-F238E27FC236}">
                <a16:creationId xmlns:a16="http://schemas.microsoft.com/office/drawing/2014/main" id="{3D59FDC6-38B9-4DFE-89F8-805888EFC01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764"/>
                                        </p:tgtEl>
                                        <p:attrNameLst>
                                          <p:attrName>style.visibility</p:attrName>
                                        </p:attrNameLst>
                                      </p:cBhvr>
                                      <p:to>
                                        <p:strVal val="visible"/>
                                      </p:to>
                                    </p:set>
                                    <p:animEffect transition="in" filter="dissolve">
                                      <p:cBhvr>
                                        <p:cTn id="7" dur="500"/>
                                        <p:tgtEl>
                                          <p:spTgt spid="28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696"/>
                                        </p:tgtEl>
                                        <p:attrNameLst>
                                          <p:attrName>style.visibility</p:attrName>
                                        </p:attrNameLst>
                                      </p:cBhvr>
                                      <p:to>
                                        <p:strVal val="visible"/>
                                      </p:to>
                                    </p:set>
                                    <p:animEffect transition="in" filter="wipe(up)">
                                      <p:cBhvr>
                                        <p:cTn id="12" dur="500"/>
                                        <p:tgtEl>
                                          <p:spTgt spid="28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28686"/>
                                        </p:tgtEl>
                                        <p:attrNameLst>
                                          <p:attrName>style.visibility</p:attrName>
                                        </p:attrNameLst>
                                      </p:cBhvr>
                                      <p:to>
                                        <p:strVal val="visible"/>
                                      </p:to>
                                    </p:set>
                                    <p:animEffect transition="in" filter="slide(fromRight)">
                                      <p:cBhvr>
                                        <p:cTn id="17" dur="500"/>
                                        <p:tgtEl>
                                          <p:spTgt spid="28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up)">
                                      <p:cBhvr>
                                        <p:cTn id="22" dur="500"/>
                                        <p:tgtEl>
                                          <p:spTgt spid="28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slide(fromRight)">
                                      <p:cBhvr>
                                        <p:cTn id="27" dur="500"/>
                                        <p:tgtEl>
                                          <p:spTgt spid="28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8757"/>
                                        </p:tgtEl>
                                        <p:attrNameLst>
                                          <p:attrName>style.visibility</p:attrName>
                                        </p:attrNameLst>
                                      </p:cBhvr>
                                      <p:to>
                                        <p:strVal val="visible"/>
                                      </p:to>
                                    </p:set>
                                    <p:animEffect transition="in" filter="wipe(down)">
                                      <p:cBhvr>
                                        <p:cTn id="32" dur="500"/>
                                        <p:tgtEl>
                                          <p:spTgt spid="287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8674"/>
                                        </p:tgtEl>
                                        <p:attrNameLst>
                                          <p:attrName>style.visibility</p:attrName>
                                        </p:attrNameLst>
                                      </p:cBhvr>
                                      <p:to>
                                        <p:strVal val="visible"/>
                                      </p:to>
                                    </p:set>
                                    <p:animEffect transition="in" filter="wipe(right)">
                                      <p:cBhvr>
                                        <p:cTn id="37" dur="500"/>
                                        <p:tgtEl>
                                          <p:spTgt spid="286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677"/>
                                        </p:tgtEl>
                                        <p:attrNameLst>
                                          <p:attrName>style.visibility</p:attrName>
                                        </p:attrNameLst>
                                      </p:cBhvr>
                                      <p:to>
                                        <p:strVal val="visible"/>
                                      </p:to>
                                    </p:set>
                                    <p:animEffect transition="in" filter="wipe(left)">
                                      <p:cBhvr>
                                        <p:cTn id="42" dur="500"/>
                                        <p:tgtEl>
                                          <p:spTgt spid="286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682"/>
                                        </p:tgtEl>
                                        <p:attrNameLst>
                                          <p:attrName>style.visibility</p:attrName>
                                        </p:attrNameLst>
                                      </p:cBhvr>
                                      <p:to>
                                        <p:strVal val="visible"/>
                                      </p:to>
                                    </p:set>
                                    <p:animEffect transition="in" filter="wipe(up)">
                                      <p:cBhvr>
                                        <p:cTn id="47" dur="500"/>
                                        <p:tgtEl>
                                          <p:spTgt spid="286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8685"/>
                                        </p:tgtEl>
                                        <p:attrNameLst>
                                          <p:attrName>style.visibility</p:attrName>
                                        </p:attrNameLst>
                                      </p:cBhvr>
                                      <p:to>
                                        <p:strVal val="visible"/>
                                      </p:to>
                                    </p:set>
                                    <p:animEffect transition="in" filter="wipe(up)">
                                      <p:cBhvr>
                                        <p:cTn id="52" dur="500"/>
                                        <p:tgtEl>
                                          <p:spTgt spid="286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8692"/>
                                        </p:tgtEl>
                                        <p:attrNameLst>
                                          <p:attrName>style.visibility</p:attrName>
                                        </p:attrNameLst>
                                      </p:cBhvr>
                                      <p:to>
                                        <p:strVal val="visible"/>
                                      </p:to>
                                    </p:set>
                                    <p:animEffect transition="in" filter="wipe(left)">
                                      <p:cBhvr>
                                        <p:cTn id="57" dur="500"/>
                                        <p:tgtEl>
                                          <p:spTgt spid="286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8689"/>
                                        </p:tgtEl>
                                        <p:attrNameLst>
                                          <p:attrName>style.visibility</p:attrName>
                                        </p:attrNameLst>
                                      </p:cBhvr>
                                      <p:to>
                                        <p:strVal val="visible"/>
                                      </p:to>
                                    </p:set>
                                    <p:animEffect transition="in" filter="wipe(left)">
                                      <p:cBhvr>
                                        <p:cTn id="62" dur="500"/>
                                        <p:tgtEl>
                                          <p:spTgt spid="2868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28760"/>
                                        </p:tgtEl>
                                        <p:attrNameLst>
                                          <p:attrName>style.visibility</p:attrName>
                                        </p:attrNameLst>
                                      </p:cBhvr>
                                      <p:to>
                                        <p:strVal val="visible"/>
                                      </p:to>
                                    </p:set>
                                    <p:animEffect transition="in" filter="wipe(up)">
                                      <p:cBhvr>
                                        <p:cTn id="67" dur="500"/>
                                        <p:tgtEl>
                                          <p:spTgt spid="2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6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D78A10CD-F8EE-42C2-9674-BE073F63E88E}"/>
              </a:ext>
            </a:extLst>
          </p:cNvPr>
          <p:cNvSpPr txBox="1">
            <a:spLocks noChangeArrowheads="1"/>
          </p:cNvSpPr>
          <p:nvPr/>
        </p:nvSpPr>
        <p:spPr bwMode="auto">
          <a:xfrm>
            <a:off x="990600" y="890588"/>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4. 电压放大倍数</a:t>
            </a:r>
          </a:p>
        </p:txBody>
      </p:sp>
      <p:graphicFrame>
        <p:nvGraphicFramePr>
          <p:cNvPr id="29699" name="Object 3">
            <a:extLst>
              <a:ext uri="{FF2B5EF4-FFF2-40B4-BE49-F238E27FC236}">
                <a16:creationId xmlns:a16="http://schemas.microsoft.com/office/drawing/2014/main" id="{1DC10E40-6450-4EB5-B2C1-D50E9D0D66F7}"/>
              </a:ext>
            </a:extLst>
          </p:cNvPr>
          <p:cNvGraphicFramePr>
            <a:graphicFrameLocks noChangeAspect="1"/>
          </p:cNvGraphicFramePr>
          <p:nvPr/>
        </p:nvGraphicFramePr>
        <p:xfrm>
          <a:off x="5080000" y="781050"/>
          <a:ext cx="2286000" cy="792163"/>
        </p:xfrm>
        <a:graphic>
          <a:graphicData uri="http://schemas.openxmlformats.org/presentationml/2006/ole">
            <mc:AlternateContent xmlns:mc="http://schemas.openxmlformats.org/markup-compatibility/2006">
              <mc:Choice xmlns:v="urn:schemas-microsoft-com:vml" Requires="v">
                <p:oleObj spid="_x0000_s29720" r:id="rId3" imgW="2348481" imgH="812447" progId="Equation.3">
                  <p:embed/>
                </p:oleObj>
              </mc:Choice>
              <mc:Fallback>
                <p:oleObj r:id="rId3" imgW="2348481" imgH="81244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781050"/>
                        <a:ext cx="22860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Text Box 4">
            <a:extLst>
              <a:ext uri="{FF2B5EF4-FFF2-40B4-BE49-F238E27FC236}">
                <a16:creationId xmlns:a16="http://schemas.microsoft.com/office/drawing/2014/main" id="{62538510-3724-415B-8A94-E50B4FF27496}"/>
              </a:ext>
            </a:extLst>
          </p:cNvPr>
          <p:cNvSpPr txBox="1">
            <a:spLocks noChangeArrowheads="1"/>
          </p:cNvSpPr>
          <p:nvPr/>
        </p:nvSpPr>
        <p:spPr bwMode="auto">
          <a:xfrm>
            <a:off x="228600" y="1524000"/>
            <a:ext cx="8610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rgbClr val="0000FF"/>
                </a:solidFill>
                <a:sym typeface="Wingdings 3" panose="05040102010807070707" pitchFamily="18" charset="2"/>
              </a:rPr>
              <a:t>　　【</a:t>
            </a:r>
            <a:r>
              <a:rPr lang="zh-CN" altLang="en-US" sz="2600">
                <a:solidFill>
                  <a:srgbClr val="0000FF"/>
                </a:solidFill>
              </a:rPr>
              <a:t>例</a:t>
            </a:r>
            <a:r>
              <a:rPr lang="zh-CN" altLang="en-US" sz="2600">
                <a:solidFill>
                  <a:srgbClr val="0000FF"/>
                </a:solidFill>
                <a:sym typeface="Wingdings 3" panose="05040102010807070707" pitchFamily="18" charset="2"/>
              </a:rPr>
              <a:t>】</a:t>
            </a:r>
            <a:r>
              <a:rPr lang="zh-CN" altLang="en-US" sz="2600"/>
              <a:t>用图解法求图示电路电压放大倍数。输入、输出特性曲线如前页图，</a:t>
            </a:r>
            <a:r>
              <a:rPr lang="en-US" altLang="zh-CN" sz="2600" i="1"/>
              <a:t>R</a:t>
            </a:r>
            <a:r>
              <a:rPr lang="en-US" altLang="zh-CN" sz="2600" baseline="-25000"/>
              <a:t>L</a:t>
            </a:r>
            <a:r>
              <a:rPr lang="en-US" altLang="zh-CN" sz="2600"/>
              <a:t> = 3 k</a:t>
            </a:r>
            <a:r>
              <a:rPr lang="en-US" altLang="zh-CN" sz="2600">
                <a:sym typeface="Symbol" panose="05050102010706020507" pitchFamily="18" charset="2"/>
              </a:rPr>
              <a:t> 。</a:t>
            </a:r>
            <a:endParaRPr lang="en-US" altLang="zh-CN" sz="2600"/>
          </a:p>
        </p:txBody>
      </p:sp>
      <p:sp>
        <p:nvSpPr>
          <p:cNvPr id="29701" name="Text Box 5">
            <a:extLst>
              <a:ext uri="{FF2B5EF4-FFF2-40B4-BE49-F238E27FC236}">
                <a16:creationId xmlns:a16="http://schemas.microsoft.com/office/drawing/2014/main" id="{10C2D414-8DE3-4611-A96C-947374054939}"/>
              </a:ext>
            </a:extLst>
          </p:cNvPr>
          <p:cNvSpPr txBox="1">
            <a:spLocks noChangeArrowheads="1"/>
          </p:cNvSpPr>
          <p:nvPr/>
        </p:nvSpPr>
        <p:spPr bwMode="auto">
          <a:xfrm>
            <a:off x="685800" y="5729288"/>
            <a:ext cx="426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latin typeface="Symbol" panose="05050102010706020507" pitchFamily="18" charset="2"/>
                <a:cs typeface="Times New Roman" panose="02020603050405020304" pitchFamily="18" charset="0"/>
                <a:sym typeface="Symbol" panose="05050102010706020507" pitchFamily="18" charset="2"/>
              </a:rPr>
              <a:t></a:t>
            </a:r>
            <a:r>
              <a:rPr lang="en-US" altLang="zh-CN" sz="2600" i="1"/>
              <a:t>u</a:t>
            </a:r>
            <a:r>
              <a:rPr lang="en-US" altLang="zh-CN" sz="2600" baseline="-25000"/>
              <a:t>CE</a:t>
            </a:r>
            <a:r>
              <a:rPr lang="en-US" altLang="zh-CN" sz="2600"/>
              <a:t> = (4.5 – 7.5) V =  </a:t>
            </a:r>
            <a:r>
              <a:rPr lang="en-US" altLang="zh-CN" sz="2600">
                <a:latin typeface="Symbol" panose="05050102010706020507" pitchFamily="18" charset="2"/>
              </a:rPr>
              <a:t>- </a:t>
            </a:r>
            <a:r>
              <a:rPr lang="en-US" altLang="zh-CN" sz="2600"/>
              <a:t>3 V</a:t>
            </a:r>
          </a:p>
        </p:txBody>
      </p:sp>
      <p:sp>
        <p:nvSpPr>
          <p:cNvPr id="29702" name="Text Box 6">
            <a:extLst>
              <a:ext uri="{FF2B5EF4-FFF2-40B4-BE49-F238E27FC236}">
                <a16:creationId xmlns:a16="http://schemas.microsoft.com/office/drawing/2014/main" id="{5912DC7F-D3E4-45CB-A468-7251FF423C09}"/>
              </a:ext>
            </a:extLst>
          </p:cNvPr>
          <p:cNvSpPr txBox="1">
            <a:spLocks noChangeArrowheads="1"/>
          </p:cNvSpPr>
          <p:nvPr/>
        </p:nvSpPr>
        <p:spPr bwMode="auto">
          <a:xfrm>
            <a:off x="533400" y="5105400"/>
            <a:ext cx="533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latin typeface="Symbol" panose="05050102010706020507" pitchFamily="18" charset="2"/>
                <a:cs typeface="Times New Roman" panose="02020603050405020304" pitchFamily="18" charset="0"/>
                <a:sym typeface="Symbol" panose="05050102010706020507" pitchFamily="18" charset="2"/>
              </a:rPr>
              <a:t></a:t>
            </a:r>
            <a:r>
              <a:rPr lang="en-US" altLang="zh-CN" sz="2600" i="1"/>
              <a:t>u</a:t>
            </a:r>
            <a:r>
              <a:rPr lang="en-US" altLang="zh-CN" sz="2600" baseline="-25000"/>
              <a:t>BE</a:t>
            </a:r>
            <a:r>
              <a:rPr lang="en-US" altLang="zh-CN" sz="2600"/>
              <a:t> = (0.72 – 0.68) V = 0.04 V</a:t>
            </a:r>
          </a:p>
        </p:txBody>
      </p:sp>
      <p:sp>
        <p:nvSpPr>
          <p:cNvPr id="29703" name="Text Box 7">
            <a:extLst>
              <a:ext uri="{FF2B5EF4-FFF2-40B4-BE49-F238E27FC236}">
                <a16:creationId xmlns:a16="http://schemas.microsoft.com/office/drawing/2014/main" id="{BFC256FF-EA5A-45C7-990F-FDF1D709901A}"/>
              </a:ext>
            </a:extLst>
          </p:cNvPr>
          <p:cNvSpPr txBox="1">
            <a:spLocks noChangeArrowheads="1"/>
          </p:cNvSpPr>
          <p:nvPr/>
        </p:nvSpPr>
        <p:spPr bwMode="auto">
          <a:xfrm>
            <a:off x="914400" y="2590800"/>
            <a:ext cx="685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解：</a:t>
            </a:r>
          </a:p>
        </p:txBody>
      </p:sp>
      <p:grpSp>
        <p:nvGrpSpPr>
          <p:cNvPr id="29704" name="Group 8">
            <a:extLst>
              <a:ext uri="{FF2B5EF4-FFF2-40B4-BE49-F238E27FC236}">
                <a16:creationId xmlns:a16="http://schemas.microsoft.com/office/drawing/2014/main" id="{F8C5D662-E918-41E9-B6D7-8ACD0C3A9B85}"/>
              </a:ext>
            </a:extLst>
          </p:cNvPr>
          <p:cNvGrpSpPr>
            <a:grpSpLocks/>
          </p:cNvGrpSpPr>
          <p:nvPr/>
        </p:nvGrpSpPr>
        <p:grpSpPr bwMode="auto">
          <a:xfrm>
            <a:off x="1676400" y="2633663"/>
            <a:ext cx="3733800" cy="503237"/>
            <a:chOff x="0" y="0"/>
            <a:chExt cx="2352" cy="317"/>
          </a:xfrm>
        </p:grpSpPr>
        <p:sp>
          <p:nvSpPr>
            <p:cNvPr id="29718" name="Text Box 9">
              <a:extLst>
                <a:ext uri="{FF2B5EF4-FFF2-40B4-BE49-F238E27FC236}">
                  <a16:creationId xmlns:a16="http://schemas.microsoft.com/office/drawing/2014/main" id="{098E80D1-ED1E-4A43-B3A2-627E89B2D6B1}"/>
                </a:ext>
              </a:extLst>
            </p:cNvPr>
            <p:cNvSpPr txBox="1">
              <a:spLocks noChangeArrowheads="1"/>
            </p:cNvSpPr>
            <p:nvPr/>
          </p:nvSpPr>
          <p:spPr bwMode="auto">
            <a:xfrm>
              <a:off x="0" y="0"/>
              <a:ext cx="235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求      确定交流负载线</a:t>
              </a:r>
              <a:endParaRPr lang="zh-CN" altLang="en-US" sz="2600" baseline="-25000"/>
            </a:p>
          </p:txBody>
        </p:sp>
        <p:graphicFrame>
          <p:nvGraphicFramePr>
            <p:cNvPr id="29719" name="Object 10">
              <a:extLst>
                <a:ext uri="{FF2B5EF4-FFF2-40B4-BE49-F238E27FC236}">
                  <a16:creationId xmlns:a16="http://schemas.microsoft.com/office/drawing/2014/main" id="{47F2BBC7-30FA-4E6E-853D-7580ACF67B2F}"/>
                </a:ext>
              </a:extLst>
            </p:cNvPr>
            <p:cNvGraphicFramePr>
              <a:graphicFrameLocks noChangeAspect="1"/>
            </p:cNvGraphicFramePr>
            <p:nvPr/>
          </p:nvGraphicFramePr>
          <p:xfrm>
            <a:off x="288" y="13"/>
            <a:ext cx="304" cy="304"/>
          </p:xfrm>
          <a:graphic>
            <a:graphicData uri="http://schemas.openxmlformats.org/presentationml/2006/ole">
              <mc:AlternateContent xmlns:mc="http://schemas.openxmlformats.org/markup-compatibility/2006">
                <mc:Choice xmlns:v="urn:schemas-microsoft-com:vml" Requires="v">
                  <p:oleObj spid="_x0000_s29721" r:id="rId5" imgW="205519" imgH="205519" progId="Equation.3">
                    <p:embed/>
                  </p:oleObj>
                </mc:Choice>
                <mc:Fallback>
                  <p:oleObj r:id="rId5" imgW="205519" imgH="2055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13"/>
                          <a:ext cx="30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07" name="Object 11">
            <a:extLst>
              <a:ext uri="{FF2B5EF4-FFF2-40B4-BE49-F238E27FC236}">
                <a16:creationId xmlns:a16="http://schemas.microsoft.com/office/drawing/2014/main" id="{0891FE05-2A3E-4A97-AE4C-1C80763303A3}"/>
              </a:ext>
            </a:extLst>
          </p:cNvPr>
          <p:cNvGraphicFramePr>
            <a:graphicFrameLocks noChangeAspect="1"/>
          </p:cNvGraphicFramePr>
          <p:nvPr/>
        </p:nvGraphicFramePr>
        <p:xfrm>
          <a:off x="1371600" y="3254375"/>
          <a:ext cx="3200400" cy="479425"/>
        </p:xfrm>
        <a:graphic>
          <a:graphicData uri="http://schemas.openxmlformats.org/presentationml/2006/ole">
            <mc:AlternateContent xmlns:mc="http://schemas.openxmlformats.org/markup-compatibility/2006">
              <mc:Choice xmlns:v="urn:schemas-microsoft-com:vml" Requires="v">
                <p:oleObj spid="_x0000_s29722" r:id="rId7" imgW="3060700" imgH="457200" progId="Equation.3">
                  <p:embed/>
                </p:oleObj>
              </mc:Choice>
              <mc:Fallback>
                <p:oleObj r:id="rId7" imgW="3060700" imgH="457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254375"/>
                        <a:ext cx="32004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8" name="Text Box 12">
            <a:extLst>
              <a:ext uri="{FF2B5EF4-FFF2-40B4-BE49-F238E27FC236}">
                <a16:creationId xmlns:a16="http://schemas.microsoft.com/office/drawing/2014/main" id="{C7EA25D3-7CB1-42FC-8697-16064F84C299}"/>
              </a:ext>
            </a:extLst>
          </p:cNvPr>
          <p:cNvSpPr txBox="1">
            <a:spLocks noChangeArrowheads="1"/>
          </p:cNvSpPr>
          <p:nvPr/>
        </p:nvSpPr>
        <p:spPr bwMode="auto">
          <a:xfrm>
            <a:off x="381000" y="3824288"/>
            <a:ext cx="5334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取 </a:t>
            </a:r>
            <a:r>
              <a:rPr lang="zh-CN" altLang="en-US" sz="2600">
                <a:latin typeface="Symbol" panose="05050102010706020507" pitchFamily="18" charset="2"/>
                <a:cs typeface="Times New Roman" panose="02020603050405020304" pitchFamily="18" charset="0"/>
                <a:sym typeface="Symbol" panose="05050102010706020507" pitchFamily="18" charset="2"/>
              </a:rPr>
              <a:t></a:t>
            </a:r>
            <a:r>
              <a:rPr lang="en-US" altLang="zh-CN" sz="2600" i="1">
                <a:sym typeface="Symbol" panose="05050102010706020507" pitchFamily="18" charset="2"/>
              </a:rPr>
              <a:t>i</a:t>
            </a:r>
            <a:r>
              <a:rPr lang="en-US" altLang="zh-CN" sz="2600" baseline="-25000">
                <a:sym typeface="Symbol" panose="05050102010706020507" pitchFamily="18" charset="2"/>
              </a:rPr>
              <a:t>B</a:t>
            </a:r>
            <a:r>
              <a:rPr lang="en-US" altLang="zh-CN" sz="2600">
                <a:sym typeface="Symbol" panose="05050102010706020507" pitchFamily="18" charset="2"/>
              </a:rPr>
              <a:t> = (60 – 20) A = 40A</a:t>
            </a:r>
          </a:p>
        </p:txBody>
      </p:sp>
      <p:sp>
        <p:nvSpPr>
          <p:cNvPr id="29709" name="Text Box 13">
            <a:extLst>
              <a:ext uri="{FF2B5EF4-FFF2-40B4-BE49-F238E27FC236}">
                <a16:creationId xmlns:a16="http://schemas.microsoft.com/office/drawing/2014/main" id="{0132F8DE-DC65-44B1-BBD7-76CE901D210B}"/>
              </a:ext>
            </a:extLst>
          </p:cNvPr>
          <p:cNvSpPr txBox="1">
            <a:spLocks noChangeArrowheads="1"/>
          </p:cNvSpPr>
          <p:nvPr/>
        </p:nvSpPr>
        <p:spPr bwMode="auto">
          <a:xfrm>
            <a:off x="381000" y="4510088"/>
            <a:ext cx="502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则输入、输出特性曲线上有</a:t>
            </a:r>
          </a:p>
        </p:txBody>
      </p:sp>
      <p:graphicFrame>
        <p:nvGraphicFramePr>
          <p:cNvPr id="29710" name="Object 14">
            <a:extLst>
              <a:ext uri="{FF2B5EF4-FFF2-40B4-BE49-F238E27FC236}">
                <a16:creationId xmlns:a16="http://schemas.microsoft.com/office/drawing/2014/main" id="{53E3DA04-2008-4FB2-B105-44C000F8C38F}"/>
              </a:ext>
            </a:extLst>
          </p:cNvPr>
          <p:cNvGraphicFramePr>
            <a:graphicFrameLocks noChangeAspect="1"/>
          </p:cNvGraphicFramePr>
          <p:nvPr/>
        </p:nvGraphicFramePr>
        <p:xfrm>
          <a:off x="5372100" y="5510213"/>
          <a:ext cx="3238500" cy="890587"/>
        </p:xfrm>
        <a:graphic>
          <a:graphicData uri="http://schemas.openxmlformats.org/presentationml/2006/ole">
            <mc:AlternateContent xmlns:mc="http://schemas.openxmlformats.org/markup-compatibility/2006">
              <mc:Choice xmlns:v="urn:schemas-microsoft-com:vml" Requires="v">
                <p:oleObj spid="_x0000_s29723" r:id="rId9" imgW="1387914" imgH="381995" progId="Equation.3">
                  <p:embed/>
                </p:oleObj>
              </mc:Choice>
              <mc:Fallback>
                <p:oleObj r:id="rId9" imgW="1387914" imgH="38199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2100" y="5510213"/>
                        <a:ext cx="32385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a:extLst>
              <a:ext uri="{FF2B5EF4-FFF2-40B4-BE49-F238E27FC236}">
                <a16:creationId xmlns:a16="http://schemas.microsoft.com/office/drawing/2014/main" id="{6FA58B61-5808-4B28-A502-F15F1B4A6386}"/>
              </a:ext>
            </a:extLst>
          </p:cNvPr>
          <p:cNvGrpSpPr>
            <a:grpSpLocks/>
          </p:cNvGrpSpPr>
          <p:nvPr/>
        </p:nvGrpSpPr>
        <p:grpSpPr bwMode="auto">
          <a:xfrm>
            <a:off x="5651500" y="2205038"/>
            <a:ext cx="3109913" cy="2841625"/>
            <a:chOff x="0" y="0"/>
            <a:chExt cx="4898" cy="4474"/>
          </a:xfrm>
        </p:grpSpPr>
        <p:pic>
          <p:nvPicPr>
            <p:cNvPr id="29711" name="Picture 16" descr="2">
              <a:extLst>
                <a:ext uri="{FF2B5EF4-FFF2-40B4-BE49-F238E27FC236}">
                  <a16:creationId xmlns:a16="http://schemas.microsoft.com/office/drawing/2014/main" id="{279E115A-FF72-4BC1-8F82-AD49563FEF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8716" t="22214" r="51471" b="27791"/>
            <a:stretch>
              <a:fillRect/>
            </a:stretch>
          </p:blipFill>
          <p:spPr bwMode="auto">
            <a:xfrm>
              <a:off x="0" y="0"/>
              <a:ext cx="4898" cy="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17" descr="vtvcvb">
              <a:extLst>
                <a:ext uri="{FF2B5EF4-FFF2-40B4-BE49-F238E27FC236}">
                  <a16:creationId xmlns:a16="http://schemas.microsoft.com/office/drawing/2014/main" id="{0CCC6688-C9EF-4AB6-B51A-0F851FD068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63255" t="13498" r="5249" b="66142"/>
            <a:stretch>
              <a:fillRect/>
            </a:stretch>
          </p:blipFill>
          <p:spPr bwMode="auto">
            <a:xfrm>
              <a:off x="75" y="3255"/>
              <a:ext cx="4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8" descr="vtvcvb">
              <a:extLst>
                <a:ext uri="{FF2B5EF4-FFF2-40B4-BE49-F238E27FC236}">
                  <a16:creationId xmlns:a16="http://schemas.microsoft.com/office/drawing/2014/main" id="{65255F03-D82E-42B9-BAED-43EF112CD9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63255" t="37141" r="95" b="39215"/>
            <a:stretch>
              <a:fillRect/>
            </a:stretch>
          </p:blipFill>
          <p:spPr bwMode="auto">
            <a:xfrm>
              <a:off x="4057" y="2885"/>
              <a:ext cx="4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19" descr="vtvcvb">
              <a:extLst>
                <a:ext uri="{FF2B5EF4-FFF2-40B4-BE49-F238E27FC236}">
                  <a16:creationId xmlns:a16="http://schemas.microsoft.com/office/drawing/2014/main" id="{383A2E90-0E58-40C1-A3C8-F1C1F4B52E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882" t="5617" r="45908" b="70740"/>
            <a:stretch>
              <a:fillRect/>
            </a:stretch>
          </p:blipFill>
          <p:spPr bwMode="auto">
            <a:xfrm>
              <a:off x="2257" y="2450"/>
              <a:ext cx="7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5" name="Picture 20" descr="c1c2">
              <a:extLst>
                <a:ext uri="{FF2B5EF4-FFF2-40B4-BE49-F238E27FC236}">
                  <a16:creationId xmlns:a16="http://schemas.microsoft.com/office/drawing/2014/main" id="{6C5155C2-D685-486F-858F-7EEFAA20E2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801" t="39595" r="62381" b="39145"/>
            <a:stretch>
              <a:fillRect/>
            </a:stretch>
          </p:blipFill>
          <p:spPr bwMode="auto">
            <a:xfrm>
              <a:off x="480" y="2165"/>
              <a:ext cx="42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21" descr="c1c2">
              <a:extLst>
                <a:ext uri="{FF2B5EF4-FFF2-40B4-BE49-F238E27FC236}">
                  <a16:creationId xmlns:a16="http://schemas.microsoft.com/office/drawing/2014/main" id="{FBB1010A-9B6E-4058-9A74-0FAD0FF7E6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2335" t="67267" r="56693" b="5174"/>
            <a:stretch>
              <a:fillRect/>
            </a:stretch>
          </p:blipFill>
          <p:spPr bwMode="auto">
            <a:xfrm>
              <a:off x="3060" y="1422"/>
              <a:ext cx="36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22">
              <a:extLst>
                <a:ext uri="{FF2B5EF4-FFF2-40B4-BE49-F238E27FC236}">
                  <a16:creationId xmlns:a16="http://schemas.microsoft.com/office/drawing/2014/main" id="{A652CF0D-80AD-485D-8E80-DD5BC39176DE}"/>
                </a:ext>
              </a:extLst>
            </p:cNvPr>
            <p:cNvSpPr txBox="1">
              <a:spLocks noChangeArrowheads="1"/>
            </p:cNvSpPr>
            <p:nvPr/>
          </p:nvSpPr>
          <p:spPr bwMode="auto">
            <a:xfrm>
              <a:off x="2270" y="2402"/>
              <a:ext cx="680" cy="43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solidFill>
                    <a:schemeClr val="accent2"/>
                  </a:solidFill>
                </a:rPr>
                <a:t>T</a:t>
              </a:r>
            </a:p>
          </p:txBody>
        </p:sp>
      </p:grpSp>
      <p:sp>
        <p:nvSpPr>
          <p:cNvPr id="3" name="Rectangle 23">
            <a:extLst>
              <a:ext uri="{FF2B5EF4-FFF2-40B4-BE49-F238E27FC236}">
                <a16:creationId xmlns:a16="http://schemas.microsoft.com/office/drawing/2014/main" id="{E170722D-E3EA-4920-9DBD-62DCFA1DEA8C}"/>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ssolve">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linds(horizontal)">
                                      <p:cBhvr>
                                        <p:cTn id="17" dur="500"/>
                                        <p:tgtEl>
                                          <p:spTgt spid="29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dissolve">
                                      <p:cBhvr>
                                        <p:cTn id="22" dur="500"/>
                                        <p:tgtEl>
                                          <p:spTgt spid="29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animEffect transition="in" filter="checkerboard(across)">
                                      <p:cBhvr>
                                        <p:cTn id="27" dur="500"/>
                                        <p:tgtEl>
                                          <p:spTgt spid="297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wipe(left)">
                                      <p:cBhvr>
                                        <p:cTn id="32" dur="500"/>
                                        <p:tgtEl>
                                          <p:spTgt spid="297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wipe(left)">
                                      <p:cBhvr>
                                        <p:cTn id="37" dur="500"/>
                                        <p:tgtEl>
                                          <p:spTgt spid="297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09"/>
                                        </p:tgtEl>
                                        <p:attrNameLst>
                                          <p:attrName>style.visibility</p:attrName>
                                        </p:attrNameLst>
                                      </p:cBhvr>
                                      <p:to>
                                        <p:strVal val="visible"/>
                                      </p:to>
                                    </p:set>
                                    <p:animEffect transition="in" filter="wipe(left)">
                                      <p:cBhvr>
                                        <p:cTn id="42" dur="500"/>
                                        <p:tgtEl>
                                          <p:spTgt spid="297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02"/>
                                        </p:tgtEl>
                                        <p:attrNameLst>
                                          <p:attrName>style.visibility</p:attrName>
                                        </p:attrNameLst>
                                      </p:cBhvr>
                                      <p:to>
                                        <p:strVal val="visible"/>
                                      </p:to>
                                    </p:set>
                                    <p:animEffect transition="in" filter="wipe(left)">
                                      <p:cBhvr>
                                        <p:cTn id="47" dur="500"/>
                                        <p:tgtEl>
                                          <p:spTgt spid="297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701"/>
                                        </p:tgtEl>
                                        <p:attrNameLst>
                                          <p:attrName>style.visibility</p:attrName>
                                        </p:attrNameLst>
                                      </p:cBhvr>
                                      <p:to>
                                        <p:strVal val="visible"/>
                                      </p:to>
                                    </p:set>
                                    <p:animEffect transition="in" filter="wipe(left)">
                                      <p:cBhvr>
                                        <p:cTn id="52" dur="500"/>
                                        <p:tgtEl>
                                          <p:spTgt spid="297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9710"/>
                                        </p:tgtEl>
                                        <p:attrNameLst>
                                          <p:attrName>style.visibility</p:attrName>
                                        </p:attrNameLst>
                                      </p:cBhvr>
                                      <p:to>
                                        <p:strVal val="visible"/>
                                      </p:to>
                                    </p:set>
                                    <p:anim calcmode="lin" valueType="num">
                                      <p:cBhvr>
                                        <p:cTn id="57" dur="500" fill="hold"/>
                                        <p:tgtEl>
                                          <p:spTgt spid="29710"/>
                                        </p:tgtEl>
                                        <p:attrNameLst>
                                          <p:attrName>ppt_w</p:attrName>
                                        </p:attrNameLst>
                                      </p:cBhvr>
                                      <p:tavLst>
                                        <p:tav tm="0">
                                          <p:val>
                                            <p:fltVal val="0"/>
                                          </p:val>
                                        </p:tav>
                                        <p:tav tm="100000">
                                          <p:val>
                                            <p:strVal val="#ppt_w"/>
                                          </p:val>
                                        </p:tav>
                                      </p:tavLst>
                                    </p:anim>
                                    <p:anim calcmode="lin" valueType="num">
                                      <p:cBhvr>
                                        <p:cTn id="58" dur="500" fill="hold"/>
                                        <p:tgtEl>
                                          <p:spTgt spid="29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0" grpId="0" autoUpdateAnimBg="0"/>
      <p:bldP spid="29701" grpId="0" autoUpdateAnimBg="0"/>
      <p:bldP spid="29702" grpId="0" autoUpdateAnimBg="0"/>
      <p:bldP spid="29703" grpId="0" autoUpdateAnimBg="0"/>
      <p:bldP spid="29708" grpId="0" autoUpdateAnimBg="0"/>
      <p:bldP spid="2970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AEB4296-CD5F-4396-8ADD-56A935D61E0D}"/>
              </a:ext>
            </a:extLst>
          </p:cNvPr>
          <p:cNvSpPr txBox="1">
            <a:spLocks noChangeArrowheads="1"/>
          </p:cNvSpPr>
          <p:nvPr/>
        </p:nvSpPr>
        <p:spPr bwMode="auto">
          <a:xfrm>
            <a:off x="762000" y="838200"/>
            <a:ext cx="434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solidFill>
                  <a:srgbClr val="993300"/>
                </a:solidFill>
                <a:latin typeface="宋体" panose="02010600030101010101" pitchFamily="2" charset="-122"/>
              </a:rPr>
              <a:t>三、波形非线性失真的分析</a:t>
            </a:r>
          </a:p>
        </p:txBody>
      </p:sp>
      <p:sp>
        <p:nvSpPr>
          <p:cNvPr id="30723" name="Text Box 3">
            <a:extLst>
              <a:ext uri="{FF2B5EF4-FFF2-40B4-BE49-F238E27FC236}">
                <a16:creationId xmlns:a16="http://schemas.microsoft.com/office/drawing/2014/main" id="{3A374193-9C84-433F-AD82-442C59547BAE}"/>
              </a:ext>
            </a:extLst>
          </p:cNvPr>
          <p:cNvSpPr txBox="1">
            <a:spLocks noChangeArrowheads="1"/>
          </p:cNvSpPr>
          <p:nvPr/>
        </p:nvSpPr>
        <p:spPr bwMode="auto">
          <a:xfrm>
            <a:off x="533400" y="1676400"/>
            <a:ext cx="3200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1.  静态工作点过低，引起</a:t>
            </a:r>
            <a:r>
              <a:rPr lang="zh-CN" altLang="en-US" sz="2600" i="1"/>
              <a:t> </a:t>
            </a:r>
            <a:r>
              <a:rPr lang="en-US" altLang="zh-CN" sz="2600" i="1"/>
              <a:t>i</a:t>
            </a:r>
            <a:r>
              <a:rPr lang="en-US" altLang="zh-CN" sz="2600" baseline="-25000"/>
              <a:t>B</a:t>
            </a:r>
            <a:r>
              <a:rPr lang="en-US" altLang="zh-CN" sz="2600"/>
              <a:t>、</a:t>
            </a:r>
            <a:r>
              <a:rPr lang="en-US" altLang="zh-CN" sz="2600" i="1"/>
              <a:t>i</a:t>
            </a:r>
            <a:r>
              <a:rPr lang="en-US" altLang="zh-CN" sz="2600" baseline="-25000"/>
              <a:t>C</a:t>
            </a:r>
            <a:r>
              <a:rPr lang="en-US" altLang="zh-CN" sz="2600"/>
              <a:t>、</a:t>
            </a:r>
            <a:r>
              <a:rPr lang="en-US" altLang="zh-CN" sz="2600" i="1"/>
              <a:t>u</a:t>
            </a:r>
            <a:r>
              <a:rPr lang="en-US" altLang="zh-CN" sz="2600" baseline="-25000"/>
              <a:t>CE </a:t>
            </a:r>
            <a:r>
              <a:rPr lang="zh-CN" altLang="en-US" sz="2600"/>
              <a:t>的波形失真</a:t>
            </a:r>
            <a:endParaRPr lang="zh-CN" altLang="en-US" sz="2600">
              <a:solidFill>
                <a:srgbClr val="FF3300"/>
              </a:solidFill>
            </a:endParaRPr>
          </a:p>
        </p:txBody>
      </p:sp>
      <p:sp>
        <p:nvSpPr>
          <p:cNvPr id="30724" name="Line 4">
            <a:extLst>
              <a:ext uri="{FF2B5EF4-FFF2-40B4-BE49-F238E27FC236}">
                <a16:creationId xmlns:a16="http://schemas.microsoft.com/office/drawing/2014/main" id="{9AFA2824-D498-4860-BDE2-3AA6C5828E21}"/>
              </a:ext>
            </a:extLst>
          </p:cNvPr>
          <p:cNvSpPr>
            <a:spLocks noChangeShapeType="1"/>
          </p:cNvSpPr>
          <p:nvPr/>
        </p:nvSpPr>
        <p:spPr bwMode="auto">
          <a:xfrm>
            <a:off x="4481513" y="3278188"/>
            <a:ext cx="3429000" cy="0"/>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725" name="Group 5">
            <a:extLst>
              <a:ext uri="{FF2B5EF4-FFF2-40B4-BE49-F238E27FC236}">
                <a16:creationId xmlns:a16="http://schemas.microsoft.com/office/drawing/2014/main" id="{8406BECB-A338-467C-886E-9D16EBA013A6}"/>
              </a:ext>
            </a:extLst>
          </p:cNvPr>
          <p:cNvGrpSpPr>
            <a:grpSpLocks/>
          </p:cNvGrpSpPr>
          <p:nvPr/>
        </p:nvGrpSpPr>
        <p:grpSpPr bwMode="auto">
          <a:xfrm>
            <a:off x="7300913" y="3049588"/>
            <a:ext cx="609600" cy="3352800"/>
            <a:chOff x="0" y="0"/>
            <a:chExt cx="384" cy="2112"/>
          </a:xfrm>
        </p:grpSpPr>
        <p:sp>
          <p:nvSpPr>
            <p:cNvPr id="2" name="Line 6">
              <a:extLst>
                <a:ext uri="{FF2B5EF4-FFF2-40B4-BE49-F238E27FC236}">
                  <a16:creationId xmlns:a16="http://schemas.microsoft.com/office/drawing/2014/main" id="{A2726D75-2AD5-4A4D-B354-3056F3A9ED10}"/>
                </a:ext>
              </a:extLst>
            </p:cNvPr>
            <p:cNvSpPr>
              <a:spLocks noChangeShapeType="1"/>
            </p:cNvSpPr>
            <p:nvPr/>
          </p:nvSpPr>
          <p:spPr bwMode="auto">
            <a:xfrm>
              <a:off x="384" y="0"/>
              <a:ext cx="0" cy="2112"/>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7" name="Line 7">
              <a:extLst>
                <a:ext uri="{FF2B5EF4-FFF2-40B4-BE49-F238E27FC236}">
                  <a16:creationId xmlns:a16="http://schemas.microsoft.com/office/drawing/2014/main" id="{2599CC2B-419A-4778-91CA-AAAF1C0A2EC3}"/>
                </a:ext>
              </a:extLst>
            </p:cNvPr>
            <p:cNvSpPr>
              <a:spLocks noChangeShapeType="1"/>
            </p:cNvSpPr>
            <p:nvPr/>
          </p:nvSpPr>
          <p:spPr bwMode="auto">
            <a:xfrm>
              <a:off x="0" y="1008"/>
              <a:ext cx="0" cy="1008"/>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728" name="未知">
            <a:extLst>
              <a:ext uri="{FF2B5EF4-FFF2-40B4-BE49-F238E27FC236}">
                <a16:creationId xmlns:a16="http://schemas.microsoft.com/office/drawing/2014/main" id="{260A2B77-88A9-40A3-A0C5-274FA3EA53D6}"/>
              </a:ext>
            </a:extLst>
          </p:cNvPr>
          <p:cNvSpPr>
            <a:spLocks/>
          </p:cNvSpPr>
          <p:nvPr/>
        </p:nvSpPr>
        <p:spPr bwMode="auto">
          <a:xfrm>
            <a:off x="4481513" y="3284538"/>
            <a:ext cx="533400" cy="1231900"/>
          </a:xfrm>
          <a:custGeom>
            <a:avLst/>
            <a:gdLst>
              <a:gd name="T0" fmla="*/ 0 w 336"/>
              <a:gd name="T1" fmla="*/ 1155700 h 776"/>
              <a:gd name="T2" fmla="*/ 304800 w 336"/>
              <a:gd name="T3" fmla="*/ 12700 h 776"/>
              <a:gd name="T4" fmla="*/ 533400 w 336"/>
              <a:gd name="T5" fmla="*/ 1231900 h 776"/>
              <a:gd name="T6" fmla="*/ 0 60000 65536"/>
              <a:gd name="T7" fmla="*/ 0 60000 65536"/>
              <a:gd name="T8" fmla="*/ 0 60000 65536"/>
            </a:gdLst>
            <a:ahLst/>
            <a:cxnLst>
              <a:cxn ang="T6">
                <a:pos x="T0" y="T1"/>
              </a:cxn>
              <a:cxn ang="T7">
                <a:pos x="T2" y="T3"/>
              </a:cxn>
              <a:cxn ang="T8">
                <a:pos x="T4" y="T5"/>
              </a:cxn>
            </a:cxnLst>
            <a:rect l="0" t="0" r="r" b="b"/>
            <a:pathLst>
              <a:path w="336" h="776">
                <a:moveTo>
                  <a:pt x="0" y="728"/>
                </a:moveTo>
                <a:cubicBezTo>
                  <a:pt x="68" y="364"/>
                  <a:pt x="136" y="0"/>
                  <a:pt x="192" y="8"/>
                </a:cubicBezTo>
                <a:cubicBezTo>
                  <a:pt x="248" y="16"/>
                  <a:pt x="312" y="648"/>
                  <a:pt x="336" y="776"/>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29" name="Line 9">
            <a:extLst>
              <a:ext uri="{FF2B5EF4-FFF2-40B4-BE49-F238E27FC236}">
                <a16:creationId xmlns:a16="http://schemas.microsoft.com/office/drawing/2014/main" id="{68CAFF4B-AEE1-45C9-B47B-91DD9F8117E8}"/>
              </a:ext>
            </a:extLst>
          </p:cNvPr>
          <p:cNvSpPr>
            <a:spLocks noChangeShapeType="1"/>
          </p:cNvSpPr>
          <p:nvPr/>
        </p:nvSpPr>
        <p:spPr bwMode="auto">
          <a:xfrm rot="632675">
            <a:off x="4995863" y="4497388"/>
            <a:ext cx="76200" cy="1524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0" name="Line 10">
            <a:extLst>
              <a:ext uri="{FF2B5EF4-FFF2-40B4-BE49-F238E27FC236}">
                <a16:creationId xmlns:a16="http://schemas.microsoft.com/office/drawing/2014/main" id="{30CEA495-2EDC-4519-BA27-68D134CEF967}"/>
              </a:ext>
            </a:extLst>
          </p:cNvPr>
          <p:cNvSpPr>
            <a:spLocks noChangeShapeType="1"/>
          </p:cNvSpPr>
          <p:nvPr/>
        </p:nvSpPr>
        <p:spPr bwMode="auto">
          <a:xfrm rot="21172499" flipV="1">
            <a:off x="5395913" y="4497388"/>
            <a:ext cx="76200" cy="1524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1" name="未知">
            <a:extLst>
              <a:ext uri="{FF2B5EF4-FFF2-40B4-BE49-F238E27FC236}">
                <a16:creationId xmlns:a16="http://schemas.microsoft.com/office/drawing/2014/main" id="{981B5A5F-44BD-47E5-9AFB-B87E27DA26C4}"/>
              </a:ext>
            </a:extLst>
          </p:cNvPr>
          <p:cNvSpPr>
            <a:spLocks/>
          </p:cNvSpPr>
          <p:nvPr/>
        </p:nvSpPr>
        <p:spPr bwMode="auto">
          <a:xfrm>
            <a:off x="7250113" y="5183188"/>
            <a:ext cx="711200" cy="838200"/>
          </a:xfrm>
          <a:custGeom>
            <a:avLst/>
            <a:gdLst>
              <a:gd name="T0" fmla="*/ 355600 w 448"/>
              <a:gd name="T1" fmla="*/ 0 h 528"/>
              <a:gd name="T2" fmla="*/ 660400 w 448"/>
              <a:gd name="T3" fmla="*/ 228600 h 528"/>
              <a:gd name="T4" fmla="*/ 50800 w 448"/>
              <a:gd name="T5" fmla="*/ 609600 h 528"/>
              <a:gd name="T6" fmla="*/ 355600 w 448"/>
              <a:gd name="T7" fmla="*/ 83820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8" h="528">
                <a:moveTo>
                  <a:pt x="224" y="0"/>
                </a:moveTo>
                <a:cubicBezTo>
                  <a:pt x="336" y="40"/>
                  <a:pt x="448" y="80"/>
                  <a:pt x="416" y="144"/>
                </a:cubicBezTo>
                <a:cubicBezTo>
                  <a:pt x="384" y="208"/>
                  <a:pt x="64" y="320"/>
                  <a:pt x="32" y="384"/>
                </a:cubicBezTo>
                <a:cubicBezTo>
                  <a:pt x="0" y="448"/>
                  <a:pt x="192" y="504"/>
                  <a:pt x="224" y="528"/>
                </a:cubicBezTo>
              </a:path>
            </a:pathLst>
          </a:custGeom>
          <a:noFill/>
          <a:ln w="38100" cap="flat"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2" name="Text Box 12">
            <a:extLst>
              <a:ext uri="{FF2B5EF4-FFF2-40B4-BE49-F238E27FC236}">
                <a16:creationId xmlns:a16="http://schemas.microsoft.com/office/drawing/2014/main" id="{E709331F-88BB-469B-95A4-8BF363D59450}"/>
              </a:ext>
            </a:extLst>
          </p:cNvPr>
          <p:cNvSpPr txBox="1">
            <a:spLocks noChangeArrowheads="1"/>
          </p:cNvSpPr>
          <p:nvPr/>
        </p:nvSpPr>
        <p:spPr bwMode="auto">
          <a:xfrm>
            <a:off x="4976813" y="36607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5050"/>
                </a:solidFill>
              </a:rPr>
              <a:t>i</a:t>
            </a:r>
            <a:r>
              <a:rPr lang="en-US" altLang="zh-CN" baseline="-25000">
                <a:solidFill>
                  <a:srgbClr val="FF5050"/>
                </a:solidFill>
              </a:rPr>
              <a:t>b</a:t>
            </a:r>
          </a:p>
        </p:txBody>
      </p:sp>
      <p:sp>
        <p:nvSpPr>
          <p:cNvPr id="30733" name="Line 13">
            <a:extLst>
              <a:ext uri="{FF2B5EF4-FFF2-40B4-BE49-F238E27FC236}">
                <a16:creationId xmlns:a16="http://schemas.microsoft.com/office/drawing/2014/main" id="{53F2434A-76CF-43C8-93E6-B306A5B5107A}"/>
              </a:ext>
            </a:extLst>
          </p:cNvPr>
          <p:cNvSpPr>
            <a:spLocks noChangeShapeType="1"/>
          </p:cNvSpPr>
          <p:nvPr/>
        </p:nvSpPr>
        <p:spPr bwMode="auto">
          <a:xfrm>
            <a:off x="7453313" y="4649788"/>
            <a:ext cx="0" cy="1600200"/>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4" name="Line 14">
            <a:extLst>
              <a:ext uri="{FF2B5EF4-FFF2-40B4-BE49-F238E27FC236}">
                <a16:creationId xmlns:a16="http://schemas.microsoft.com/office/drawing/2014/main" id="{CF85986A-95F7-43DB-94B5-880F31F41282}"/>
              </a:ext>
            </a:extLst>
          </p:cNvPr>
          <p:cNvSpPr>
            <a:spLocks noChangeShapeType="1"/>
          </p:cNvSpPr>
          <p:nvPr/>
        </p:nvSpPr>
        <p:spPr bwMode="auto">
          <a:xfrm>
            <a:off x="5091113" y="4649788"/>
            <a:ext cx="3048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5" name="Text Box 15">
            <a:extLst>
              <a:ext uri="{FF2B5EF4-FFF2-40B4-BE49-F238E27FC236}">
                <a16:creationId xmlns:a16="http://schemas.microsoft.com/office/drawing/2014/main" id="{17A73857-0FB3-46FA-A8FD-10416800CCFE}"/>
              </a:ext>
            </a:extLst>
          </p:cNvPr>
          <p:cNvSpPr txBox="1">
            <a:spLocks noChangeArrowheads="1"/>
          </p:cNvSpPr>
          <p:nvPr/>
        </p:nvSpPr>
        <p:spPr bwMode="auto">
          <a:xfrm>
            <a:off x="7543800" y="5638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u</a:t>
            </a:r>
            <a:r>
              <a:rPr lang="en-US" altLang="zh-CN" baseline="-25000">
                <a:solidFill>
                  <a:srgbClr val="0000FF"/>
                </a:solidFill>
              </a:rPr>
              <a:t>i</a:t>
            </a:r>
            <a:endParaRPr lang="en-US" altLang="zh-CN">
              <a:solidFill>
                <a:srgbClr val="0000FF"/>
              </a:solidFill>
            </a:endParaRPr>
          </a:p>
        </p:txBody>
      </p:sp>
      <p:sp>
        <p:nvSpPr>
          <p:cNvPr id="30736" name="Text Box 16">
            <a:extLst>
              <a:ext uri="{FF2B5EF4-FFF2-40B4-BE49-F238E27FC236}">
                <a16:creationId xmlns:a16="http://schemas.microsoft.com/office/drawing/2014/main" id="{776D70BD-226A-4B30-8333-D0A729397AEE}"/>
              </a:ext>
            </a:extLst>
          </p:cNvPr>
          <p:cNvSpPr txBox="1">
            <a:spLocks noChangeArrowheads="1"/>
          </p:cNvSpPr>
          <p:nvPr/>
        </p:nvSpPr>
        <p:spPr bwMode="auto">
          <a:xfrm>
            <a:off x="685800" y="5029200"/>
            <a:ext cx="3657600" cy="4889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solidFill>
                  <a:srgbClr val="800000"/>
                </a:solidFill>
              </a:rPr>
              <a:t>结论：</a:t>
            </a:r>
            <a:r>
              <a:rPr lang="en-US" altLang="zh-CN" sz="2600" i="1">
                <a:solidFill>
                  <a:srgbClr val="800000"/>
                </a:solidFill>
              </a:rPr>
              <a:t>i</a:t>
            </a:r>
            <a:r>
              <a:rPr lang="en-US" altLang="zh-CN" sz="2600" baseline="-25000">
                <a:solidFill>
                  <a:srgbClr val="800000"/>
                </a:solidFill>
              </a:rPr>
              <a:t>B </a:t>
            </a:r>
            <a:r>
              <a:rPr lang="zh-CN" altLang="en-US" sz="2600">
                <a:solidFill>
                  <a:srgbClr val="800000"/>
                </a:solidFill>
              </a:rPr>
              <a:t>波形失真</a:t>
            </a:r>
          </a:p>
        </p:txBody>
      </p:sp>
      <p:grpSp>
        <p:nvGrpSpPr>
          <p:cNvPr id="30737" name="Group 17">
            <a:extLst>
              <a:ext uri="{FF2B5EF4-FFF2-40B4-BE49-F238E27FC236}">
                <a16:creationId xmlns:a16="http://schemas.microsoft.com/office/drawing/2014/main" id="{E015665F-277B-47BE-908F-862CE1603170}"/>
              </a:ext>
            </a:extLst>
          </p:cNvPr>
          <p:cNvGrpSpPr>
            <a:grpSpLocks/>
          </p:cNvGrpSpPr>
          <p:nvPr/>
        </p:nvGrpSpPr>
        <p:grpSpPr bwMode="auto">
          <a:xfrm>
            <a:off x="3886200" y="2286000"/>
            <a:ext cx="5257800" cy="4192588"/>
            <a:chOff x="0" y="0"/>
            <a:chExt cx="3312" cy="2641"/>
          </a:xfrm>
        </p:grpSpPr>
        <p:grpSp>
          <p:nvGrpSpPr>
            <p:cNvPr id="30738" name="Group 18">
              <a:extLst>
                <a:ext uri="{FF2B5EF4-FFF2-40B4-BE49-F238E27FC236}">
                  <a16:creationId xmlns:a16="http://schemas.microsoft.com/office/drawing/2014/main" id="{16AA9CA5-807B-4EB6-835E-8C670B241132}"/>
                </a:ext>
              </a:extLst>
            </p:cNvPr>
            <p:cNvGrpSpPr>
              <a:grpSpLocks/>
            </p:cNvGrpSpPr>
            <p:nvPr/>
          </p:nvGrpSpPr>
          <p:grpSpPr bwMode="auto">
            <a:xfrm>
              <a:off x="209" y="0"/>
              <a:ext cx="3103" cy="2641"/>
              <a:chOff x="0" y="0"/>
              <a:chExt cx="3103" cy="2641"/>
            </a:xfrm>
          </p:grpSpPr>
          <p:grpSp>
            <p:nvGrpSpPr>
              <p:cNvPr id="30740" name="Group 19">
                <a:extLst>
                  <a:ext uri="{FF2B5EF4-FFF2-40B4-BE49-F238E27FC236}">
                    <a16:creationId xmlns:a16="http://schemas.microsoft.com/office/drawing/2014/main" id="{2AFEBA9D-A448-4193-B042-9F8CE8BEF003}"/>
                  </a:ext>
                </a:extLst>
              </p:cNvPr>
              <p:cNvGrpSpPr>
                <a:grpSpLocks/>
              </p:cNvGrpSpPr>
              <p:nvPr/>
            </p:nvGrpSpPr>
            <p:grpSpPr bwMode="auto">
              <a:xfrm>
                <a:off x="0" y="0"/>
                <a:ext cx="3103" cy="2641"/>
                <a:chOff x="0" y="0"/>
                <a:chExt cx="3103" cy="2641"/>
              </a:xfrm>
            </p:grpSpPr>
            <p:sp>
              <p:nvSpPr>
                <p:cNvPr id="30742" name="未知">
                  <a:extLst>
                    <a:ext uri="{FF2B5EF4-FFF2-40B4-BE49-F238E27FC236}">
                      <a16:creationId xmlns:a16="http://schemas.microsoft.com/office/drawing/2014/main" id="{35D68BDE-0D55-4BED-9D86-4FE260E271A3}"/>
                    </a:ext>
                  </a:extLst>
                </p:cNvPr>
                <p:cNvSpPr>
                  <a:spLocks/>
                </p:cNvSpPr>
                <p:nvPr/>
              </p:nvSpPr>
              <p:spPr bwMode="auto">
                <a:xfrm>
                  <a:off x="2038" y="913"/>
                  <a:ext cx="240" cy="576"/>
                </a:xfrm>
                <a:custGeom>
                  <a:avLst/>
                  <a:gdLst>
                    <a:gd name="T0" fmla="*/ 0 w 240"/>
                    <a:gd name="T1" fmla="*/ 576 h 576"/>
                    <a:gd name="T2" fmla="*/ 144 w 240"/>
                    <a:gd name="T3" fmla="*/ 432 h 576"/>
                    <a:gd name="T4" fmla="*/ 240 w 240"/>
                    <a:gd name="T5" fmla="*/ 0 h 576"/>
                    <a:gd name="T6" fmla="*/ 0 60000 65536"/>
                    <a:gd name="T7" fmla="*/ 0 60000 65536"/>
                    <a:gd name="T8" fmla="*/ 0 60000 65536"/>
                  </a:gdLst>
                  <a:ahLst/>
                  <a:cxnLst>
                    <a:cxn ang="T6">
                      <a:pos x="T0" y="T1"/>
                    </a:cxn>
                    <a:cxn ang="T7">
                      <a:pos x="T2" y="T3"/>
                    </a:cxn>
                    <a:cxn ang="T8">
                      <a:pos x="T4" y="T5"/>
                    </a:cxn>
                  </a:cxnLst>
                  <a:rect l="0" t="0" r="r" b="b"/>
                  <a:pathLst>
                    <a:path w="240" h="576">
                      <a:moveTo>
                        <a:pt x="0" y="576"/>
                      </a:moveTo>
                      <a:cubicBezTo>
                        <a:pt x="52" y="552"/>
                        <a:pt x="104" y="528"/>
                        <a:pt x="144" y="432"/>
                      </a:cubicBezTo>
                      <a:cubicBezTo>
                        <a:pt x="184" y="336"/>
                        <a:pt x="212" y="168"/>
                        <a:pt x="24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743" name="Group 21">
                  <a:extLst>
                    <a:ext uri="{FF2B5EF4-FFF2-40B4-BE49-F238E27FC236}">
                      <a16:creationId xmlns:a16="http://schemas.microsoft.com/office/drawing/2014/main" id="{0A2F244D-2596-4D3F-94D7-8AAA09E1F5DB}"/>
                    </a:ext>
                  </a:extLst>
                </p:cNvPr>
                <p:cNvGrpSpPr>
                  <a:grpSpLocks/>
                </p:cNvGrpSpPr>
                <p:nvPr/>
              </p:nvGrpSpPr>
              <p:grpSpPr bwMode="auto">
                <a:xfrm>
                  <a:off x="0" y="0"/>
                  <a:ext cx="3103" cy="2641"/>
                  <a:chOff x="0" y="0"/>
                  <a:chExt cx="3103" cy="2641"/>
                </a:xfrm>
              </p:grpSpPr>
              <p:sp>
                <p:nvSpPr>
                  <p:cNvPr id="30744" name="Line 22">
                    <a:extLst>
                      <a:ext uri="{FF2B5EF4-FFF2-40B4-BE49-F238E27FC236}">
                        <a16:creationId xmlns:a16="http://schemas.microsoft.com/office/drawing/2014/main" id="{E5297D0B-73B4-4F5B-9AB4-E6EF9385B963}"/>
                      </a:ext>
                    </a:extLst>
                  </p:cNvPr>
                  <p:cNvSpPr>
                    <a:spLocks noChangeShapeType="1"/>
                  </p:cNvSpPr>
                  <p:nvPr/>
                </p:nvSpPr>
                <p:spPr bwMode="auto">
                  <a:xfrm>
                    <a:off x="1414" y="1393"/>
                    <a:ext cx="76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5" name="Line 23">
                    <a:extLst>
                      <a:ext uri="{FF2B5EF4-FFF2-40B4-BE49-F238E27FC236}">
                        <a16:creationId xmlns:a16="http://schemas.microsoft.com/office/drawing/2014/main" id="{40517530-25C9-4253-9352-11A1AA1C8654}"/>
                      </a:ext>
                    </a:extLst>
                  </p:cNvPr>
                  <p:cNvSpPr>
                    <a:spLocks noChangeShapeType="1"/>
                  </p:cNvSpPr>
                  <p:nvPr/>
                </p:nvSpPr>
                <p:spPr bwMode="auto">
                  <a:xfrm>
                    <a:off x="2134" y="1393"/>
                    <a:ext cx="0" cy="124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6" name="Line 24">
                    <a:extLst>
                      <a:ext uri="{FF2B5EF4-FFF2-40B4-BE49-F238E27FC236}">
                        <a16:creationId xmlns:a16="http://schemas.microsoft.com/office/drawing/2014/main" id="{362F6703-3472-41A6-BEBA-89BEA9682373}"/>
                      </a:ext>
                    </a:extLst>
                  </p:cNvPr>
                  <p:cNvSpPr>
                    <a:spLocks noChangeShapeType="1"/>
                  </p:cNvSpPr>
                  <p:nvPr/>
                </p:nvSpPr>
                <p:spPr bwMode="auto">
                  <a:xfrm flipH="1">
                    <a:off x="166" y="1393"/>
                    <a:ext cx="124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747" name="Group 25">
                    <a:extLst>
                      <a:ext uri="{FF2B5EF4-FFF2-40B4-BE49-F238E27FC236}">
                        <a16:creationId xmlns:a16="http://schemas.microsoft.com/office/drawing/2014/main" id="{60BFD9FC-5816-44C8-B93F-310C09FA380B}"/>
                      </a:ext>
                    </a:extLst>
                  </p:cNvPr>
                  <p:cNvGrpSpPr>
                    <a:grpSpLocks/>
                  </p:cNvGrpSpPr>
                  <p:nvPr/>
                </p:nvGrpSpPr>
                <p:grpSpPr bwMode="auto">
                  <a:xfrm>
                    <a:off x="0" y="0"/>
                    <a:ext cx="3103" cy="2534"/>
                    <a:chOff x="0" y="0"/>
                    <a:chExt cx="3103" cy="2534"/>
                  </a:xfrm>
                </p:grpSpPr>
                <p:sp>
                  <p:nvSpPr>
                    <p:cNvPr id="30748" name="Text Box 26">
                      <a:extLst>
                        <a:ext uri="{FF2B5EF4-FFF2-40B4-BE49-F238E27FC236}">
                          <a16:creationId xmlns:a16="http://schemas.microsoft.com/office/drawing/2014/main" id="{06E4F176-8299-471F-A4E8-307F65CFBAA1}"/>
                        </a:ext>
                      </a:extLst>
                    </p:cNvPr>
                    <p:cNvSpPr txBox="1">
                      <a:spLocks noChangeArrowheads="1"/>
                    </p:cNvSpPr>
                    <p:nvPr/>
                  </p:nvSpPr>
                  <p:spPr bwMode="auto">
                    <a:xfrm>
                      <a:off x="1244" y="142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2000" b="0" i="1"/>
                    </a:p>
                  </p:txBody>
                </p:sp>
                <p:sp>
                  <p:nvSpPr>
                    <p:cNvPr id="30749" name="Line 27">
                      <a:extLst>
                        <a:ext uri="{FF2B5EF4-FFF2-40B4-BE49-F238E27FC236}">
                          <a16:creationId xmlns:a16="http://schemas.microsoft.com/office/drawing/2014/main" id="{0D6704CD-6034-4E3C-A31E-B8B2AF9235E8}"/>
                        </a:ext>
                      </a:extLst>
                    </p:cNvPr>
                    <p:cNvSpPr>
                      <a:spLocks noChangeShapeType="1"/>
                    </p:cNvSpPr>
                    <p:nvPr/>
                  </p:nvSpPr>
                  <p:spPr bwMode="auto">
                    <a:xfrm flipV="1">
                      <a:off x="2278" y="144"/>
                      <a:ext cx="96" cy="7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0" name="Line 28">
                      <a:extLst>
                        <a:ext uri="{FF2B5EF4-FFF2-40B4-BE49-F238E27FC236}">
                          <a16:creationId xmlns:a16="http://schemas.microsoft.com/office/drawing/2014/main" id="{998A92B0-AEBC-4061-ADFF-1ADE8B448C67}"/>
                        </a:ext>
                      </a:extLst>
                    </p:cNvPr>
                    <p:cNvSpPr>
                      <a:spLocks noChangeShapeType="1"/>
                    </p:cNvSpPr>
                    <p:nvPr/>
                  </p:nvSpPr>
                  <p:spPr bwMode="auto">
                    <a:xfrm>
                      <a:off x="1414" y="1825"/>
                      <a:ext cx="0" cy="527"/>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1" name="Oval 29">
                      <a:extLst>
                        <a:ext uri="{FF2B5EF4-FFF2-40B4-BE49-F238E27FC236}">
                          <a16:creationId xmlns:a16="http://schemas.microsoft.com/office/drawing/2014/main" id="{ABA02548-A6DF-460E-9BC7-F1BEB2FACEAD}"/>
                        </a:ext>
                      </a:extLst>
                    </p:cNvPr>
                    <p:cNvSpPr>
                      <a:spLocks noChangeArrowheads="1"/>
                    </p:cNvSpPr>
                    <p:nvPr/>
                  </p:nvSpPr>
                  <p:spPr bwMode="auto">
                    <a:xfrm>
                      <a:off x="2122" y="138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52" name="Line 30">
                      <a:extLst>
                        <a:ext uri="{FF2B5EF4-FFF2-40B4-BE49-F238E27FC236}">
                          <a16:creationId xmlns:a16="http://schemas.microsoft.com/office/drawing/2014/main" id="{000E42DC-878B-4DA3-A64A-9C14C43BCC71}"/>
                        </a:ext>
                      </a:extLst>
                    </p:cNvPr>
                    <p:cNvSpPr>
                      <a:spLocks noChangeShapeType="1"/>
                    </p:cNvSpPr>
                    <p:nvPr/>
                  </p:nvSpPr>
                  <p:spPr bwMode="auto">
                    <a:xfrm>
                      <a:off x="166" y="1489"/>
                      <a:ext cx="912"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3" name="Line 31">
                      <a:extLst>
                        <a:ext uri="{FF2B5EF4-FFF2-40B4-BE49-F238E27FC236}">
                          <a16:creationId xmlns:a16="http://schemas.microsoft.com/office/drawing/2014/main" id="{D28F1F38-1766-4D28-8392-4CDFE8B63E7A}"/>
                        </a:ext>
                      </a:extLst>
                    </p:cNvPr>
                    <p:cNvSpPr>
                      <a:spLocks noChangeShapeType="1"/>
                    </p:cNvSpPr>
                    <p:nvPr/>
                  </p:nvSpPr>
                  <p:spPr bwMode="auto">
                    <a:xfrm flipV="1">
                      <a:off x="166" y="96"/>
                      <a:ext cx="0" cy="1393"/>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4" name="Text Box 32">
                      <a:extLst>
                        <a:ext uri="{FF2B5EF4-FFF2-40B4-BE49-F238E27FC236}">
                          <a16:creationId xmlns:a16="http://schemas.microsoft.com/office/drawing/2014/main" id="{783499F6-36E4-4946-8AC5-FA6D527CE311}"/>
                        </a:ext>
                      </a:extLst>
                    </p:cNvPr>
                    <p:cNvSpPr txBox="1">
                      <a:spLocks noChangeArrowheads="1"/>
                    </p:cNvSpPr>
                    <p:nvPr/>
                  </p:nvSpPr>
                  <p:spPr bwMode="auto">
                    <a:xfrm>
                      <a:off x="1920" y="11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Q</a:t>
                      </a:r>
                      <a:endParaRPr lang="en-US" altLang="zh-CN" sz="1600">
                        <a:solidFill>
                          <a:srgbClr val="FF3300"/>
                        </a:solidFill>
                      </a:endParaRPr>
                    </a:p>
                  </p:txBody>
                </p:sp>
                <p:sp>
                  <p:nvSpPr>
                    <p:cNvPr id="30755" name="Line 33">
                      <a:extLst>
                        <a:ext uri="{FF2B5EF4-FFF2-40B4-BE49-F238E27FC236}">
                          <a16:creationId xmlns:a16="http://schemas.microsoft.com/office/drawing/2014/main" id="{632930E5-2E1D-44D2-854A-3A1D398322E0}"/>
                        </a:ext>
                      </a:extLst>
                    </p:cNvPr>
                    <p:cNvSpPr>
                      <a:spLocks noChangeShapeType="1"/>
                    </p:cNvSpPr>
                    <p:nvPr/>
                  </p:nvSpPr>
                  <p:spPr bwMode="auto">
                    <a:xfrm flipV="1">
                      <a:off x="1414" y="1488"/>
                      <a:ext cx="1488"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6" name="Line 34">
                      <a:extLst>
                        <a:ext uri="{FF2B5EF4-FFF2-40B4-BE49-F238E27FC236}">
                          <a16:creationId xmlns:a16="http://schemas.microsoft.com/office/drawing/2014/main" id="{7530DE30-5EFC-4159-8AB9-DAE5D3360349}"/>
                        </a:ext>
                      </a:extLst>
                    </p:cNvPr>
                    <p:cNvSpPr>
                      <a:spLocks noChangeShapeType="1"/>
                    </p:cNvSpPr>
                    <p:nvPr/>
                  </p:nvSpPr>
                  <p:spPr bwMode="auto">
                    <a:xfrm>
                      <a:off x="1414" y="1825"/>
                      <a:ext cx="1584"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7" name="Text Box 35">
                      <a:extLst>
                        <a:ext uri="{FF2B5EF4-FFF2-40B4-BE49-F238E27FC236}">
                          <a16:creationId xmlns:a16="http://schemas.microsoft.com/office/drawing/2014/main" id="{EDFB6D45-F8E1-4B23-B05F-005192821ED5}"/>
                        </a:ext>
                      </a:extLst>
                    </p:cNvPr>
                    <p:cNvSpPr txBox="1">
                      <a:spLocks noChangeArrowheads="1"/>
                    </p:cNvSpPr>
                    <p:nvPr/>
                  </p:nvSpPr>
                  <p:spPr bwMode="auto">
                    <a:xfrm>
                      <a:off x="1244" y="1614"/>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2000" b="0" i="1"/>
                    </a:p>
                  </p:txBody>
                </p:sp>
                <p:sp>
                  <p:nvSpPr>
                    <p:cNvPr id="30758" name="Text Box 36">
                      <a:extLst>
                        <a:ext uri="{FF2B5EF4-FFF2-40B4-BE49-F238E27FC236}">
                          <a16:creationId xmlns:a16="http://schemas.microsoft.com/office/drawing/2014/main" id="{6921B11F-2C55-4BED-9749-4BC029494BCF}"/>
                        </a:ext>
                      </a:extLst>
                    </p:cNvPr>
                    <p:cNvSpPr txBox="1">
                      <a:spLocks noChangeArrowheads="1"/>
                    </p:cNvSpPr>
                    <p:nvPr/>
                  </p:nvSpPr>
                  <p:spPr bwMode="auto">
                    <a:xfrm>
                      <a:off x="1230" y="224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a:p>
                  </p:txBody>
                </p:sp>
                <p:sp>
                  <p:nvSpPr>
                    <p:cNvPr id="30759" name="Text Box 37">
                      <a:extLst>
                        <a:ext uri="{FF2B5EF4-FFF2-40B4-BE49-F238E27FC236}">
                          <a16:creationId xmlns:a16="http://schemas.microsoft.com/office/drawing/2014/main" id="{7CB01E60-5017-42D9-A945-E0A212619FC5}"/>
                        </a:ext>
                      </a:extLst>
                    </p:cNvPr>
                    <p:cNvSpPr txBox="1">
                      <a:spLocks noChangeArrowheads="1"/>
                    </p:cNvSpPr>
                    <p:nvPr/>
                  </p:nvSpPr>
                  <p:spPr bwMode="auto">
                    <a:xfrm>
                      <a:off x="1038" y="147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p>
                  </p:txBody>
                </p:sp>
                <p:sp>
                  <p:nvSpPr>
                    <p:cNvPr id="30760" name="Text Box 38">
                      <a:extLst>
                        <a:ext uri="{FF2B5EF4-FFF2-40B4-BE49-F238E27FC236}">
                          <a16:creationId xmlns:a16="http://schemas.microsoft.com/office/drawing/2014/main" id="{0753F621-9901-4797-BBDD-6B95A2E6CAFC}"/>
                        </a:ext>
                      </a:extLst>
                    </p:cNvPr>
                    <p:cNvSpPr txBox="1">
                      <a:spLocks noChangeArrowheads="1"/>
                    </p:cNvSpPr>
                    <p:nvPr/>
                  </p:nvSpPr>
                  <p:spPr bwMode="auto">
                    <a:xfrm>
                      <a:off x="0" y="143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2000" b="0" i="1"/>
                    </a:p>
                  </p:txBody>
                </p:sp>
                <p:sp>
                  <p:nvSpPr>
                    <p:cNvPr id="30761" name="Line 39">
                      <a:extLst>
                        <a:ext uri="{FF2B5EF4-FFF2-40B4-BE49-F238E27FC236}">
                          <a16:creationId xmlns:a16="http://schemas.microsoft.com/office/drawing/2014/main" id="{8AE035E3-74B0-4A61-B599-CA40F6AF0A28}"/>
                        </a:ext>
                      </a:extLst>
                    </p:cNvPr>
                    <p:cNvSpPr>
                      <a:spLocks noChangeShapeType="1"/>
                    </p:cNvSpPr>
                    <p:nvPr/>
                  </p:nvSpPr>
                  <p:spPr bwMode="auto">
                    <a:xfrm flipV="1">
                      <a:off x="1414" y="96"/>
                      <a:ext cx="0" cy="1392"/>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2" name="Text Box 40">
                      <a:extLst>
                        <a:ext uri="{FF2B5EF4-FFF2-40B4-BE49-F238E27FC236}">
                          <a16:creationId xmlns:a16="http://schemas.microsoft.com/office/drawing/2014/main" id="{4DD770AF-33BB-4BA0-BF71-69AD84C11BFF}"/>
                        </a:ext>
                      </a:extLst>
                    </p:cNvPr>
                    <p:cNvSpPr txBox="1">
                      <a:spLocks noChangeArrowheads="1"/>
                    </p:cNvSpPr>
                    <p:nvPr/>
                  </p:nvSpPr>
                  <p:spPr bwMode="auto">
                    <a:xfrm>
                      <a:off x="2518" y="1200"/>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BE</a:t>
                      </a:r>
                      <a:r>
                        <a:rPr lang="en-US" altLang="zh-CN"/>
                        <a:t>/V</a:t>
                      </a:r>
                    </a:p>
                  </p:txBody>
                </p:sp>
                <p:sp>
                  <p:nvSpPr>
                    <p:cNvPr id="30763" name="Text Box 41">
                      <a:extLst>
                        <a:ext uri="{FF2B5EF4-FFF2-40B4-BE49-F238E27FC236}">
                          <a16:creationId xmlns:a16="http://schemas.microsoft.com/office/drawing/2014/main" id="{1B28FE57-FCC0-4F55-B59B-628E168ABAA3}"/>
                        </a:ext>
                      </a:extLst>
                    </p:cNvPr>
                    <p:cNvSpPr txBox="1">
                      <a:spLocks noChangeArrowheads="1"/>
                    </p:cNvSpPr>
                    <p:nvPr/>
                  </p:nvSpPr>
                  <p:spPr bwMode="auto">
                    <a:xfrm>
                      <a:off x="1270" y="0"/>
                      <a:ext cx="1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r>
                        <a:rPr lang="en-US" altLang="zh-CN"/>
                        <a:t> / µA</a:t>
                      </a:r>
                    </a:p>
                  </p:txBody>
                </p:sp>
                <p:sp>
                  <p:nvSpPr>
                    <p:cNvPr id="30764" name="Text Box 42">
                      <a:extLst>
                        <a:ext uri="{FF2B5EF4-FFF2-40B4-BE49-F238E27FC236}">
                          <a16:creationId xmlns:a16="http://schemas.microsoft.com/office/drawing/2014/main" id="{2AD5E5FA-076D-46DD-9232-0BD5D70800DF}"/>
                        </a:ext>
                      </a:extLst>
                    </p:cNvPr>
                    <p:cNvSpPr txBox="1">
                      <a:spLocks noChangeArrowheads="1"/>
                    </p:cNvSpPr>
                    <p:nvPr/>
                  </p:nvSpPr>
                  <p:spPr bwMode="auto">
                    <a:xfrm>
                      <a:off x="2518" y="1824"/>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BE</a:t>
                      </a:r>
                      <a:r>
                        <a:rPr lang="en-US" altLang="zh-CN"/>
                        <a:t>/V</a:t>
                      </a:r>
                    </a:p>
                  </p:txBody>
                </p:sp>
                <p:sp>
                  <p:nvSpPr>
                    <p:cNvPr id="30765" name="Text Box 43">
                      <a:extLst>
                        <a:ext uri="{FF2B5EF4-FFF2-40B4-BE49-F238E27FC236}">
                          <a16:creationId xmlns:a16="http://schemas.microsoft.com/office/drawing/2014/main" id="{A0745623-840A-40F8-BB96-7BF1D0A8C50A}"/>
                        </a:ext>
                      </a:extLst>
                    </p:cNvPr>
                    <p:cNvSpPr txBox="1">
                      <a:spLocks noChangeArrowheads="1"/>
                    </p:cNvSpPr>
                    <p:nvPr/>
                  </p:nvSpPr>
                  <p:spPr bwMode="auto">
                    <a:xfrm>
                      <a:off x="22" y="48"/>
                      <a:ext cx="10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r>
                        <a:rPr lang="en-US" altLang="zh-CN"/>
                        <a:t> / µA</a:t>
                      </a:r>
                    </a:p>
                  </p:txBody>
                </p:sp>
              </p:grpSp>
            </p:grpSp>
          </p:grpSp>
          <p:sp>
            <p:nvSpPr>
              <p:cNvPr id="30741" name="Oval 44">
                <a:extLst>
                  <a:ext uri="{FF2B5EF4-FFF2-40B4-BE49-F238E27FC236}">
                    <a16:creationId xmlns:a16="http://schemas.microsoft.com/office/drawing/2014/main" id="{F0DE4C83-77EB-4C7A-939D-E31F07BF0FDC}"/>
                  </a:ext>
                </a:extLst>
              </p:cNvPr>
              <p:cNvSpPr>
                <a:spLocks noChangeArrowheads="1"/>
              </p:cNvSpPr>
              <p:nvPr/>
            </p:nvSpPr>
            <p:spPr bwMode="auto">
              <a:xfrm>
                <a:off x="2112" y="1381"/>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0739" name="Text Box 45">
              <a:extLst>
                <a:ext uri="{FF2B5EF4-FFF2-40B4-BE49-F238E27FC236}">
                  <a16:creationId xmlns:a16="http://schemas.microsoft.com/office/drawing/2014/main" id="{D4256ED9-6555-4A79-9D78-DF631C38A21C}"/>
                </a:ext>
              </a:extLst>
            </p:cNvPr>
            <p:cNvSpPr txBox="1">
              <a:spLocks noChangeArrowheads="1"/>
            </p:cNvSpPr>
            <p:nvPr/>
          </p:nvSpPr>
          <p:spPr bwMode="auto">
            <a:xfrm>
              <a:off x="0" y="11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I</a:t>
              </a:r>
              <a:r>
                <a:rPr lang="en-US" altLang="zh-CN" baseline="-25000"/>
                <a:t>BQ</a:t>
              </a:r>
            </a:p>
          </p:txBody>
        </p:sp>
      </p:grpSp>
      <p:sp>
        <p:nvSpPr>
          <p:cNvPr id="30766" name="Text Box 46">
            <a:extLst>
              <a:ext uri="{FF2B5EF4-FFF2-40B4-BE49-F238E27FC236}">
                <a16:creationId xmlns:a16="http://schemas.microsoft.com/office/drawing/2014/main" id="{12E6D86B-D66E-49EB-9CF1-F96343674C6A}"/>
              </a:ext>
            </a:extLst>
          </p:cNvPr>
          <p:cNvSpPr txBox="1">
            <a:spLocks noChangeArrowheads="1"/>
          </p:cNvSpPr>
          <p:nvPr/>
        </p:nvSpPr>
        <p:spPr bwMode="auto">
          <a:xfrm>
            <a:off x="609600" y="385445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　　—— </a:t>
            </a:r>
            <a:r>
              <a:rPr lang="zh-CN" altLang="en-US" sz="2600">
                <a:solidFill>
                  <a:srgbClr val="FF3300"/>
                </a:solidFill>
              </a:rPr>
              <a:t>截止失真</a:t>
            </a:r>
          </a:p>
        </p:txBody>
      </p:sp>
      <p:sp>
        <p:nvSpPr>
          <p:cNvPr id="3" name="Rectangle 47">
            <a:extLst>
              <a:ext uri="{FF2B5EF4-FFF2-40B4-BE49-F238E27FC236}">
                <a16:creationId xmlns:a16="http://schemas.microsoft.com/office/drawing/2014/main" id="{B8836ACE-B1D3-4E80-80B2-AF2BAAF455B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dissolve">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wipe(up)">
                                      <p:cBhvr>
                                        <p:cTn id="12" dur="500"/>
                                        <p:tgtEl>
                                          <p:spTgt spid="30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66"/>
                                        </p:tgtEl>
                                        <p:attrNameLst>
                                          <p:attrName>style.visibility</p:attrName>
                                        </p:attrNameLst>
                                      </p:cBhvr>
                                      <p:to>
                                        <p:strVal val="visible"/>
                                      </p:to>
                                    </p:set>
                                    <p:animEffect transition="in" filter="wipe(up)">
                                      <p:cBhvr>
                                        <p:cTn id="17" dur="500"/>
                                        <p:tgtEl>
                                          <p:spTgt spid="307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0737"/>
                                        </p:tgtEl>
                                        <p:attrNameLst>
                                          <p:attrName>style.visibility</p:attrName>
                                        </p:attrNameLst>
                                      </p:cBhvr>
                                      <p:to>
                                        <p:strVal val="visible"/>
                                      </p:to>
                                    </p:set>
                                    <p:animEffect transition="in" filter="barn(outHorizontal)">
                                      <p:cBhvr>
                                        <p:cTn id="22" dur="500"/>
                                        <p:tgtEl>
                                          <p:spTgt spid="307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731"/>
                                        </p:tgtEl>
                                        <p:attrNameLst>
                                          <p:attrName>style.visibility</p:attrName>
                                        </p:attrNameLst>
                                      </p:cBhvr>
                                      <p:to>
                                        <p:strVal val="visible"/>
                                      </p:to>
                                    </p:set>
                                    <p:animEffect transition="in" filter="wipe(up)">
                                      <p:cBhvr>
                                        <p:cTn id="27" dur="500"/>
                                        <p:tgtEl>
                                          <p:spTgt spid="30731"/>
                                        </p:tgtEl>
                                      </p:cBhvr>
                                    </p:animEffect>
                                  </p:childTnLst>
                                </p:cTn>
                              </p:par>
                            </p:childTnLst>
                          </p:cTn>
                        </p:par>
                        <p:par>
                          <p:cTn id="28" fill="hold" nodeType="afterGroup">
                            <p:stCondLst>
                              <p:cond delay="500"/>
                            </p:stCondLst>
                            <p:childTnLst>
                              <p:par>
                                <p:cTn id="29" presetID="9" presetClass="entr" presetSubtype="0" fill="hold" grpId="0" nodeType="afterEffect">
                                  <p:stCondLst>
                                    <p:cond delay="1000"/>
                                  </p:stCondLst>
                                  <p:childTnLst>
                                    <p:set>
                                      <p:cBhvr>
                                        <p:cTn id="30" dur="1" fill="hold">
                                          <p:stCondLst>
                                            <p:cond delay="0"/>
                                          </p:stCondLst>
                                        </p:cTn>
                                        <p:tgtEl>
                                          <p:spTgt spid="30735"/>
                                        </p:tgtEl>
                                        <p:attrNameLst>
                                          <p:attrName>style.visibility</p:attrName>
                                        </p:attrNameLst>
                                      </p:cBhvr>
                                      <p:to>
                                        <p:strVal val="visible"/>
                                      </p:to>
                                    </p:set>
                                    <p:animEffect transition="in" filter="dissolve">
                                      <p:cBhvr>
                                        <p:cTn id="31" dur="500"/>
                                        <p:tgtEl>
                                          <p:spTgt spid="307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30725"/>
                                        </p:tgtEl>
                                        <p:attrNameLst>
                                          <p:attrName>style.visibility</p:attrName>
                                        </p:attrNameLst>
                                      </p:cBhvr>
                                      <p:to>
                                        <p:strVal val="visible"/>
                                      </p:to>
                                    </p:set>
                                    <p:animEffect transition="in" filter="wipe(down)">
                                      <p:cBhvr>
                                        <p:cTn id="36" dur="500"/>
                                        <p:tgtEl>
                                          <p:spTgt spid="30725"/>
                                        </p:tgtEl>
                                      </p:cBhvr>
                                    </p:animEffect>
                                  </p:childTnLst>
                                </p:cTn>
                              </p:par>
                            </p:childTnLst>
                          </p:cTn>
                        </p:par>
                        <p:par>
                          <p:cTn id="37" fill="hold" nodeType="afterGroup">
                            <p:stCondLst>
                              <p:cond delay="500"/>
                            </p:stCondLst>
                            <p:childTnLst>
                              <p:par>
                                <p:cTn id="38" presetID="22" presetClass="entr" presetSubtype="1" fill="hold" nodeType="afterEffect">
                                  <p:stCondLst>
                                    <p:cond delay="1000"/>
                                  </p:stCondLst>
                                  <p:childTnLst>
                                    <p:set>
                                      <p:cBhvr>
                                        <p:cTn id="39" dur="1" fill="hold">
                                          <p:stCondLst>
                                            <p:cond delay="0"/>
                                          </p:stCondLst>
                                        </p:cTn>
                                        <p:tgtEl>
                                          <p:spTgt spid="30733"/>
                                        </p:tgtEl>
                                        <p:attrNameLst>
                                          <p:attrName>style.visibility</p:attrName>
                                        </p:attrNameLst>
                                      </p:cBhvr>
                                      <p:to>
                                        <p:strVal val="visible"/>
                                      </p:to>
                                    </p:set>
                                    <p:animEffect transition="in" filter="wipe(up)">
                                      <p:cBhvr>
                                        <p:cTn id="40" dur="500"/>
                                        <p:tgtEl>
                                          <p:spTgt spid="3073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30724"/>
                                        </p:tgtEl>
                                        <p:attrNameLst>
                                          <p:attrName>style.visibility</p:attrName>
                                        </p:attrNameLst>
                                      </p:cBhvr>
                                      <p:to>
                                        <p:strVal val="visible"/>
                                      </p:to>
                                    </p:set>
                                    <p:animEffect transition="in" filter="wipe(right)">
                                      <p:cBhvr>
                                        <p:cTn id="45" dur="500"/>
                                        <p:tgtEl>
                                          <p:spTgt spid="3072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0728"/>
                                        </p:tgtEl>
                                        <p:attrNameLst>
                                          <p:attrName>style.visibility</p:attrName>
                                        </p:attrNameLst>
                                      </p:cBhvr>
                                      <p:to>
                                        <p:strVal val="visible"/>
                                      </p:to>
                                    </p:set>
                                    <p:animEffect transition="in" filter="wipe(left)">
                                      <p:cBhvr>
                                        <p:cTn id="50" dur="500"/>
                                        <p:tgtEl>
                                          <p:spTgt spid="30728"/>
                                        </p:tgtEl>
                                      </p:cBhvr>
                                    </p:animEffec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30729"/>
                                        </p:tgtEl>
                                        <p:attrNameLst>
                                          <p:attrName>style.visibility</p:attrName>
                                        </p:attrNameLst>
                                      </p:cBhvr>
                                      <p:to>
                                        <p:strVal val="visible"/>
                                      </p:to>
                                    </p:set>
                                    <p:animEffect transition="in" filter="wipe(up)">
                                      <p:cBhvr>
                                        <p:cTn id="54" dur="500"/>
                                        <p:tgtEl>
                                          <p:spTgt spid="30729"/>
                                        </p:tgtEl>
                                      </p:cBhvr>
                                    </p:animEffec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30734"/>
                                        </p:tgtEl>
                                        <p:attrNameLst>
                                          <p:attrName>style.visibility</p:attrName>
                                        </p:attrNameLst>
                                      </p:cBhvr>
                                      <p:to>
                                        <p:strVal val="visible"/>
                                      </p:to>
                                    </p:set>
                                    <p:animEffect transition="in" filter="wipe(left)">
                                      <p:cBhvr>
                                        <p:cTn id="58" dur="500"/>
                                        <p:tgtEl>
                                          <p:spTgt spid="30734"/>
                                        </p:tgtEl>
                                      </p:cBhvr>
                                    </p:animEffect>
                                  </p:childTnLst>
                                </p:cTn>
                              </p:par>
                            </p:childTnLst>
                          </p:cTn>
                        </p:par>
                        <p:par>
                          <p:cTn id="59" fill="hold" nodeType="afterGroup">
                            <p:stCondLst>
                              <p:cond delay="1500"/>
                            </p:stCondLst>
                            <p:childTnLst>
                              <p:par>
                                <p:cTn id="60" presetID="22" presetClass="entr" presetSubtype="4" fill="hold" nodeType="afterEffect">
                                  <p:stCondLst>
                                    <p:cond delay="0"/>
                                  </p:stCondLst>
                                  <p:childTnLst>
                                    <p:set>
                                      <p:cBhvr>
                                        <p:cTn id="61" dur="1" fill="hold">
                                          <p:stCondLst>
                                            <p:cond delay="0"/>
                                          </p:stCondLst>
                                        </p:cTn>
                                        <p:tgtEl>
                                          <p:spTgt spid="30730"/>
                                        </p:tgtEl>
                                        <p:attrNameLst>
                                          <p:attrName>style.visibility</p:attrName>
                                        </p:attrNameLst>
                                      </p:cBhvr>
                                      <p:to>
                                        <p:strVal val="visible"/>
                                      </p:to>
                                    </p:set>
                                    <p:animEffect transition="in" filter="wipe(down)">
                                      <p:cBhvr>
                                        <p:cTn id="62" dur="500"/>
                                        <p:tgtEl>
                                          <p:spTgt spid="30730"/>
                                        </p:tgtEl>
                                      </p:cBhvr>
                                    </p:animEffect>
                                  </p:childTnLst>
                                </p:cTn>
                              </p:par>
                            </p:childTnLst>
                          </p:cTn>
                        </p:par>
                        <p:par>
                          <p:cTn id="63" fill="hold" nodeType="afterGroup">
                            <p:stCondLst>
                              <p:cond delay="2000"/>
                            </p:stCondLst>
                            <p:childTnLst>
                              <p:par>
                                <p:cTn id="64" presetID="9" presetClass="entr" presetSubtype="0" fill="hold" grpId="0" nodeType="afterEffect">
                                  <p:stCondLst>
                                    <p:cond delay="1000"/>
                                  </p:stCondLst>
                                  <p:childTnLst>
                                    <p:set>
                                      <p:cBhvr>
                                        <p:cTn id="65" dur="1" fill="hold">
                                          <p:stCondLst>
                                            <p:cond delay="0"/>
                                          </p:stCondLst>
                                        </p:cTn>
                                        <p:tgtEl>
                                          <p:spTgt spid="30732"/>
                                        </p:tgtEl>
                                        <p:attrNameLst>
                                          <p:attrName>style.visibility</p:attrName>
                                        </p:attrNameLst>
                                      </p:cBhvr>
                                      <p:to>
                                        <p:strVal val="visible"/>
                                      </p:to>
                                    </p:set>
                                    <p:animEffect transition="in" filter="dissolve">
                                      <p:cBhvr>
                                        <p:cTn id="66" dur="500"/>
                                        <p:tgtEl>
                                          <p:spTgt spid="3073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30736"/>
                                        </p:tgtEl>
                                        <p:attrNameLst>
                                          <p:attrName>style.visibility</p:attrName>
                                        </p:attrNameLst>
                                      </p:cBhvr>
                                      <p:to>
                                        <p:strVal val="visible"/>
                                      </p:to>
                                    </p:set>
                                    <p:anim calcmode="lin" valueType="num">
                                      <p:cBhvr>
                                        <p:cTn id="71" dur="500" fill="hold"/>
                                        <p:tgtEl>
                                          <p:spTgt spid="30736"/>
                                        </p:tgtEl>
                                        <p:attrNameLst>
                                          <p:attrName>ppt_w</p:attrName>
                                        </p:attrNameLst>
                                      </p:cBhvr>
                                      <p:tavLst>
                                        <p:tav tm="0">
                                          <p:val>
                                            <p:fltVal val="0"/>
                                          </p:val>
                                        </p:tav>
                                        <p:tav tm="100000">
                                          <p:val>
                                            <p:strVal val="#ppt_w"/>
                                          </p:val>
                                        </p:tav>
                                      </p:tavLst>
                                    </p:anim>
                                    <p:anim calcmode="lin" valueType="num">
                                      <p:cBhvr>
                                        <p:cTn id="72" dur="500" fill="hold"/>
                                        <p:tgtEl>
                                          <p:spTgt spid="307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P spid="30732" grpId="0" autoUpdateAnimBg="0"/>
      <p:bldP spid="30735" grpId="0" autoUpdateAnimBg="0"/>
      <p:bldP spid="30736" grpId="0" animBg="1" autoUpdateAnimBg="0"/>
      <p:bldP spid="3076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07A26527-1FB5-4BE3-87CF-86AAA39ED35A}"/>
              </a:ext>
            </a:extLst>
          </p:cNvPr>
          <p:cNvSpPr txBox="1">
            <a:spLocks noChangeArrowheads="1"/>
          </p:cNvSpPr>
          <p:nvPr/>
        </p:nvSpPr>
        <p:spPr bwMode="auto">
          <a:xfrm>
            <a:off x="685800" y="790575"/>
            <a:ext cx="4038600" cy="4889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i="1">
                <a:solidFill>
                  <a:srgbClr val="800000"/>
                </a:solidFill>
              </a:rPr>
              <a:t>i</a:t>
            </a:r>
            <a:r>
              <a:rPr lang="en-US" altLang="zh-CN" sz="2600" baseline="-25000">
                <a:solidFill>
                  <a:srgbClr val="800000"/>
                </a:solidFill>
              </a:rPr>
              <a:t>C</a:t>
            </a:r>
            <a:r>
              <a:rPr lang="en-US" altLang="zh-CN" sz="2600" b="0">
                <a:solidFill>
                  <a:srgbClr val="800000"/>
                </a:solidFill>
              </a:rPr>
              <a:t> </a:t>
            </a:r>
            <a:r>
              <a:rPr lang="en-US" altLang="zh-CN" sz="2600" b="0" i="1">
                <a:solidFill>
                  <a:srgbClr val="800000"/>
                </a:solidFill>
              </a:rPr>
              <a:t>、 </a:t>
            </a:r>
            <a:r>
              <a:rPr lang="en-US" altLang="zh-CN" sz="2600" i="1">
                <a:solidFill>
                  <a:srgbClr val="800000"/>
                </a:solidFill>
                <a:ea typeface="方正琥珀繁体" pitchFamily="2" charset="-122"/>
              </a:rPr>
              <a:t>u</a:t>
            </a:r>
            <a:r>
              <a:rPr lang="en-US" altLang="zh-CN" sz="2600" baseline="-25000">
                <a:solidFill>
                  <a:srgbClr val="800000"/>
                </a:solidFill>
                <a:ea typeface="方正琥珀繁体" pitchFamily="2" charset="-122"/>
              </a:rPr>
              <a:t>CE</a:t>
            </a:r>
            <a:r>
              <a:rPr lang="en-US" altLang="zh-CN" sz="2600" i="1">
                <a:solidFill>
                  <a:srgbClr val="800000"/>
                </a:solidFill>
              </a:rPr>
              <a:t> </a:t>
            </a:r>
            <a:r>
              <a:rPr lang="en-US" altLang="zh-CN" sz="2600">
                <a:solidFill>
                  <a:srgbClr val="800000"/>
                </a:solidFill>
                <a:latin typeface="宋体" panose="02010600030101010101" pitchFamily="2" charset="-122"/>
              </a:rPr>
              <a:t>(</a:t>
            </a:r>
            <a:r>
              <a:rPr lang="en-US" altLang="zh-CN" sz="2600" i="1">
                <a:solidFill>
                  <a:srgbClr val="800000"/>
                </a:solidFill>
                <a:ea typeface="方正琥珀繁体" pitchFamily="2" charset="-122"/>
              </a:rPr>
              <a:t>u</a:t>
            </a:r>
            <a:r>
              <a:rPr lang="en-US" altLang="zh-CN" sz="2600" baseline="-25000">
                <a:solidFill>
                  <a:srgbClr val="800000"/>
                </a:solidFill>
                <a:ea typeface="方正琥珀繁体" pitchFamily="2" charset="-122"/>
              </a:rPr>
              <a:t>o</a:t>
            </a:r>
            <a:r>
              <a:rPr lang="en-US" altLang="zh-CN" sz="2600">
                <a:solidFill>
                  <a:srgbClr val="800000"/>
                </a:solidFill>
              </a:rPr>
              <a:t> </a:t>
            </a:r>
            <a:r>
              <a:rPr lang="en-US" altLang="zh-CN" sz="2600">
                <a:solidFill>
                  <a:srgbClr val="800000"/>
                </a:solidFill>
                <a:latin typeface="宋体" panose="02010600030101010101" pitchFamily="2" charset="-122"/>
              </a:rPr>
              <a:t>)</a:t>
            </a:r>
            <a:r>
              <a:rPr lang="zh-CN" altLang="en-US" sz="2600">
                <a:solidFill>
                  <a:srgbClr val="800000"/>
                </a:solidFill>
              </a:rPr>
              <a:t>波形失真</a:t>
            </a:r>
          </a:p>
        </p:txBody>
      </p:sp>
      <p:grpSp>
        <p:nvGrpSpPr>
          <p:cNvPr id="31747" name="Group 3">
            <a:extLst>
              <a:ext uri="{FF2B5EF4-FFF2-40B4-BE49-F238E27FC236}">
                <a16:creationId xmlns:a16="http://schemas.microsoft.com/office/drawing/2014/main" id="{FAADFB13-52E9-469B-A664-9647639850C4}"/>
              </a:ext>
            </a:extLst>
          </p:cNvPr>
          <p:cNvGrpSpPr>
            <a:grpSpLocks/>
          </p:cNvGrpSpPr>
          <p:nvPr/>
        </p:nvGrpSpPr>
        <p:grpSpPr bwMode="auto">
          <a:xfrm>
            <a:off x="6400800" y="1428750"/>
            <a:ext cx="2466975" cy="704850"/>
            <a:chOff x="0" y="0"/>
            <a:chExt cx="1440" cy="444"/>
          </a:xfrm>
        </p:grpSpPr>
        <p:sp>
          <p:nvSpPr>
            <p:cNvPr id="31806" name="未知">
              <a:extLst>
                <a:ext uri="{FF2B5EF4-FFF2-40B4-BE49-F238E27FC236}">
                  <a16:creationId xmlns:a16="http://schemas.microsoft.com/office/drawing/2014/main" id="{AB22FEE3-35FE-46EA-9FA7-99A570CD6070}"/>
                </a:ext>
              </a:extLst>
            </p:cNvPr>
            <p:cNvSpPr>
              <a:spLocks/>
            </p:cNvSpPr>
            <p:nvPr/>
          </p:nvSpPr>
          <p:spPr bwMode="auto">
            <a:xfrm>
              <a:off x="192" y="0"/>
              <a:ext cx="432" cy="432"/>
            </a:xfrm>
            <a:custGeom>
              <a:avLst/>
              <a:gdLst>
                <a:gd name="T0" fmla="*/ 0 w 432"/>
                <a:gd name="T1" fmla="*/ 0 h 432"/>
                <a:gd name="T2" fmla="*/ 192 w 432"/>
                <a:gd name="T3" fmla="*/ 432 h 432"/>
                <a:gd name="T4" fmla="*/ 432 w 432"/>
                <a:gd name="T5" fmla="*/ 0 h 432"/>
                <a:gd name="T6" fmla="*/ 0 60000 65536"/>
                <a:gd name="T7" fmla="*/ 0 60000 65536"/>
                <a:gd name="T8" fmla="*/ 0 60000 65536"/>
              </a:gdLst>
              <a:ahLst/>
              <a:cxnLst>
                <a:cxn ang="T6">
                  <a:pos x="T0" y="T1"/>
                </a:cxn>
                <a:cxn ang="T7">
                  <a:pos x="T2" y="T3"/>
                </a:cxn>
                <a:cxn ang="T8">
                  <a:pos x="T4" y="T5"/>
                </a:cxn>
              </a:cxnLst>
              <a:rect l="0" t="0" r="r" b="b"/>
              <a:pathLst>
                <a:path w="432" h="432">
                  <a:moveTo>
                    <a:pt x="0" y="0"/>
                  </a:moveTo>
                  <a:cubicBezTo>
                    <a:pt x="60" y="216"/>
                    <a:pt x="120" y="432"/>
                    <a:pt x="192" y="432"/>
                  </a:cubicBezTo>
                  <a:cubicBezTo>
                    <a:pt x="264" y="432"/>
                    <a:pt x="392" y="72"/>
                    <a:pt x="432" y="0"/>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07" name="未知">
              <a:extLst>
                <a:ext uri="{FF2B5EF4-FFF2-40B4-BE49-F238E27FC236}">
                  <a16:creationId xmlns:a16="http://schemas.microsoft.com/office/drawing/2014/main" id="{11D226E3-173C-455C-B0AB-F5D45A09A39B}"/>
                </a:ext>
              </a:extLst>
            </p:cNvPr>
            <p:cNvSpPr>
              <a:spLocks/>
            </p:cNvSpPr>
            <p:nvPr/>
          </p:nvSpPr>
          <p:spPr bwMode="auto">
            <a:xfrm>
              <a:off x="816" y="9"/>
              <a:ext cx="403" cy="435"/>
            </a:xfrm>
            <a:custGeom>
              <a:avLst/>
              <a:gdLst>
                <a:gd name="T0" fmla="*/ 0 w 403"/>
                <a:gd name="T1" fmla="*/ 3 h 435"/>
                <a:gd name="T2" fmla="*/ 192 w 403"/>
                <a:gd name="T3" fmla="*/ 435 h 435"/>
                <a:gd name="T4" fmla="*/ 403 w 403"/>
                <a:gd name="T5" fmla="*/ 0 h 435"/>
                <a:gd name="T6" fmla="*/ 0 60000 65536"/>
                <a:gd name="T7" fmla="*/ 0 60000 65536"/>
                <a:gd name="T8" fmla="*/ 0 60000 65536"/>
              </a:gdLst>
              <a:ahLst/>
              <a:cxnLst>
                <a:cxn ang="T6">
                  <a:pos x="T0" y="T1"/>
                </a:cxn>
                <a:cxn ang="T7">
                  <a:pos x="T2" y="T3"/>
                </a:cxn>
                <a:cxn ang="T8">
                  <a:pos x="T4" y="T5"/>
                </a:cxn>
              </a:cxnLst>
              <a:rect l="0" t="0" r="r" b="b"/>
              <a:pathLst>
                <a:path w="403" h="435">
                  <a:moveTo>
                    <a:pt x="0" y="3"/>
                  </a:moveTo>
                  <a:cubicBezTo>
                    <a:pt x="60" y="219"/>
                    <a:pt x="125" y="435"/>
                    <a:pt x="192" y="435"/>
                  </a:cubicBezTo>
                  <a:cubicBezTo>
                    <a:pt x="259" y="435"/>
                    <a:pt x="359" y="91"/>
                    <a:pt x="403" y="0"/>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08" name="Line 6">
              <a:extLst>
                <a:ext uri="{FF2B5EF4-FFF2-40B4-BE49-F238E27FC236}">
                  <a16:creationId xmlns:a16="http://schemas.microsoft.com/office/drawing/2014/main" id="{61AE48A8-80F9-4FDE-89FF-86CA6C88B5B4}"/>
                </a:ext>
              </a:extLst>
            </p:cNvPr>
            <p:cNvSpPr>
              <a:spLocks noChangeShapeType="1"/>
            </p:cNvSpPr>
            <p:nvPr/>
          </p:nvSpPr>
          <p:spPr bwMode="auto">
            <a:xfrm>
              <a:off x="624" y="9"/>
              <a:ext cx="1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09" name="Line 7">
              <a:extLst>
                <a:ext uri="{FF2B5EF4-FFF2-40B4-BE49-F238E27FC236}">
                  <a16:creationId xmlns:a16="http://schemas.microsoft.com/office/drawing/2014/main" id="{D19F2A9A-0A3D-48D3-B501-3A4840687983}"/>
                </a:ext>
              </a:extLst>
            </p:cNvPr>
            <p:cNvSpPr>
              <a:spLocks noChangeShapeType="1"/>
            </p:cNvSpPr>
            <p:nvPr/>
          </p:nvSpPr>
          <p:spPr bwMode="auto">
            <a:xfrm>
              <a:off x="1209" y="30"/>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Line 8">
              <a:extLst>
                <a:ext uri="{FF2B5EF4-FFF2-40B4-BE49-F238E27FC236}">
                  <a16:creationId xmlns:a16="http://schemas.microsoft.com/office/drawing/2014/main" id="{A2CDD36C-15E1-476B-9E89-7AAE80F7FB60}"/>
                </a:ext>
              </a:extLst>
            </p:cNvPr>
            <p:cNvSpPr>
              <a:spLocks noChangeShapeType="1"/>
            </p:cNvSpPr>
            <p:nvPr/>
          </p:nvSpPr>
          <p:spPr bwMode="auto">
            <a:xfrm flipH="1">
              <a:off x="48" y="9"/>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11" name="Line 9">
              <a:extLst>
                <a:ext uri="{FF2B5EF4-FFF2-40B4-BE49-F238E27FC236}">
                  <a16:creationId xmlns:a16="http://schemas.microsoft.com/office/drawing/2014/main" id="{82013F7A-4068-4D8C-913D-A2C76482DF87}"/>
                </a:ext>
              </a:extLst>
            </p:cNvPr>
            <p:cNvSpPr>
              <a:spLocks noChangeShapeType="1"/>
            </p:cNvSpPr>
            <p:nvPr/>
          </p:nvSpPr>
          <p:spPr bwMode="auto">
            <a:xfrm>
              <a:off x="0" y="156"/>
              <a:ext cx="1440" cy="0"/>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1754" name="Text Box 10">
            <a:extLst>
              <a:ext uri="{FF2B5EF4-FFF2-40B4-BE49-F238E27FC236}">
                <a16:creationId xmlns:a16="http://schemas.microsoft.com/office/drawing/2014/main" id="{0F5FC9C3-18FB-43CB-B88B-445B69246961}"/>
              </a:ext>
            </a:extLst>
          </p:cNvPr>
          <p:cNvSpPr txBox="1">
            <a:spLocks noChangeArrowheads="1"/>
          </p:cNvSpPr>
          <p:nvPr/>
        </p:nvSpPr>
        <p:spPr bwMode="auto">
          <a:xfrm>
            <a:off x="6019800" y="2041525"/>
            <a:ext cx="29718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600">
                <a:solidFill>
                  <a:srgbClr val="0000FF"/>
                </a:solidFill>
                <a:ea typeface="方正琥珀繁体" pitchFamily="2" charset="-122"/>
              </a:rPr>
              <a:t>NPN </a:t>
            </a:r>
            <a:r>
              <a:rPr lang="zh-CN" altLang="en-US" sz="2600">
                <a:solidFill>
                  <a:srgbClr val="0000FF"/>
                </a:solidFill>
                <a:ea typeface="方正琥珀繁体" pitchFamily="2" charset="-122"/>
              </a:rPr>
              <a:t>管截止失真时的输出 </a:t>
            </a:r>
            <a:r>
              <a:rPr lang="en-US" altLang="zh-CN" sz="2600" i="1">
                <a:solidFill>
                  <a:srgbClr val="0000FF"/>
                </a:solidFill>
                <a:ea typeface="方正琥珀繁体" pitchFamily="2" charset="-122"/>
              </a:rPr>
              <a:t>u</a:t>
            </a:r>
            <a:r>
              <a:rPr lang="en-US" altLang="zh-CN" sz="2600" baseline="-25000">
                <a:solidFill>
                  <a:srgbClr val="0000FF"/>
                </a:solidFill>
                <a:ea typeface="方正琥珀繁体" pitchFamily="2" charset="-122"/>
              </a:rPr>
              <a:t>o </a:t>
            </a:r>
            <a:r>
              <a:rPr lang="zh-CN" altLang="en-US" sz="2600">
                <a:solidFill>
                  <a:srgbClr val="0000FF"/>
                </a:solidFill>
                <a:ea typeface="方正琥珀繁体" pitchFamily="2" charset="-122"/>
              </a:rPr>
              <a:t>波形。</a:t>
            </a:r>
          </a:p>
          <a:p>
            <a:pPr algn="just" eaLnBrk="1" hangingPunct="1"/>
            <a:r>
              <a:rPr lang="en-US" altLang="zh-CN" sz="2600" i="1">
                <a:solidFill>
                  <a:srgbClr val="FF3300"/>
                </a:solidFill>
                <a:ea typeface="方正琥珀繁体" pitchFamily="2" charset="-122"/>
              </a:rPr>
              <a:t>u</a:t>
            </a:r>
            <a:r>
              <a:rPr lang="en-US" altLang="zh-CN" sz="2600" baseline="-25000">
                <a:solidFill>
                  <a:srgbClr val="FF3300"/>
                </a:solidFill>
                <a:ea typeface="方正琥珀繁体" pitchFamily="2" charset="-122"/>
              </a:rPr>
              <a:t>o </a:t>
            </a:r>
            <a:r>
              <a:rPr lang="zh-CN" altLang="en-US" sz="2600">
                <a:solidFill>
                  <a:srgbClr val="FF3300"/>
                </a:solidFill>
                <a:ea typeface="方正琥珀繁体" pitchFamily="2" charset="-122"/>
              </a:rPr>
              <a:t>波形顶部失真</a:t>
            </a:r>
          </a:p>
        </p:txBody>
      </p:sp>
      <p:sp>
        <p:nvSpPr>
          <p:cNvPr id="31755" name="未知">
            <a:extLst>
              <a:ext uri="{FF2B5EF4-FFF2-40B4-BE49-F238E27FC236}">
                <a16:creationId xmlns:a16="http://schemas.microsoft.com/office/drawing/2014/main" id="{12D4500D-3A4D-4F4E-B93B-96844DE1B62F}"/>
              </a:ext>
            </a:extLst>
          </p:cNvPr>
          <p:cNvSpPr>
            <a:spLocks/>
          </p:cNvSpPr>
          <p:nvPr/>
        </p:nvSpPr>
        <p:spPr bwMode="auto">
          <a:xfrm>
            <a:off x="844550" y="2714625"/>
            <a:ext cx="476250" cy="1571625"/>
          </a:xfrm>
          <a:custGeom>
            <a:avLst/>
            <a:gdLst>
              <a:gd name="T0" fmla="*/ 0 w 300"/>
              <a:gd name="T1" fmla="*/ 1424993 h 1179"/>
              <a:gd name="T2" fmla="*/ 247650 w 300"/>
              <a:gd name="T3" fmla="*/ 23994 h 1179"/>
              <a:gd name="T4" fmla="*/ 476250 w 300"/>
              <a:gd name="T5" fmla="*/ 1571625 h 1179"/>
              <a:gd name="T6" fmla="*/ 0 60000 65536"/>
              <a:gd name="T7" fmla="*/ 0 60000 65536"/>
              <a:gd name="T8" fmla="*/ 0 60000 65536"/>
            </a:gdLst>
            <a:ahLst/>
            <a:cxnLst>
              <a:cxn ang="T6">
                <a:pos x="T0" y="T1"/>
              </a:cxn>
              <a:cxn ang="T7">
                <a:pos x="T2" y="T3"/>
              </a:cxn>
              <a:cxn ang="T8">
                <a:pos x="T4" y="T5"/>
              </a:cxn>
            </a:cxnLst>
            <a:rect l="0" t="0" r="r" b="b"/>
            <a:pathLst>
              <a:path w="300" h="1179">
                <a:moveTo>
                  <a:pt x="0" y="1069"/>
                </a:moveTo>
                <a:cubicBezTo>
                  <a:pt x="26" y="896"/>
                  <a:pt x="106" y="0"/>
                  <a:pt x="156" y="18"/>
                </a:cubicBezTo>
                <a:cubicBezTo>
                  <a:pt x="206" y="36"/>
                  <a:pt x="276" y="985"/>
                  <a:pt x="300" y="1179"/>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6" name="Line 12">
            <a:extLst>
              <a:ext uri="{FF2B5EF4-FFF2-40B4-BE49-F238E27FC236}">
                <a16:creationId xmlns:a16="http://schemas.microsoft.com/office/drawing/2014/main" id="{599E8A51-77C3-4BFB-8CF1-E01A5A4A90D5}"/>
              </a:ext>
            </a:extLst>
          </p:cNvPr>
          <p:cNvSpPr>
            <a:spLocks noChangeShapeType="1"/>
          </p:cNvSpPr>
          <p:nvPr/>
        </p:nvSpPr>
        <p:spPr bwMode="auto">
          <a:xfrm>
            <a:off x="1422400" y="4414838"/>
            <a:ext cx="304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7" name="未知">
            <a:extLst>
              <a:ext uri="{FF2B5EF4-FFF2-40B4-BE49-F238E27FC236}">
                <a16:creationId xmlns:a16="http://schemas.microsoft.com/office/drawing/2014/main" id="{C26A315E-53CC-4B1D-8C88-B3390164FD69}"/>
              </a:ext>
            </a:extLst>
          </p:cNvPr>
          <p:cNvSpPr>
            <a:spLocks/>
          </p:cNvSpPr>
          <p:nvPr/>
        </p:nvSpPr>
        <p:spPr bwMode="auto">
          <a:xfrm>
            <a:off x="1765300" y="4154488"/>
            <a:ext cx="136525" cy="249237"/>
          </a:xfrm>
          <a:custGeom>
            <a:avLst/>
            <a:gdLst>
              <a:gd name="T0" fmla="*/ 0 w 86"/>
              <a:gd name="T1" fmla="*/ 249237 h 187"/>
              <a:gd name="T2" fmla="*/ 136525 w 86"/>
              <a:gd name="T3" fmla="*/ 0 h 187"/>
              <a:gd name="T4" fmla="*/ 0 60000 65536"/>
              <a:gd name="T5" fmla="*/ 0 60000 65536"/>
            </a:gdLst>
            <a:ahLst/>
            <a:cxnLst>
              <a:cxn ang="T4">
                <a:pos x="T0" y="T1"/>
              </a:cxn>
              <a:cxn ang="T5">
                <a:pos x="T2" y="T3"/>
              </a:cxn>
            </a:cxnLst>
            <a:rect l="0" t="0" r="r" b="b"/>
            <a:pathLst>
              <a:path w="86" h="187">
                <a:moveTo>
                  <a:pt x="0" y="187"/>
                </a:moveTo>
                <a:cubicBezTo>
                  <a:pt x="10" y="158"/>
                  <a:pt x="86" y="31"/>
                  <a:pt x="86" y="0"/>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8" name="Line 14">
            <a:extLst>
              <a:ext uri="{FF2B5EF4-FFF2-40B4-BE49-F238E27FC236}">
                <a16:creationId xmlns:a16="http://schemas.microsoft.com/office/drawing/2014/main" id="{20294DDB-6818-491F-9117-96DCF606A723}"/>
              </a:ext>
            </a:extLst>
          </p:cNvPr>
          <p:cNvSpPr>
            <a:spLocks noChangeShapeType="1"/>
          </p:cNvSpPr>
          <p:nvPr/>
        </p:nvSpPr>
        <p:spPr bwMode="auto">
          <a:xfrm>
            <a:off x="3937000" y="2749550"/>
            <a:ext cx="0" cy="32004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59" name="Line 15">
            <a:extLst>
              <a:ext uri="{FF2B5EF4-FFF2-40B4-BE49-F238E27FC236}">
                <a16:creationId xmlns:a16="http://schemas.microsoft.com/office/drawing/2014/main" id="{E1E725B7-02B9-4A6F-9488-BB14B8E55E6F}"/>
              </a:ext>
            </a:extLst>
          </p:cNvPr>
          <p:cNvSpPr>
            <a:spLocks noChangeShapeType="1"/>
          </p:cNvSpPr>
          <p:nvPr/>
        </p:nvSpPr>
        <p:spPr bwMode="auto">
          <a:xfrm>
            <a:off x="5918200" y="4349750"/>
            <a:ext cx="0" cy="1530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0" name="未知">
            <a:extLst>
              <a:ext uri="{FF2B5EF4-FFF2-40B4-BE49-F238E27FC236}">
                <a16:creationId xmlns:a16="http://schemas.microsoft.com/office/drawing/2014/main" id="{39D887CF-65EE-4E41-A0E6-D57DF3DDC51E}"/>
              </a:ext>
            </a:extLst>
          </p:cNvPr>
          <p:cNvSpPr>
            <a:spLocks/>
          </p:cNvSpPr>
          <p:nvPr/>
        </p:nvSpPr>
        <p:spPr bwMode="auto">
          <a:xfrm>
            <a:off x="3863975" y="5126038"/>
            <a:ext cx="2036763" cy="512762"/>
          </a:xfrm>
          <a:custGeom>
            <a:avLst/>
            <a:gdLst>
              <a:gd name="T0" fmla="*/ 1727200 w 1283"/>
              <a:gd name="T1" fmla="*/ 0 h 384"/>
              <a:gd name="T2" fmla="*/ 50800 w 1283"/>
              <a:gd name="T3" fmla="*/ 200298 h 384"/>
              <a:gd name="T4" fmla="*/ 2036763 w 1283"/>
              <a:gd name="T5" fmla="*/ 512762 h 384"/>
              <a:gd name="T6" fmla="*/ 0 60000 65536"/>
              <a:gd name="T7" fmla="*/ 0 60000 65536"/>
              <a:gd name="T8" fmla="*/ 0 60000 65536"/>
            </a:gdLst>
            <a:ahLst/>
            <a:cxnLst>
              <a:cxn ang="T6">
                <a:pos x="T0" y="T1"/>
              </a:cxn>
              <a:cxn ang="T7">
                <a:pos x="T2" y="T3"/>
              </a:cxn>
              <a:cxn ang="T8">
                <a:pos x="T4" y="T5"/>
              </a:cxn>
            </a:cxnLst>
            <a:rect l="0" t="0" r="r" b="b"/>
            <a:pathLst>
              <a:path w="1283" h="384">
                <a:moveTo>
                  <a:pt x="1088" y="0"/>
                </a:moveTo>
                <a:cubicBezTo>
                  <a:pt x="914" y="25"/>
                  <a:pt x="0" y="86"/>
                  <a:pt x="32" y="150"/>
                </a:cubicBezTo>
                <a:cubicBezTo>
                  <a:pt x="64" y="214"/>
                  <a:pt x="1023" y="335"/>
                  <a:pt x="1283" y="384"/>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1" name="Line 17">
            <a:extLst>
              <a:ext uri="{FF2B5EF4-FFF2-40B4-BE49-F238E27FC236}">
                <a16:creationId xmlns:a16="http://schemas.microsoft.com/office/drawing/2014/main" id="{79B8964D-4CEB-44BF-A75F-4DCF9C956390}"/>
              </a:ext>
            </a:extLst>
          </p:cNvPr>
          <p:cNvSpPr>
            <a:spLocks noChangeShapeType="1"/>
          </p:cNvSpPr>
          <p:nvPr/>
        </p:nvSpPr>
        <p:spPr bwMode="auto">
          <a:xfrm>
            <a:off x="5918200" y="5630863"/>
            <a:ext cx="0" cy="2413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2" name="未知">
            <a:extLst>
              <a:ext uri="{FF2B5EF4-FFF2-40B4-BE49-F238E27FC236}">
                <a16:creationId xmlns:a16="http://schemas.microsoft.com/office/drawing/2014/main" id="{DAF61DD7-AF22-46A9-B41A-F6F74D40522F}"/>
              </a:ext>
            </a:extLst>
          </p:cNvPr>
          <p:cNvSpPr>
            <a:spLocks/>
          </p:cNvSpPr>
          <p:nvPr/>
        </p:nvSpPr>
        <p:spPr bwMode="auto">
          <a:xfrm>
            <a:off x="5613400" y="5872163"/>
            <a:ext cx="279400" cy="142875"/>
          </a:xfrm>
          <a:custGeom>
            <a:avLst/>
            <a:gdLst>
              <a:gd name="T0" fmla="*/ 279400 w 136"/>
              <a:gd name="T1" fmla="*/ 0 h 56"/>
              <a:gd name="T2" fmla="*/ 230094 w 136"/>
              <a:gd name="T3" fmla="*/ 20411 h 56"/>
              <a:gd name="T4" fmla="*/ 180788 w 136"/>
              <a:gd name="T5" fmla="*/ 61232 h 56"/>
              <a:gd name="T6" fmla="*/ 0 w 136"/>
              <a:gd name="T7" fmla="*/ 142875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56">
                <a:moveTo>
                  <a:pt x="136" y="0"/>
                </a:moveTo>
                <a:cubicBezTo>
                  <a:pt x="128" y="3"/>
                  <a:pt x="120" y="4"/>
                  <a:pt x="112" y="8"/>
                </a:cubicBezTo>
                <a:cubicBezTo>
                  <a:pt x="103" y="12"/>
                  <a:pt x="97" y="20"/>
                  <a:pt x="88" y="24"/>
                </a:cubicBezTo>
                <a:cubicBezTo>
                  <a:pt x="59" y="37"/>
                  <a:pt x="28" y="42"/>
                  <a:pt x="0" y="56"/>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3" name="Line 19">
            <a:extLst>
              <a:ext uri="{FF2B5EF4-FFF2-40B4-BE49-F238E27FC236}">
                <a16:creationId xmlns:a16="http://schemas.microsoft.com/office/drawing/2014/main" id="{73B032CA-4EEA-4B6F-8096-87A569EBFEEB}"/>
              </a:ext>
            </a:extLst>
          </p:cNvPr>
          <p:cNvSpPr>
            <a:spLocks noChangeShapeType="1"/>
          </p:cNvSpPr>
          <p:nvPr/>
        </p:nvSpPr>
        <p:spPr bwMode="auto">
          <a:xfrm>
            <a:off x="812800" y="2749550"/>
            <a:ext cx="32004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4" name="Text Box 20">
            <a:extLst>
              <a:ext uri="{FF2B5EF4-FFF2-40B4-BE49-F238E27FC236}">
                <a16:creationId xmlns:a16="http://schemas.microsoft.com/office/drawing/2014/main" id="{C2C42F87-E8CE-4B58-926A-55E45B2083AB}"/>
              </a:ext>
            </a:extLst>
          </p:cNvPr>
          <p:cNvSpPr txBox="1">
            <a:spLocks noChangeArrowheads="1"/>
          </p:cNvSpPr>
          <p:nvPr/>
        </p:nvSpPr>
        <p:spPr bwMode="auto">
          <a:xfrm>
            <a:off x="4470400" y="588645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5050"/>
                </a:solidFill>
                <a:ea typeface="方正琥珀繁体" pitchFamily="2" charset="-122"/>
              </a:rPr>
              <a:t>u</a:t>
            </a:r>
            <a:r>
              <a:rPr lang="en-US" altLang="zh-CN" baseline="-25000">
                <a:solidFill>
                  <a:srgbClr val="FF5050"/>
                </a:solidFill>
                <a:ea typeface="方正琥珀繁体" pitchFamily="2" charset="-122"/>
              </a:rPr>
              <a:t>o</a:t>
            </a:r>
            <a:r>
              <a:rPr lang="en-US" altLang="zh-CN">
                <a:solidFill>
                  <a:srgbClr val="FF5050"/>
                </a:solidFill>
              </a:rPr>
              <a:t> =</a:t>
            </a:r>
            <a:r>
              <a:rPr lang="en-US" altLang="zh-CN"/>
              <a:t> </a:t>
            </a:r>
            <a:r>
              <a:rPr lang="en-US" altLang="zh-CN" i="1">
                <a:solidFill>
                  <a:srgbClr val="FF5050"/>
                </a:solidFill>
                <a:ea typeface="方正琥珀繁体" pitchFamily="2" charset="-122"/>
              </a:rPr>
              <a:t>u</a:t>
            </a:r>
            <a:r>
              <a:rPr lang="en-US" altLang="zh-CN" baseline="-25000">
                <a:solidFill>
                  <a:srgbClr val="FF5050"/>
                </a:solidFill>
                <a:ea typeface="方正琥珀繁体" pitchFamily="2" charset="-122"/>
              </a:rPr>
              <a:t>ce</a:t>
            </a:r>
          </a:p>
        </p:txBody>
      </p:sp>
      <p:grpSp>
        <p:nvGrpSpPr>
          <p:cNvPr id="31765" name="Group 21">
            <a:extLst>
              <a:ext uri="{FF2B5EF4-FFF2-40B4-BE49-F238E27FC236}">
                <a16:creationId xmlns:a16="http://schemas.microsoft.com/office/drawing/2014/main" id="{B3947888-F407-413D-9898-0A42EA4CCE4C}"/>
              </a:ext>
            </a:extLst>
          </p:cNvPr>
          <p:cNvGrpSpPr>
            <a:grpSpLocks/>
          </p:cNvGrpSpPr>
          <p:nvPr/>
        </p:nvGrpSpPr>
        <p:grpSpPr bwMode="auto">
          <a:xfrm>
            <a:off x="152400" y="1371600"/>
            <a:ext cx="7315200" cy="4745038"/>
            <a:chOff x="0" y="0"/>
            <a:chExt cx="4608" cy="2989"/>
          </a:xfrm>
        </p:grpSpPr>
        <p:sp>
          <p:nvSpPr>
            <p:cNvPr id="3" name="未知">
              <a:extLst>
                <a:ext uri="{FF2B5EF4-FFF2-40B4-BE49-F238E27FC236}">
                  <a16:creationId xmlns:a16="http://schemas.microsoft.com/office/drawing/2014/main" id="{9B08CABE-625F-48BB-81B9-AE8054274C72}"/>
                </a:ext>
              </a:extLst>
            </p:cNvPr>
            <p:cNvSpPr>
              <a:spLocks/>
            </p:cNvSpPr>
            <p:nvPr/>
          </p:nvSpPr>
          <p:spPr bwMode="auto">
            <a:xfrm>
              <a:off x="2032" y="852"/>
              <a:ext cx="528" cy="131"/>
            </a:xfrm>
            <a:custGeom>
              <a:avLst/>
              <a:gdLst>
                <a:gd name="T0" fmla="*/ 64 w 532"/>
                <a:gd name="T1" fmla="*/ 111 h 198"/>
                <a:gd name="T2" fmla="*/ 123 w 532"/>
                <a:gd name="T3" fmla="*/ 79 h 198"/>
                <a:gd name="T4" fmla="*/ 230 w 532"/>
                <a:gd name="T5" fmla="*/ 56 h 198"/>
                <a:gd name="T6" fmla="*/ 468 w 532"/>
                <a:gd name="T7" fmla="*/ 16 h 198"/>
                <a:gd name="T8" fmla="*/ 528 w 532"/>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198">
                  <a:moveTo>
                    <a:pt x="64" y="168"/>
                  </a:moveTo>
                  <a:cubicBezTo>
                    <a:pt x="195" y="124"/>
                    <a:pt x="0" y="198"/>
                    <a:pt x="124" y="120"/>
                  </a:cubicBezTo>
                  <a:cubicBezTo>
                    <a:pt x="156" y="100"/>
                    <a:pt x="196" y="96"/>
                    <a:pt x="232" y="84"/>
                  </a:cubicBezTo>
                  <a:cubicBezTo>
                    <a:pt x="315" y="56"/>
                    <a:pt x="384" y="35"/>
                    <a:pt x="472" y="24"/>
                  </a:cubicBezTo>
                  <a:cubicBezTo>
                    <a:pt x="516" y="9"/>
                    <a:pt x="497" y="18"/>
                    <a:pt x="532"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 name="Group 23">
              <a:extLst>
                <a:ext uri="{FF2B5EF4-FFF2-40B4-BE49-F238E27FC236}">
                  <a16:creationId xmlns:a16="http://schemas.microsoft.com/office/drawing/2014/main" id="{ADD2909E-4369-46A6-9CF7-6E7F96C3E2DD}"/>
                </a:ext>
              </a:extLst>
            </p:cNvPr>
            <p:cNvGrpSpPr>
              <a:grpSpLocks/>
            </p:cNvGrpSpPr>
            <p:nvPr/>
          </p:nvGrpSpPr>
          <p:grpSpPr bwMode="auto">
            <a:xfrm>
              <a:off x="0" y="0"/>
              <a:ext cx="4608" cy="2989"/>
              <a:chOff x="0" y="0"/>
              <a:chExt cx="4608" cy="2989"/>
            </a:xfrm>
          </p:grpSpPr>
          <p:sp>
            <p:nvSpPr>
              <p:cNvPr id="5" name="未知">
                <a:extLst>
                  <a:ext uri="{FF2B5EF4-FFF2-40B4-BE49-F238E27FC236}">
                    <a16:creationId xmlns:a16="http://schemas.microsoft.com/office/drawing/2014/main" id="{E5E1FB40-1DE2-4157-9AED-4C7103EF9F97}"/>
                  </a:ext>
                </a:extLst>
              </p:cNvPr>
              <p:cNvSpPr>
                <a:spLocks/>
              </p:cNvSpPr>
              <p:nvPr/>
            </p:nvSpPr>
            <p:spPr bwMode="auto">
              <a:xfrm>
                <a:off x="1824" y="1933"/>
                <a:ext cx="176" cy="74"/>
              </a:xfrm>
              <a:custGeom>
                <a:avLst/>
                <a:gdLst>
                  <a:gd name="T0" fmla="*/ 0 w 176"/>
                  <a:gd name="T1" fmla="*/ 74 h 88"/>
                  <a:gd name="T2" fmla="*/ 120 w 176"/>
                  <a:gd name="T3" fmla="*/ 7 h 88"/>
                  <a:gd name="T4" fmla="*/ 176 w 176"/>
                  <a:gd name="T5" fmla="*/ 0 h 88"/>
                  <a:gd name="T6" fmla="*/ 0 60000 65536"/>
                  <a:gd name="T7" fmla="*/ 0 60000 65536"/>
                  <a:gd name="T8" fmla="*/ 0 60000 65536"/>
                </a:gdLst>
                <a:ahLst/>
                <a:cxnLst>
                  <a:cxn ang="T6">
                    <a:pos x="T0" y="T1"/>
                  </a:cxn>
                  <a:cxn ang="T7">
                    <a:pos x="T2" y="T3"/>
                  </a:cxn>
                  <a:cxn ang="T8">
                    <a:pos x="T4" y="T5"/>
                  </a:cxn>
                </a:cxnLst>
                <a:rect l="0" t="0" r="r" b="b"/>
                <a:pathLst>
                  <a:path w="176" h="88">
                    <a:moveTo>
                      <a:pt x="0" y="88"/>
                    </a:moveTo>
                    <a:cubicBezTo>
                      <a:pt x="31" y="42"/>
                      <a:pt x="65" y="18"/>
                      <a:pt x="120" y="8"/>
                    </a:cubicBezTo>
                    <a:cubicBezTo>
                      <a:pt x="139" y="5"/>
                      <a:pt x="176" y="0"/>
                      <a:pt x="176"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 name="Group 25">
                <a:extLst>
                  <a:ext uri="{FF2B5EF4-FFF2-40B4-BE49-F238E27FC236}">
                    <a16:creationId xmlns:a16="http://schemas.microsoft.com/office/drawing/2014/main" id="{014FD543-7C68-499D-8D46-7B57F1D4A082}"/>
                  </a:ext>
                </a:extLst>
              </p:cNvPr>
              <p:cNvGrpSpPr>
                <a:grpSpLocks/>
              </p:cNvGrpSpPr>
              <p:nvPr/>
            </p:nvGrpSpPr>
            <p:grpSpPr bwMode="auto">
              <a:xfrm>
                <a:off x="0" y="0"/>
                <a:ext cx="4608" cy="2989"/>
                <a:chOff x="0" y="0"/>
                <a:chExt cx="4608" cy="2989"/>
              </a:xfrm>
            </p:grpSpPr>
            <p:sp>
              <p:nvSpPr>
                <p:cNvPr id="31766" name="Line 26">
                  <a:extLst>
                    <a:ext uri="{FF2B5EF4-FFF2-40B4-BE49-F238E27FC236}">
                      <a16:creationId xmlns:a16="http://schemas.microsoft.com/office/drawing/2014/main" id="{3355F10F-6311-401D-B825-33650109AAF0}"/>
                    </a:ext>
                  </a:extLst>
                </p:cNvPr>
                <p:cNvSpPr>
                  <a:spLocks noChangeShapeType="1"/>
                </p:cNvSpPr>
                <p:nvPr/>
              </p:nvSpPr>
              <p:spPr bwMode="auto">
                <a:xfrm flipV="1">
                  <a:off x="3008" y="430"/>
                  <a:ext cx="240" cy="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7" name="未知">
                  <a:extLst>
                    <a:ext uri="{FF2B5EF4-FFF2-40B4-BE49-F238E27FC236}">
                      <a16:creationId xmlns:a16="http://schemas.microsoft.com/office/drawing/2014/main" id="{B854BE8C-B7C9-48E2-B887-F8ECA6840CB4}"/>
                    </a:ext>
                  </a:extLst>
                </p:cNvPr>
                <p:cNvSpPr>
                  <a:spLocks/>
                </p:cNvSpPr>
                <p:nvPr/>
              </p:nvSpPr>
              <p:spPr bwMode="auto">
                <a:xfrm>
                  <a:off x="1904" y="1660"/>
                  <a:ext cx="96" cy="58"/>
                </a:xfrm>
                <a:custGeom>
                  <a:avLst/>
                  <a:gdLst>
                    <a:gd name="T0" fmla="*/ 96 w 108"/>
                    <a:gd name="T1" fmla="*/ 0 h 98"/>
                    <a:gd name="T2" fmla="*/ 52 w 108"/>
                    <a:gd name="T3" fmla="*/ 12 h 98"/>
                    <a:gd name="T4" fmla="*/ 36 w 108"/>
                    <a:gd name="T5" fmla="*/ 19 h 98"/>
                    <a:gd name="T6" fmla="*/ 30 w 108"/>
                    <a:gd name="T7" fmla="*/ 21 h 98"/>
                    <a:gd name="T8" fmla="*/ 21 w 108"/>
                    <a:gd name="T9" fmla="*/ 27 h 98"/>
                    <a:gd name="T10" fmla="*/ 7 w 108"/>
                    <a:gd name="T11" fmla="*/ 49 h 98"/>
                    <a:gd name="T12" fmla="*/ 4 w 108"/>
                    <a:gd name="T13" fmla="*/ 58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68" name="Text Box 28">
                  <a:extLst>
                    <a:ext uri="{FF2B5EF4-FFF2-40B4-BE49-F238E27FC236}">
                      <a16:creationId xmlns:a16="http://schemas.microsoft.com/office/drawing/2014/main" id="{48666418-C1CA-4B26-AF69-8294C92443C1}"/>
                    </a:ext>
                  </a:extLst>
                </p:cNvPr>
                <p:cNvSpPr txBox="1">
                  <a:spLocks noChangeArrowheads="1"/>
                </p:cNvSpPr>
                <p:nvPr/>
              </p:nvSpPr>
              <p:spPr bwMode="auto">
                <a:xfrm>
                  <a:off x="1550" y="1961"/>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grpSp>
              <p:nvGrpSpPr>
                <p:cNvPr id="31769" name="Group 29">
                  <a:extLst>
                    <a:ext uri="{FF2B5EF4-FFF2-40B4-BE49-F238E27FC236}">
                      <a16:creationId xmlns:a16="http://schemas.microsoft.com/office/drawing/2014/main" id="{FB0753FC-5019-4A9A-B63A-E80E086EFD1F}"/>
                    </a:ext>
                  </a:extLst>
                </p:cNvPr>
                <p:cNvGrpSpPr>
                  <a:grpSpLocks/>
                </p:cNvGrpSpPr>
                <p:nvPr/>
              </p:nvGrpSpPr>
              <p:grpSpPr bwMode="auto">
                <a:xfrm>
                  <a:off x="0" y="0"/>
                  <a:ext cx="4608" cy="2989"/>
                  <a:chOff x="0" y="0"/>
                  <a:chExt cx="4608" cy="2989"/>
                </a:xfrm>
              </p:grpSpPr>
              <p:sp>
                <p:nvSpPr>
                  <p:cNvPr id="31770" name="Line 30">
                    <a:extLst>
                      <a:ext uri="{FF2B5EF4-FFF2-40B4-BE49-F238E27FC236}">
                        <a16:creationId xmlns:a16="http://schemas.microsoft.com/office/drawing/2014/main" id="{B4F2F4A5-9E7D-4F10-830A-079B8E5CB5FB}"/>
                      </a:ext>
                    </a:extLst>
                  </p:cNvPr>
                  <p:cNvSpPr>
                    <a:spLocks noChangeShapeType="1"/>
                  </p:cNvSpPr>
                  <p:nvPr/>
                </p:nvSpPr>
                <p:spPr bwMode="auto">
                  <a:xfrm>
                    <a:off x="448" y="1755"/>
                    <a:ext cx="3280" cy="17"/>
                  </a:xfrm>
                  <a:prstGeom prst="line">
                    <a:avLst/>
                  </a:prstGeom>
                  <a:noFill/>
                  <a:ln w="1905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1" name="Line 31">
                    <a:extLst>
                      <a:ext uri="{FF2B5EF4-FFF2-40B4-BE49-F238E27FC236}">
                        <a16:creationId xmlns:a16="http://schemas.microsoft.com/office/drawing/2014/main" id="{2F44DFD1-9121-4867-A29A-CE5F6A6CEB93}"/>
                      </a:ext>
                    </a:extLst>
                  </p:cNvPr>
                  <p:cNvSpPr>
                    <a:spLocks noChangeShapeType="1"/>
                  </p:cNvSpPr>
                  <p:nvPr/>
                </p:nvSpPr>
                <p:spPr bwMode="auto">
                  <a:xfrm>
                    <a:off x="3440" y="1755"/>
                    <a:ext cx="0" cy="968"/>
                  </a:xfrm>
                  <a:prstGeom prst="line">
                    <a:avLst/>
                  </a:prstGeom>
                  <a:noFill/>
                  <a:ln w="19050">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1772" name="Group 32">
                    <a:extLst>
                      <a:ext uri="{FF2B5EF4-FFF2-40B4-BE49-F238E27FC236}">
                        <a16:creationId xmlns:a16="http://schemas.microsoft.com/office/drawing/2014/main" id="{2B8A97BD-6459-49BB-BD0F-51B5B9219DBF}"/>
                      </a:ext>
                    </a:extLst>
                  </p:cNvPr>
                  <p:cNvGrpSpPr>
                    <a:grpSpLocks/>
                  </p:cNvGrpSpPr>
                  <p:nvPr/>
                </p:nvGrpSpPr>
                <p:grpSpPr bwMode="auto">
                  <a:xfrm>
                    <a:off x="0" y="0"/>
                    <a:ext cx="4608" cy="2989"/>
                    <a:chOff x="0" y="0"/>
                    <a:chExt cx="4608" cy="2989"/>
                  </a:xfrm>
                </p:grpSpPr>
                <p:grpSp>
                  <p:nvGrpSpPr>
                    <p:cNvPr id="31773" name="Group 33">
                      <a:extLst>
                        <a:ext uri="{FF2B5EF4-FFF2-40B4-BE49-F238E27FC236}">
                          <a16:creationId xmlns:a16="http://schemas.microsoft.com/office/drawing/2014/main" id="{CAD2BBFD-13B2-4099-ADCC-15763D569DE8}"/>
                        </a:ext>
                      </a:extLst>
                    </p:cNvPr>
                    <p:cNvGrpSpPr>
                      <a:grpSpLocks/>
                    </p:cNvGrpSpPr>
                    <p:nvPr/>
                  </p:nvGrpSpPr>
                  <p:grpSpPr bwMode="auto">
                    <a:xfrm>
                      <a:off x="0" y="0"/>
                      <a:ext cx="4608" cy="2989"/>
                      <a:chOff x="0" y="0"/>
                      <a:chExt cx="4608" cy="2989"/>
                    </a:xfrm>
                  </p:grpSpPr>
                  <p:sp>
                    <p:nvSpPr>
                      <p:cNvPr id="31777" name="Line 34">
                        <a:extLst>
                          <a:ext uri="{FF2B5EF4-FFF2-40B4-BE49-F238E27FC236}">
                            <a16:creationId xmlns:a16="http://schemas.microsoft.com/office/drawing/2014/main" id="{908558B5-A3F8-46B8-A25C-8F22D3B7D4D2}"/>
                          </a:ext>
                        </a:extLst>
                      </p:cNvPr>
                      <p:cNvSpPr>
                        <a:spLocks noChangeShapeType="1"/>
                      </p:cNvSpPr>
                      <p:nvPr/>
                    </p:nvSpPr>
                    <p:spPr bwMode="auto">
                      <a:xfrm flipV="1">
                        <a:off x="2576" y="1594"/>
                        <a:ext cx="1488" cy="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8" name="Line 35">
                        <a:extLst>
                          <a:ext uri="{FF2B5EF4-FFF2-40B4-BE49-F238E27FC236}">
                            <a16:creationId xmlns:a16="http://schemas.microsoft.com/office/drawing/2014/main" id="{63FFAE06-B7B1-44E6-981C-7474D611B45A}"/>
                          </a:ext>
                        </a:extLst>
                      </p:cNvPr>
                      <p:cNvSpPr>
                        <a:spLocks noChangeShapeType="1"/>
                      </p:cNvSpPr>
                      <p:nvPr/>
                    </p:nvSpPr>
                    <p:spPr bwMode="auto">
                      <a:xfrm flipV="1">
                        <a:off x="1984" y="1917"/>
                        <a:ext cx="2224" cy="2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9" name="Text Box 36">
                        <a:extLst>
                          <a:ext uri="{FF2B5EF4-FFF2-40B4-BE49-F238E27FC236}">
                            <a16:creationId xmlns:a16="http://schemas.microsoft.com/office/drawing/2014/main" id="{C1BB8A73-2516-40FD-9D65-965A90004462}"/>
                          </a:ext>
                        </a:extLst>
                      </p:cNvPr>
                      <p:cNvSpPr txBox="1">
                        <a:spLocks noChangeArrowheads="1"/>
                      </p:cNvSpPr>
                      <p:nvPr/>
                    </p:nvSpPr>
                    <p:spPr bwMode="auto">
                      <a:xfrm>
                        <a:off x="416" y="30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endParaRPr lang="en-US" altLang="zh-CN" b="0"/>
                      </a:p>
                    </p:txBody>
                  </p:sp>
                  <p:sp>
                    <p:nvSpPr>
                      <p:cNvPr id="31780" name="Line 37">
                        <a:extLst>
                          <a:ext uri="{FF2B5EF4-FFF2-40B4-BE49-F238E27FC236}">
                            <a16:creationId xmlns:a16="http://schemas.microsoft.com/office/drawing/2014/main" id="{086AA1C0-4EE2-43A2-B192-D2558D83AB6E}"/>
                          </a:ext>
                        </a:extLst>
                      </p:cNvPr>
                      <p:cNvSpPr>
                        <a:spLocks noChangeShapeType="1"/>
                      </p:cNvSpPr>
                      <p:nvPr/>
                    </p:nvSpPr>
                    <p:spPr bwMode="auto">
                      <a:xfrm>
                        <a:off x="887" y="1917"/>
                        <a:ext cx="275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1781" name="Group 38">
                        <a:extLst>
                          <a:ext uri="{FF2B5EF4-FFF2-40B4-BE49-F238E27FC236}">
                            <a16:creationId xmlns:a16="http://schemas.microsoft.com/office/drawing/2014/main" id="{704A0D45-F363-4A09-86D4-202BEE053FE5}"/>
                          </a:ext>
                        </a:extLst>
                      </p:cNvPr>
                      <p:cNvGrpSpPr>
                        <a:grpSpLocks/>
                      </p:cNvGrpSpPr>
                      <p:nvPr/>
                    </p:nvGrpSpPr>
                    <p:grpSpPr bwMode="auto">
                      <a:xfrm>
                        <a:off x="0" y="0"/>
                        <a:ext cx="4608" cy="2989"/>
                        <a:chOff x="0" y="0"/>
                        <a:chExt cx="4608" cy="2989"/>
                      </a:xfrm>
                    </p:grpSpPr>
                    <p:sp>
                      <p:nvSpPr>
                        <p:cNvPr id="31782" name="Line 39">
                          <a:extLst>
                            <a:ext uri="{FF2B5EF4-FFF2-40B4-BE49-F238E27FC236}">
                              <a16:creationId xmlns:a16="http://schemas.microsoft.com/office/drawing/2014/main" id="{CE485F16-A46C-4F69-A03A-45AFAC83D7A4}"/>
                            </a:ext>
                          </a:extLst>
                        </p:cNvPr>
                        <p:cNvSpPr>
                          <a:spLocks noChangeShapeType="1"/>
                        </p:cNvSpPr>
                        <p:nvPr/>
                      </p:nvSpPr>
                      <p:spPr bwMode="auto">
                        <a:xfrm>
                          <a:off x="1808" y="385"/>
                          <a:ext cx="1968" cy="165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3" name="Line 40">
                          <a:extLst>
                            <a:ext uri="{FF2B5EF4-FFF2-40B4-BE49-F238E27FC236}">
                              <a16:creationId xmlns:a16="http://schemas.microsoft.com/office/drawing/2014/main" id="{3F27543B-ACB0-44BF-B3A9-03384D5262EF}"/>
                            </a:ext>
                          </a:extLst>
                        </p:cNvPr>
                        <p:cNvSpPr>
                          <a:spLocks noChangeShapeType="1"/>
                        </p:cNvSpPr>
                        <p:nvPr/>
                      </p:nvSpPr>
                      <p:spPr bwMode="auto">
                        <a:xfrm flipV="1">
                          <a:off x="1792" y="45"/>
                          <a:ext cx="1" cy="1976"/>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4" name="Line 41">
                          <a:extLst>
                            <a:ext uri="{FF2B5EF4-FFF2-40B4-BE49-F238E27FC236}">
                              <a16:creationId xmlns:a16="http://schemas.microsoft.com/office/drawing/2014/main" id="{09DA4DA7-6150-406F-9EB3-B0011B14348F}"/>
                            </a:ext>
                          </a:extLst>
                        </p:cNvPr>
                        <p:cNvSpPr>
                          <a:spLocks noChangeShapeType="1"/>
                        </p:cNvSpPr>
                        <p:nvPr/>
                      </p:nvSpPr>
                      <p:spPr bwMode="auto">
                        <a:xfrm flipH="1">
                          <a:off x="1808" y="1134"/>
                          <a:ext cx="240" cy="8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5" name="未知">
                          <a:extLst>
                            <a:ext uri="{FF2B5EF4-FFF2-40B4-BE49-F238E27FC236}">
                              <a16:creationId xmlns:a16="http://schemas.microsoft.com/office/drawing/2014/main" id="{EC0BA674-73F5-4564-B238-7D68ADA58752}"/>
                            </a:ext>
                          </a:extLst>
                        </p:cNvPr>
                        <p:cNvSpPr>
                          <a:spLocks/>
                        </p:cNvSpPr>
                        <p:nvPr/>
                      </p:nvSpPr>
                      <p:spPr bwMode="auto">
                        <a:xfrm>
                          <a:off x="2048" y="449"/>
                          <a:ext cx="960" cy="725"/>
                        </a:xfrm>
                        <a:custGeom>
                          <a:avLst/>
                          <a:gdLst>
                            <a:gd name="T0" fmla="*/ 0 w 960"/>
                            <a:gd name="T1" fmla="*/ 725 h 864"/>
                            <a:gd name="T2" fmla="*/ 288 w 960"/>
                            <a:gd name="T3" fmla="*/ 161 h 864"/>
                            <a:gd name="T4" fmla="*/ 960 w 960"/>
                            <a:gd name="T5" fmla="*/ 0 h 864"/>
                            <a:gd name="T6" fmla="*/ 0 60000 65536"/>
                            <a:gd name="T7" fmla="*/ 0 60000 65536"/>
                            <a:gd name="T8" fmla="*/ 0 60000 65536"/>
                          </a:gdLst>
                          <a:ahLst/>
                          <a:cxnLst>
                            <a:cxn ang="T6">
                              <a:pos x="T0" y="T1"/>
                            </a:cxn>
                            <a:cxn ang="T7">
                              <a:pos x="T2" y="T3"/>
                            </a:cxn>
                            <a:cxn ang="T8">
                              <a:pos x="T4" y="T5"/>
                            </a:cxn>
                          </a:cxnLst>
                          <a:rect l="0" t="0" r="r" b="b"/>
                          <a:pathLst>
                            <a:path w="960" h="864">
                              <a:moveTo>
                                <a:pt x="0" y="864"/>
                              </a:moveTo>
                              <a:cubicBezTo>
                                <a:pt x="64" y="600"/>
                                <a:pt x="128" y="336"/>
                                <a:pt x="288" y="192"/>
                              </a:cubicBezTo>
                              <a:cubicBezTo>
                                <a:pt x="448" y="48"/>
                                <a:pt x="848" y="32"/>
                                <a:pt x="96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6" name="未知">
                          <a:extLst>
                            <a:ext uri="{FF2B5EF4-FFF2-40B4-BE49-F238E27FC236}">
                              <a16:creationId xmlns:a16="http://schemas.microsoft.com/office/drawing/2014/main" id="{DCB1C3BD-C69B-4332-9A23-0F3A4359618C}"/>
                            </a:ext>
                          </a:extLst>
                        </p:cNvPr>
                        <p:cNvSpPr>
                          <a:spLocks/>
                        </p:cNvSpPr>
                        <p:nvPr/>
                      </p:nvSpPr>
                      <p:spPr bwMode="auto">
                        <a:xfrm>
                          <a:off x="1952" y="1255"/>
                          <a:ext cx="720" cy="282"/>
                        </a:xfrm>
                        <a:custGeom>
                          <a:avLst/>
                          <a:gdLst>
                            <a:gd name="T0" fmla="*/ 0 w 720"/>
                            <a:gd name="T1" fmla="*/ 282 h 336"/>
                            <a:gd name="T2" fmla="*/ 144 w 720"/>
                            <a:gd name="T3" fmla="*/ 81 h 336"/>
                            <a:gd name="T4" fmla="*/ 720 w 720"/>
                            <a:gd name="T5" fmla="*/ 0 h 336"/>
                            <a:gd name="T6" fmla="*/ 0 60000 65536"/>
                            <a:gd name="T7" fmla="*/ 0 60000 65536"/>
                            <a:gd name="T8" fmla="*/ 0 60000 65536"/>
                          </a:gdLst>
                          <a:ahLst/>
                          <a:cxnLst>
                            <a:cxn ang="T6">
                              <a:pos x="T0" y="T1"/>
                            </a:cxn>
                            <a:cxn ang="T7">
                              <a:pos x="T2" y="T3"/>
                            </a:cxn>
                            <a:cxn ang="T8">
                              <a:pos x="T4" y="T5"/>
                            </a:cxn>
                          </a:cxnLst>
                          <a:rect l="0" t="0" r="r" b="b"/>
                          <a:pathLst>
                            <a:path w="720" h="336">
                              <a:moveTo>
                                <a:pt x="0" y="336"/>
                              </a:moveTo>
                              <a:cubicBezTo>
                                <a:pt x="12" y="244"/>
                                <a:pt x="24" y="152"/>
                                <a:pt x="144" y="96"/>
                              </a:cubicBezTo>
                              <a:cubicBezTo>
                                <a:pt x="264" y="40"/>
                                <a:pt x="492" y="20"/>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7" name="Line 44">
                          <a:extLst>
                            <a:ext uri="{FF2B5EF4-FFF2-40B4-BE49-F238E27FC236}">
                              <a16:creationId xmlns:a16="http://schemas.microsoft.com/office/drawing/2014/main" id="{3570A388-9659-443D-A05B-2C83C61C9D8F}"/>
                            </a:ext>
                          </a:extLst>
                        </p:cNvPr>
                        <p:cNvSpPr>
                          <a:spLocks noChangeShapeType="1"/>
                        </p:cNvSpPr>
                        <p:nvPr/>
                      </p:nvSpPr>
                      <p:spPr bwMode="auto">
                        <a:xfrm flipV="1">
                          <a:off x="2624" y="1186"/>
                          <a:ext cx="1008" cy="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8" name="Line 45">
                          <a:extLst>
                            <a:ext uri="{FF2B5EF4-FFF2-40B4-BE49-F238E27FC236}">
                              <a16:creationId xmlns:a16="http://schemas.microsoft.com/office/drawing/2014/main" id="{D7FAD842-F97F-46F5-9D98-FF10559280BD}"/>
                            </a:ext>
                          </a:extLst>
                        </p:cNvPr>
                        <p:cNvSpPr>
                          <a:spLocks noChangeShapeType="1"/>
                        </p:cNvSpPr>
                        <p:nvPr/>
                      </p:nvSpPr>
                      <p:spPr bwMode="auto">
                        <a:xfrm flipH="1">
                          <a:off x="2000" y="1618"/>
                          <a:ext cx="576" cy="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89" name="Line 46">
                          <a:extLst>
                            <a:ext uri="{FF2B5EF4-FFF2-40B4-BE49-F238E27FC236}">
                              <a16:creationId xmlns:a16="http://schemas.microsoft.com/office/drawing/2014/main" id="{6FEBA16D-814E-464A-9020-537EDF4B5878}"/>
                            </a:ext>
                          </a:extLst>
                        </p:cNvPr>
                        <p:cNvSpPr>
                          <a:spLocks noChangeShapeType="1"/>
                        </p:cNvSpPr>
                        <p:nvPr/>
                      </p:nvSpPr>
                      <p:spPr bwMode="auto">
                        <a:xfrm>
                          <a:off x="416" y="2021"/>
                          <a:ext cx="1056"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90" name="Line 47">
                          <a:extLst>
                            <a:ext uri="{FF2B5EF4-FFF2-40B4-BE49-F238E27FC236}">
                              <a16:creationId xmlns:a16="http://schemas.microsoft.com/office/drawing/2014/main" id="{4BD4093F-4B27-453D-A6CB-494C4781CE8F}"/>
                            </a:ext>
                          </a:extLst>
                        </p:cNvPr>
                        <p:cNvSpPr>
                          <a:spLocks noChangeShapeType="1"/>
                        </p:cNvSpPr>
                        <p:nvPr/>
                      </p:nvSpPr>
                      <p:spPr bwMode="auto">
                        <a:xfrm flipV="1">
                          <a:off x="416" y="396"/>
                          <a:ext cx="1" cy="1625"/>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91" name="Line 48">
                          <a:extLst>
                            <a:ext uri="{FF2B5EF4-FFF2-40B4-BE49-F238E27FC236}">
                              <a16:creationId xmlns:a16="http://schemas.microsoft.com/office/drawing/2014/main" id="{0E8BFDC9-F630-4D3C-8673-C9191084FFA9}"/>
                            </a:ext>
                          </a:extLst>
                        </p:cNvPr>
                        <p:cNvSpPr>
                          <a:spLocks noChangeShapeType="1"/>
                        </p:cNvSpPr>
                        <p:nvPr/>
                      </p:nvSpPr>
                      <p:spPr bwMode="auto">
                        <a:xfrm>
                          <a:off x="1808" y="2360"/>
                          <a:ext cx="2448"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92" name="Text Box 49">
                          <a:extLst>
                            <a:ext uri="{FF2B5EF4-FFF2-40B4-BE49-F238E27FC236}">
                              <a16:creationId xmlns:a16="http://schemas.microsoft.com/office/drawing/2014/main" id="{36D6EBCA-1C6A-4F94-837C-F60E5C578DA9}"/>
                            </a:ext>
                          </a:extLst>
                        </p:cNvPr>
                        <p:cNvSpPr txBox="1">
                          <a:spLocks noChangeArrowheads="1"/>
                        </p:cNvSpPr>
                        <p:nvPr/>
                      </p:nvSpPr>
                      <p:spPr bwMode="auto">
                        <a:xfrm>
                          <a:off x="1244" y="199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a:p>
                      </p:txBody>
                    </p:sp>
                    <p:sp>
                      <p:nvSpPr>
                        <p:cNvPr id="31793" name="Text Box 50">
                          <a:extLst>
                            <a:ext uri="{FF2B5EF4-FFF2-40B4-BE49-F238E27FC236}">
                              <a16:creationId xmlns:a16="http://schemas.microsoft.com/office/drawing/2014/main" id="{B7288970-49E9-4429-AF11-E05753572496}"/>
                            </a:ext>
                          </a:extLst>
                        </p:cNvPr>
                        <p:cNvSpPr txBox="1">
                          <a:spLocks noChangeArrowheads="1"/>
                        </p:cNvSpPr>
                        <p:nvPr/>
                      </p:nvSpPr>
                      <p:spPr bwMode="auto">
                        <a:xfrm>
                          <a:off x="1596" y="2299"/>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2000" b="0" i="1"/>
                        </a:p>
                      </p:txBody>
                    </p:sp>
                    <p:sp>
                      <p:nvSpPr>
                        <p:cNvPr id="31794" name="Text Box 51">
                          <a:extLst>
                            <a:ext uri="{FF2B5EF4-FFF2-40B4-BE49-F238E27FC236}">
                              <a16:creationId xmlns:a16="http://schemas.microsoft.com/office/drawing/2014/main" id="{5DA81A43-92FF-4620-843E-85AD2B481D3A}"/>
                            </a:ext>
                          </a:extLst>
                        </p:cNvPr>
                        <p:cNvSpPr txBox="1">
                          <a:spLocks noChangeArrowheads="1"/>
                        </p:cNvSpPr>
                        <p:nvPr/>
                      </p:nvSpPr>
                      <p:spPr bwMode="auto">
                        <a:xfrm>
                          <a:off x="204" y="1977"/>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2000" b="0" i="1"/>
                        </a:p>
                      </p:txBody>
                    </p:sp>
                    <p:sp>
                      <p:nvSpPr>
                        <p:cNvPr id="31795" name="Line 52">
                          <a:extLst>
                            <a:ext uri="{FF2B5EF4-FFF2-40B4-BE49-F238E27FC236}">
                              <a16:creationId xmlns:a16="http://schemas.microsoft.com/office/drawing/2014/main" id="{23FC56C2-3E3B-43CF-B588-77EA3D0F2677}"/>
                            </a:ext>
                          </a:extLst>
                        </p:cNvPr>
                        <p:cNvSpPr>
                          <a:spLocks noChangeShapeType="1"/>
                        </p:cNvSpPr>
                        <p:nvPr/>
                      </p:nvSpPr>
                      <p:spPr bwMode="auto">
                        <a:xfrm flipV="1">
                          <a:off x="2512" y="781"/>
                          <a:ext cx="928"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96" name="Text Box 53">
                          <a:extLst>
                            <a:ext uri="{FF2B5EF4-FFF2-40B4-BE49-F238E27FC236}">
                              <a16:creationId xmlns:a16="http://schemas.microsoft.com/office/drawing/2014/main" id="{7C901A06-34D9-42E1-A6A4-0DDD899BC3F7}"/>
                            </a:ext>
                          </a:extLst>
                        </p:cNvPr>
                        <p:cNvSpPr txBox="1">
                          <a:spLocks noChangeArrowheads="1"/>
                        </p:cNvSpPr>
                        <p:nvPr/>
                      </p:nvSpPr>
                      <p:spPr bwMode="auto">
                        <a:xfrm>
                          <a:off x="3488" y="1572"/>
                          <a:ext cx="2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0066"/>
                              </a:solidFill>
                            </a:rPr>
                            <a:t>Q</a:t>
                          </a:r>
                          <a:r>
                            <a:rPr lang="en-US" altLang="zh-CN" sz="1800">
                              <a:solidFill>
                                <a:srgbClr val="FF0066"/>
                              </a:solidFill>
                            </a:rPr>
                            <a:t> </a:t>
                          </a:r>
                          <a:endParaRPr lang="en-US" altLang="zh-CN" sz="1800"/>
                        </a:p>
                      </p:txBody>
                    </p:sp>
                    <p:sp>
                      <p:nvSpPr>
                        <p:cNvPr id="31797" name="Text Box 54">
                          <a:extLst>
                            <a:ext uri="{FF2B5EF4-FFF2-40B4-BE49-F238E27FC236}">
                              <a16:creationId xmlns:a16="http://schemas.microsoft.com/office/drawing/2014/main" id="{874FEBC4-4012-4E37-BA79-8BAEAF49D9A8}"/>
                            </a:ext>
                          </a:extLst>
                        </p:cNvPr>
                        <p:cNvSpPr txBox="1">
                          <a:spLocks noChangeArrowheads="1"/>
                        </p:cNvSpPr>
                        <p:nvPr/>
                      </p:nvSpPr>
                      <p:spPr bwMode="auto">
                        <a:xfrm>
                          <a:off x="1808" y="270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a:p>
                      </p:txBody>
                    </p:sp>
                    <p:sp>
                      <p:nvSpPr>
                        <p:cNvPr id="31798" name="Text Box 55">
                          <a:extLst>
                            <a:ext uri="{FF2B5EF4-FFF2-40B4-BE49-F238E27FC236}">
                              <a16:creationId xmlns:a16="http://schemas.microsoft.com/office/drawing/2014/main" id="{7F8E1170-68DF-4795-B34B-950B54DFAC7A}"/>
                            </a:ext>
                          </a:extLst>
                        </p:cNvPr>
                        <p:cNvSpPr txBox="1">
                          <a:spLocks noChangeArrowheads="1"/>
                        </p:cNvSpPr>
                        <p:nvPr/>
                      </p:nvSpPr>
                      <p:spPr bwMode="auto">
                        <a:xfrm>
                          <a:off x="4016" y="1980"/>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31799" name="Text Box 56">
                          <a:extLst>
                            <a:ext uri="{FF2B5EF4-FFF2-40B4-BE49-F238E27FC236}">
                              <a16:creationId xmlns:a16="http://schemas.microsoft.com/office/drawing/2014/main" id="{0819C65F-26E7-43F8-ABC4-F000641DD009}"/>
                            </a:ext>
                          </a:extLst>
                        </p:cNvPr>
                        <p:cNvSpPr txBox="1">
                          <a:spLocks noChangeArrowheads="1"/>
                        </p:cNvSpPr>
                        <p:nvPr/>
                      </p:nvSpPr>
                      <p:spPr bwMode="auto">
                        <a:xfrm>
                          <a:off x="4000" y="2338"/>
                          <a:ext cx="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31800" name="Text Box 57">
                          <a:extLst>
                            <a:ext uri="{FF2B5EF4-FFF2-40B4-BE49-F238E27FC236}">
                              <a16:creationId xmlns:a16="http://schemas.microsoft.com/office/drawing/2014/main" id="{28BBA9D3-B7C4-444A-BA3F-35281FF80F46}"/>
                            </a:ext>
                          </a:extLst>
                        </p:cNvPr>
                        <p:cNvSpPr txBox="1">
                          <a:spLocks noChangeArrowheads="1"/>
                        </p:cNvSpPr>
                        <p:nvPr/>
                      </p:nvSpPr>
                      <p:spPr bwMode="auto">
                        <a:xfrm>
                          <a:off x="1856" y="0"/>
                          <a:ext cx="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r>
                            <a:rPr lang="en-US" altLang="zh-CN" b="0"/>
                            <a:t> </a:t>
                          </a:r>
                          <a:r>
                            <a:rPr lang="en-US" altLang="zh-CN"/>
                            <a:t>/ mA</a:t>
                          </a:r>
                          <a:endParaRPr lang="en-US" altLang="zh-CN" b="0"/>
                        </a:p>
                      </p:txBody>
                    </p:sp>
                    <p:sp>
                      <p:nvSpPr>
                        <p:cNvPr id="31801" name="Line 58">
                          <a:extLst>
                            <a:ext uri="{FF2B5EF4-FFF2-40B4-BE49-F238E27FC236}">
                              <a16:creationId xmlns:a16="http://schemas.microsoft.com/office/drawing/2014/main" id="{BBC41386-47E5-4363-9B77-A577E0054E06}"/>
                            </a:ext>
                          </a:extLst>
                        </p:cNvPr>
                        <p:cNvSpPr>
                          <a:spLocks noChangeShapeType="1"/>
                        </p:cNvSpPr>
                        <p:nvPr/>
                      </p:nvSpPr>
                      <p:spPr bwMode="auto">
                        <a:xfrm>
                          <a:off x="1785" y="2014"/>
                          <a:ext cx="2519" cy="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2" name="Line 59">
                          <a:extLst>
                            <a:ext uri="{FF2B5EF4-FFF2-40B4-BE49-F238E27FC236}">
                              <a16:creationId xmlns:a16="http://schemas.microsoft.com/office/drawing/2014/main" id="{3735AC2D-0019-4D6C-993C-1FF5F2E3DFFC}"/>
                            </a:ext>
                          </a:extLst>
                        </p:cNvPr>
                        <p:cNvSpPr>
                          <a:spLocks noChangeShapeType="1"/>
                        </p:cNvSpPr>
                        <p:nvPr/>
                      </p:nvSpPr>
                      <p:spPr bwMode="auto">
                        <a:xfrm>
                          <a:off x="1805" y="2365"/>
                          <a:ext cx="1" cy="519"/>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03" name="Oval 60">
                          <a:extLst>
                            <a:ext uri="{FF2B5EF4-FFF2-40B4-BE49-F238E27FC236}">
                              <a16:creationId xmlns:a16="http://schemas.microsoft.com/office/drawing/2014/main" id="{3BD91B25-79C3-4136-B482-33C5FA299097}"/>
                            </a:ext>
                          </a:extLst>
                        </p:cNvPr>
                        <p:cNvSpPr>
                          <a:spLocks noChangeArrowheads="1"/>
                        </p:cNvSpPr>
                        <p:nvPr/>
                      </p:nvSpPr>
                      <p:spPr bwMode="auto">
                        <a:xfrm>
                          <a:off x="3426" y="1736"/>
                          <a:ext cx="48" cy="40"/>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04" name="Text Box 61">
                          <a:extLst>
                            <a:ext uri="{FF2B5EF4-FFF2-40B4-BE49-F238E27FC236}">
                              <a16:creationId xmlns:a16="http://schemas.microsoft.com/office/drawing/2014/main" id="{10C2DF5A-B437-4743-BD35-A16C2D90774D}"/>
                            </a:ext>
                          </a:extLst>
                        </p:cNvPr>
                        <p:cNvSpPr txBox="1">
                          <a:spLocks noChangeArrowheads="1"/>
                        </p:cNvSpPr>
                        <p:nvPr/>
                      </p:nvSpPr>
                      <p:spPr bwMode="auto">
                        <a:xfrm>
                          <a:off x="0" y="153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I</a:t>
                          </a:r>
                          <a:r>
                            <a:rPr lang="en-US" altLang="zh-CN" baseline="-25000"/>
                            <a:t>CQ</a:t>
                          </a:r>
                        </a:p>
                      </p:txBody>
                    </p:sp>
                    <p:sp>
                      <p:nvSpPr>
                        <p:cNvPr id="31805" name="Text Box 62">
                          <a:extLst>
                            <a:ext uri="{FF2B5EF4-FFF2-40B4-BE49-F238E27FC236}">
                              <a16:creationId xmlns:a16="http://schemas.microsoft.com/office/drawing/2014/main" id="{5C71F2CD-90CB-4FAD-8253-5A3D92750595}"/>
                            </a:ext>
                          </a:extLst>
                        </p:cNvPr>
                        <p:cNvSpPr txBox="1">
                          <a:spLocks noChangeArrowheads="1"/>
                        </p:cNvSpPr>
                        <p:nvPr/>
                      </p:nvSpPr>
                      <p:spPr bwMode="auto">
                        <a:xfrm>
                          <a:off x="3216" y="19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CEQ</a:t>
                          </a:r>
                        </a:p>
                      </p:txBody>
                    </p:sp>
                  </p:grpSp>
                </p:grpSp>
                <p:sp>
                  <p:nvSpPr>
                    <p:cNvPr id="31774" name="Oval 63">
                      <a:extLst>
                        <a:ext uri="{FF2B5EF4-FFF2-40B4-BE49-F238E27FC236}">
                          <a16:creationId xmlns:a16="http://schemas.microsoft.com/office/drawing/2014/main" id="{31AFB871-A22E-432B-ADF0-DBBB571A4200}"/>
                        </a:ext>
                      </a:extLst>
                    </p:cNvPr>
                    <p:cNvSpPr>
                      <a:spLocks noChangeArrowheads="1"/>
                    </p:cNvSpPr>
                    <p:nvPr/>
                  </p:nvSpPr>
                  <p:spPr bwMode="auto">
                    <a:xfrm>
                      <a:off x="1763" y="383"/>
                      <a:ext cx="66" cy="42"/>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5" name="Oval 64">
                      <a:extLst>
                        <a:ext uri="{FF2B5EF4-FFF2-40B4-BE49-F238E27FC236}">
                          <a16:creationId xmlns:a16="http://schemas.microsoft.com/office/drawing/2014/main" id="{EA812D95-6458-49CC-A767-4C204B8398C2}"/>
                        </a:ext>
                      </a:extLst>
                    </p:cNvPr>
                    <p:cNvSpPr>
                      <a:spLocks noChangeArrowheads="1"/>
                    </p:cNvSpPr>
                    <p:nvPr/>
                  </p:nvSpPr>
                  <p:spPr bwMode="auto">
                    <a:xfrm>
                      <a:off x="3607" y="1879"/>
                      <a:ext cx="48" cy="40"/>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6" name="Oval 65">
                      <a:extLst>
                        <a:ext uri="{FF2B5EF4-FFF2-40B4-BE49-F238E27FC236}">
                          <a16:creationId xmlns:a16="http://schemas.microsoft.com/office/drawing/2014/main" id="{78E2FE3E-C12B-4677-A9E9-718197C29A15}"/>
                        </a:ext>
                      </a:extLst>
                    </p:cNvPr>
                    <p:cNvSpPr>
                      <a:spLocks noChangeArrowheads="1"/>
                    </p:cNvSpPr>
                    <p:nvPr/>
                  </p:nvSpPr>
                  <p:spPr bwMode="auto">
                    <a:xfrm>
                      <a:off x="2353" y="854"/>
                      <a:ext cx="48" cy="40"/>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grpSp>
      <p:sp>
        <p:nvSpPr>
          <p:cNvPr id="31810" name="未知">
            <a:extLst>
              <a:ext uri="{FF2B5EF4-FFF2-40B4-BE49-F238E27FC236}">
                <a16:creationId xmlns:a16="http://schemas.microsoft.com/office/drawing/2014/main" id="{AAC23E1D-CFD8-463B-AD94-FA7D6EEEC22C}"/>
              </a:ext>
            </a:extLst>
          </p:cNvPr>
          <p:cNvSpPr>
            <a:spLocks/>
          </p:cNvSpPr>
          <p:nvPr/>
        </p:nvSpPr>
        <p:spPr bwMode="auto">
          <a:xfrm rot="-303816">
            <a:off x="1346200" y="4222750"/>
            <a:ext cx="76200" cy="192088"/>
          </a:xfrm>
          <a:custGeom>
            <a:avLst/>
            <a:gdLst>
              <a:gd name="T0" fmla="*/ 0 w 48"/>
              <a:gd name="T1" fmla="*/ 0 h 144"/>
              <a:gd name="T2" fmla="*/ 76200 w 48"/>
              <a:gd name="T3" fmla="*/ 192088 h 144"/>
              <a:gd name="T4" fmla="*/ 0 60000 65536"/>
              <a:gd name="T5" fmla="*/ 0 60000 65536"/>
            </a:gdLst>
            <a:ahLst/>
            <a:cxnLst>
              <a:cxn ang="T4">
                <a:pos x="T0" y="T1"/>
              </a:cxn>
              <a:cxn ang="T5">
                <a:pos x="T2" y="T3"/>
              </a:cxn>
            </a:cxnLst>
            <a:rect l="0" t="0" r="r" b="b"/>
            <a:pathLst>
              <a:path w="48" h="144">
                <a:moveTo>
                  <a:pt x="0" y="0"/>
                </a:moveTo>
                <a:cubicBezTo>
                  <a:pt x="16" y="60"/>
                  <a:pt x="32" y="120"/>
                  <a:pt x="48" y="144"/>
                </a:cubicBez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7">
            <a:extLst>
              <a:ext uri="{FF2B5EF4-FFF2-40B4-BE49-F238E27FC236}">
                <a16:creationId xmlns:a16="http://schemas.microsoft.com/office/drawing/2014/main" id="{1387B494-EB3E-4540-8C9F-17FDDFDFA9C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dissolve">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31765"/>
                                        </p:tgtEl>
                                        <p:attrNameLst>
                                          <p:attrName>style.visibility</p:attrName>
                                        </p:attrNameLst>
                                      </p:cBhvr>
                                      <p:to>
                                        <p:strVal val="visible"/>
                                      </p:to>
                                    </p:set>
                                    <p:animEffect transition="in" filter="barn(outHorizontal)">
                                      <p:cBhvr>
                                        <p:cTn id="12" dur="500"/>
                                        <p:tgtEl>
                                          <p:spTgt spid="31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1763"/>
                                        </p:tgtEl>
                                        <p:attrNameLst>
                                          <p:attrName>style.visibility</p:attrName>
                                        </p:attrNameLst>
                                      </p:cBhvr>
                                      <p:to>
                                        <p:strVal val="visible"/>
                                      </p:to>
                                    </p:set>
                                    <p:animEffect transition="in" filter="wipe(right)">
                                      <p:cBhvr>
                                        <p:cTn id="17" dur="500"/>
                                        <p:tgtEl>
                                          <p:spTgt spid="317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55"/>
                                        </p:tgtEl>
                                        <p:attrNameLst>
                                          <p:attrName>style.visibility</p:attrName>
                                        </p:attrNameLst>
                                      </p:cBhvr>
                                      <p:to>
                                        <p:strVal val="visible"/>
                                      </p:to>
                                    </p:set>
                                    <p:animEffect transition="in" filter="wipe(left)">
                                      <p:cBhvr>
                                        <p:cTn id="22" dur="500"/>
                                        <p:tgtEl>
                                          <p:spTgt spid="31755"/>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31810"/>
                                        </p:tgtEl>
                                        <p:attrNameLst>
                                          <p:attrName>style.visibility</p:attrName>
                                        </p:attrNameLst>
                                      </p:cBhvr>
                                      <p:to>
                                        <p:strVal val="visible"/>
                                      </p:to>
                                    </p:set>
                                    <p:animEffect transition="in" filter="wipe(up)">
                                      <p:cBhvr>
                                        <p:cTn id="26" dur="500"/>
                                        <p:tgtEl>
                                          <p:spTgt spid="31810"/>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1756"/>
                                        </p:tgtEl>
                                        <p:attrNameLst>
                                          <p:attrName>style.visibility</p:attrName>
                                        </p:attrNameLst>
                                      </p:cBhvr>
                                      <p:to>
                                        <p:strVal val="visible"/>
                                      </p:to>
                                    </p:set>
                                    <p:animEffect transition="in" filter="wipe(left)">
                                      <p:cBhvr>
                                        <p:cTn id="30" dur="500"/>
                                        <p:tgtEl>
                                          <p:spTgt spid="31756"/>
                                        </p:tgtEl>
                                      </p:cBhvr>
                                    </p:animEffect>
                                  </p:childTnLst>
                                </p:cTn>
                              </p:par>
                            </p:childTnLst>
                          </p:cTn>
                        </p:par>
                        <p:par>
                          <p:cTn id="31" fill="hold" nodeType="afterGroup">
                            <p:stCondLst>
                              <p:cond delay="1500"/>
                            </p:stCondLst>
                            <p:childTnLst>
                              <p:par>
                                <p:cTn id="32" presetID="22" presetClass="entr" presetSubtype="4" fill="hold" nodeType="afterEffect">
                                  <p:stCondLst>
                                    <p:cond delay="0"/>
                                  </p:stCondLst>
                                  <p:childTnLst>
                                    <p:set>
                                      <p:cBhvr>
                                        <p:cTn id="33" dur="1" fill="hold">
                                          <p:stCondLst>
                                            <p:cond delay="0"/>
                                          </p:stCondLst>
                                        </p:cTn>
                                        <p:tgtEl>
                                          <p:spTgt spid="31757"/>
                                        </p:tgtEl>
                                        <p:attrNameLst>
                                          <p:attrName>style.visibility</p:attrName>
                                        </p:attrNameLst>
                                      </p:cBhvr>
                                      <p:to>
                                        <p:strVal val="visible"/>
                                      </p:to>
                                    </p:set>
                                    <p:animEffect transition="in" filter="wipe(down)">
                                      <p:cBhvr>
                                        <p:cTn id="34" dur="500"/>
                                        <p:tgtEl>
                                          <p:spTgt spid="317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1758"/>
                                        </p:tgtEl>
                                        <p:attrNameLst>
                                          <p:attrName>style.visibility</p:attrName>
                                        </p:attrNameLst>
                                      </p:cBhvr>
                                      <p:to>
                                        <p:strVal val="visible"/>
                                      </p:to>
                                    </p:set>
                                    <p:animEffect transition="in" filter="wipe(up)">
                                      <p:cBhvr>
                                        <p:cTn id="39" dur="500"/>
                                        <p:tgtEl>
                                          <p:spTgt spid="31758"/>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31759"/>
                                        </p:tgtEl>
                                        <p:attrNameLst>
                                          <p:attrName>style.visibility</p:attrName>
                                        </p:attrNameLst>
                                      </p:cBhvr>
                                      <p:to>
                                        <p:strVal val="visible"/>
                                      </p:to>
                                    </p:set>
                                    <p:animEffect transition="in" filter="wipe(up)">
                                      <p:cBhvr>
                                        <p:cTn id="43" dur="500"/>
                                        <p:tgtEl>
                                          <p:spTgt spid="317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31760"/>
                                        </p:tgtEl>
                                        <p:attrNameLst>
                                          <p:attrName>style.visibility</p:attrName>
                                        </p:attrNameLst>
                                      </p:cBhvr>
                                      <p:to>
                                        <p:strVal val="visible"/>
                                      </p:to>
                                    </p:set>
                                    <p:animEffect transition="in" filter="wipe(up)">
                                      <p:cBhvr>
                                        <p:cTn id="48" dur="500"/>
                                        <p:tgtEl>
                                          <p:spTgt spid="31760"/>
                                        </p:tgtEl>
                                      </p:cBhvr>
                                    </p:animEffec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31761"/>
                                        </p:tgtEl>
                                        <p:attrNameLst>
                                          <p:attrName>style.visibility</p:attrName>
                                        </p:attrNameLst>
                                      </p:cBhvr>
                                      <p:to>
                                        <p:strVal val="visible"/>
                                      </p:to>
                                    </p:set>
                                    <p:animEffect transition="in" filter="wipe(up)">
                                      <p:cBhvr>
                                        <p:cTn id="52" dur="500"/>
                                        <p:tgtEl>
                                          <p:spTgt spid="31761"/>
                                        </p:tgtEl>
                                      </p:cBhvr>
                                    </p:animEffect>
                                  </p:childTnLst>
                                </p:cTn>
                              </p:par>
                            </p:childTnLst>
                          </p:cTn>
                        </p:par>
                        <p:par>
                          <p:cTn id="53" fill="hold" nodeType="afterGroup">
                            <p:stCondLst>
                              <p:cond delay="1000"/>
                            </p:stCondLst>
                            <p:childTnLst>
                              <p:par>
                                <p:cTn id="54" presetID="22" presetClass="entr" presetSubtype="1" fill="hold" nodeType="afterEffect">
                                  <p:stCondLst>
                                    <p:cond delay="0"/>
                                  </p:stCondLst>
                                  <p:childTnLst>
                                    <p:set>
                                      <p:cBhvr>
                                        <p:cTn id="55" dur="1" fill="hold">
                                          <p:stCondLst>
                                            <p:cond delay="0"/>
                                          </p:stCondLst>
                                        </p:cTn>
                                        <p:tgtEl>
                                          <p:spTgt spid="31762"/>
                                        </p:tgtEl>
                                        <p:attrNameLst>
                                          <p:attrName>style.visibility</p:attrName>
                                        </p:attrNameLst>
                                      </p:cBhvr>
                                      <p:to>
                                        <p:strVal val="visible"/>
                                      </p:to>
                                    </p:set>
                                    <p:animEffect transition="in" filter="wipe(up)">
                                      <p:cBhvr>
                                        <p:cTn id="56" dur="500"/>
                                        <p:tgtEl>
                                          <p:spTgt spid="31762"/>
                                        </p:tgtEl>
                                      </p:cBhvr>
                                    </p:animEffect>
                                  </p:childTnLst>
                                </p:cTn>
                              </p:par>
                            </p:childTnLst>
                          </p:cTn>
                        </p:par>
                        <p:par>
                          <p:cTn id="57" fill="hold" nodeType="afterGroup">
                            <p:stCondLst>
                              <p:cond delay="1500"/>
                            </p:stCondLst>
                            <p:childTnLst>
                              <p:par>
                                <p:cTn id="58" presetID="9" presetClass="entr" presetSubtype="0" fill="hold" grpId="0" nodeType="afterEffect">
                                  <p:stCondLst>
                                    <p:cond delay="1000"/>
                                  </p:stCondLst>
                                  <p:childTnLst>
                                    <p:set>
                                      <p:cBhvr>
                                        <p:cTn id="59" dur="1" fill="hold">
                                          <p:stCondLst>
                                            <p:cond delay="0"/>
                                          </p:stCondLst>
                                        </p:cTn>
                                        <p:tgtEl>
                                          <p:spTgt spid="31764"/>
                                        </p:tgtEl>
                                        <p:attrNameLst>
                                          <p:attrName>style.visibility</p:attrName>
                                        </p:attrNameLst>
                                      </p:cBhvr>
                                      <p:to>
                                        <p:strVal val="visible"/>
                                      </p:to>
                                    </p:set>
                                    <p:animEffect transition="in" filter="dissolve">
                                      <p:cBhvr>
                                        <p:cTn id="60" dur="500"/>
                                        <p:tgtEl>
                                          <p:spTgt spid="3176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1747"/>
                                        </p:tgtEl>
                                        <p:attrNameLst>
                                          <p:attrName>style.visibility</p:attrName>
                                        </p:attrNameLst>
                                      </p:cBhvr>
                                      <p:to>
                                        <p:strVal val="visible"/>
                                      </p:to>
                                    </p:set>
                                    <p:animEffect transition="in" filter="wipe(left)">
                                      <p:cBhvr>
                                        <p:cTn id="65" dur="500"/>
                                        <p:tgtEl>
                                          <p:spTgt spid="31747"/>
                                        </p:tgtEl>
                                      </p:cBhvr>
                                    </p:animEffect>
                                  </p:childTnLst>
                                </p:cTn>
                              </p:par>
                            </p:childTnLst>
                          </p:cTn>
                        </p:par>
                        <p:par>
                          <p:cTn id="66" fill="hold" nodeType="afterGroup">
                            <p:stCondLst>
                              <p:cond delay="500"/>
                            </p:stCondLst>
                            <p:childTnLst>
                              <p:par>
                                <p:cTn id="67" presetID="9" presetClass="entr" presetSubtype="0" fill="hold" grpId="0" nodeType="afterEffect">
                                  <p:stCondLst>
                                    <p:cond delay="1000"/>
                                  </p:stCondLst>
                                  <p:childTnLst>
                                    <p:set>
                                      <p:cBhvr>
                                        <p:cTn id="68" dur="1" fill="hold">
                                          <p:stCondLst>
                                            <p:cond delay="0"/>
                                          </p:stCondLst>
                                        </p:cTn>
                                        <p:tgtEl>
                                          <p:spTgt spid="31754"/>
                                        </p:tgtEl>
                                        <p:attrNameLst>
                                          <p:attrName>style.visibility</p:attrName>
                                        </p:attrNameLst>
                                      </p:cBhvr>
                                      <p:to>
                                        <p:strVal val="visible"/>
                                      </p:to>
                                    </p:set>
                                    <p:animEffect transition="in" filter="dissolve">
                                      <p:cBhvr>
                                        <p:cTn id="69"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P spid="31754" grpId="0" autoUpdateAnimBg="0"/>
      <p:bldP spid="3176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04173838-FA57-4FDB-9316-D7C1D7A96B35}"/>
              </a:ext>
            </a:extLst>
          </p:cNvPr>
          <p:cNvSpPr>
            <a:spLocks noChangeShapeType="1"/>
          </p:cNvSpPr>
          <p:nvPr/>
        </p:nvSpPr>
        <p:spPr bwMode="auto">
          <a:xfrm flipV="1">
            <a:off x="2724150" y="1066800"/>
            <a:ext cx="1588" cy="335280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1" name="Line 3">
            <a:extLst>
              <a:ext uri="{FF2B5EF4-FFF2-40B4-BE49-F238E27FC236}">
                <a16:creationId xmlns:a16="http://schemas.microsoft.com/office/drawing/2014/main" id="{12122BB2-8B5F-4703-843F-70BC2BE98D0D}"/>
              </a:ext>
            </a:extLst>
          </p:cNvPr>
          <p:cNvSpPr>
            <a:spLocks noChangeShapeType="1"/>
          </p:cNvSpPr>
          <p:nvPr/>
        </p:nvSpPr>
        <p:spPr bwMode="auto">
          <a:xfrm>
            <a:off x="2752725" y="4525963"/>
            <a:ext cx="5562600" cy="1587"/>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 name="Line 4">
            <a:extLst>
              <a:ext uri="{FF2B5EF4-FFF2-40B4-BE49-F238E27FC236}">
                <a16:creationId xmlns:a16="http://schemas.microsoft.com/office/drawing/2014/main" id="{4C352EB4-8820-4AC8-9174-D8598551610B}"/>
              </a:ext>
            </a:extLst>
          </p:cNvPr>
          <p:cNvSpPr>
            <a:spLocks noChangeShapeType="1"/>
          </p:cNvSpPr>
          <p:nvPr/>
        </p:nvSpPr>
        <p:spPr bwMode="auto">
          <a:xfrm flipH="1">
            <a:off x="2752725" y="2849563"/>
            <a:ext cx="381000" cy="1676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 name="未知">
            <a:extLst>
              <a:ext uri="{FF2B5EF4-FFF2-40B4-BE49-F238E27FC236}">
                <a16:creationId xmlns:a16="http://schemas.microsoft.com/office/drawing/2014/main" id="{EFFB38BF-26A5-4B85-8C7C-49EE20A0EA3A}"/>
              </a:ext>
            </a:extLst>
          </p:cNvPr>
          <p:cNvSpPr>
            <a:spLocks/>
          </p:cNvSpPr>
          <p:nvPr/>
        </p:nvSpPr>
        <p:spPr bwMode="auto">
          <a:xfrm>
            <a:off x="3133725" y="1554163"/>
            <a:ext cx="1524000" cy="1371600"/>
          </a:xfrm>
          <a:custGeom>
            <a:avLst/>
            <a:gdLst>
              <a:gd name="T0" fmla="*/ 0 w 960"/>
              <a:gd name="T1" fmla="*/ 1371600 h 864"/>
              <a:gd name="T2" fmla="*/ 457200 w 960"/>
              <a:gd name="T3" fmla="*/ 304800 h 864"/>
              <a:gd name="T4" fmla="*/ 1524000 w 960"/>
              <a:gd name="T5" fmla="*/ 0 h 864"/>
              <a:gd name="T6" fmla="*/ 0 60000 65536"/>
              <a:gd name="T7" fmla="*/ 0 60000 65536"/>
              <a:gd name="T8" fmla="*/ 0 60000 65536"/>
            </a:gdLst>
            <a:ahLst/>
            <a:cxnLst>
              <a:cxn ang="T6">
                <a:pos x="T0" y="T1"/>
              </a:cxn>
              <a:cxn ang="T7">
                <a:pos x="T2" y="T3"/>
              </a:cxn>
              <a:cxn ang="T8">
                <a:pos x="T4" y="T5"/>
              </a:cxn>
            </a:cxnLst>
            <a:rect l="0" t="0" r="r" b="b"/>
            <a:pathLst>
              <a:path w="960" h="864">
                <a:moveTo>
                  <a:pt x="0" y="864"/>
                </a:moveTo>
                <a:cubicBezTo>
                  <a:pt x="64" y="600"/>
                  <a:pt x="128" y="336"/>
                  <a:pt x="288" y="192"/>
                </a:cubicBezTo>
                <a:cubicBezTo>
                  <a:pt x="448" y="48"/>
                  <a:pt x="848" y="32"/>
                  <a:pt x="96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 name="Line 6">
            <a:extLst>
              <a:ext uri="{FF2B5EF4-FFF2-40B4-BE49-F238E27FC236}">
                <a16:creationId xmlns:a16="http://schemas.microsoft.com/office/drawing/2014/main" id="{C8228EA9-A2D3-4F60-A720-594F34825854}"/>
              </a:ext>
            </a:extLst>
          </p:cNvPr>
          <p:cNvSpPr>
            <a:spLocks noChangeShapeType="1"/>
          </p:cNvSpPr>
          <p:nvPr/>
        </p:nvSpPr>
        <p:spPr bwMode="auto">
          <a:xfrm flipV="1">
            <a:off x="4657725" y="1436688"/>
            <a:ext cx="1285875" cy="117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5" name="未知">
            <a:extLst>
              <a:ext uri="{FF2B5EF4-FFF2-40B4-BE49-F238E27FC236}">
                <a16:creationId xmlns:a16="http://schemas.microsoft.com/office/drawing/2014/main" id="{201A165D-F4F4-476B-AA09-E649E32B3FA0}"/>
              </a:ext>
            </a:extLst>
          </p:cNvPr>
          <p:cNvSpPr>
            <a:spLocks/>
          </p:cNvSpPr>
          <p:nvPr/>
        </p:nvSpPr>
        <p:spPr bwMode="auto">
          <a:xfrm>
            <a:off x="2981325" y="3078163"/>
            <a:ext cx="1143000" cy="533400"/>
          </a:xfrm>
          <a:custGeom>
            <a:avLst/>
            <a:gdLst>
              <a:gd name="T0" fmla="*/ 0 w 720"/>
              <a:gd name="T1" fmla="*/ 533400 h 336"/>
              <a:gd name="T2" fmla="*/ 228600 w 720"/>
              <a:gd name="T3" fmla="*/ 152400 h 336"/>
              <a:gd name="T4" fmla="*/ 1143000 w 720"/>
              <a:gd name="T5" fmla="*/ 0 h 336"/>
              <a:gd name="T6" fmla="*/ 0 60000 65536"/>
              <a:gd name="T7" fmla="*/ 0 60000 65536"/>
              <a:gd name="T8" fmla="*/ 0 60000 65536"/>
            </a:gdLst>
            <a:ahLst/>
            <a:cxnLst>
              <a:cxn ang="T6">
                <a:pos x="T0" y="T1"/>
              </a:cxn>
              <a:cxn ang="T7">
                <a:pos x="T2" y="T3"/>
              </a:cxn>
              <a:cxn ang="T8">
                <a:pos x="T4" y="T5"/>
              </a:cxn>
            </a:cxnLst>
            <a:rect l="0" t="0" r="r" b="b"/>
            <a:pathLst>
              <a:path w="720" h="336">
                <a:moveTo>
                  <a:pt x="0" y="336"/>
                </a:moveTo>
                <a:cubicBezTo>
                  <a:pt x="12" y="244"/>
                  <a:pt x="24" y="152"/>
                  <a:pt x="144" y="96"/>
                </a:cubicBezTo>
                <a:cubicBezTo>
                  <a:pt x="264" y="40"/>
                  <a:pt x="492" y="20"/>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6" name="Line 8">
            <a:extLst>
              <a:ext uri="{FF2B5EF4-FFF2-40B4-BE49-F238E27FC236}">
                <a16:creationId xmlns:a16="http://schemas.microsoft.com/office/drawing/2014/main" id="{9255E199-8135-4AE9-98A0-4AAD58A08EE9}"/>
              </a:ext>
            </a:extLst>
          </p:cNvPr>
          <p:cNvSpPr>
            <a:spLocks noChangeShapeType="1"/>
          </p:cNvSpPr>
          <p:nvPr/>
        </p:nvSpPr>
        <p:spPr bwMode="auto">
          <a:xfrm flipV="1">
            <a:off x="4048125" y="2900363"/>
            <a:ext cx="2200275" cy="17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7" name="未知">
            <a:extLst>
              <a:ext uri="{FF2B5EF4-FFF2-40B4-BE49-F238E27FC236}">
                <a16:creationId xmlns:a16="http://schemas.microsoft.com/office/drawing/2014/main" id="{531C2B0B-AC75-4F08-9039-D7E69753D475}"/>
              </a:ext>
            </a:extLst>
          </p:cNvPr>
          <p:cNvSpPr>
            <a:spLocks/>
          </p:cNvSpPr>
          <p:nvPr/>
        </p:nvSpPr>
        <p:spPr bwMode="auto">
          <a:xfrm>
            <a:off x="3209925" y="2392363"/>
            <a:ext cx="914400" cy="304800"/>
          </a:xfrm>
          <a:custGeom>
            <a:avLst/>
            <a:gdLst>
              <a:gd name="T0" fmla="*/ 0 w 624"/>
              <a:gd name="T1" fmla="*/ 304800 h 240"/>
              <a:gd name="T2" fmla="*/ 211015 w 624"/>
              <a:gd name="T3" fmla="*/ 121920 h 240"/>
              <a:gd name="T4" fmla="*/ 914400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8" name="Line 10">
            <a:extLst>
              <a:ext uri="{FF2B5EF4-FFF2-40B4-BE49-F238E27FC236}">
                <a16:creationId xmlns:a16="http://schemas.microsoft.com/office/drawing/2014/main" id="{32264F53-1BBD-495A-A94C-4BC5D63FE242}"/>
              </a:ext>
            </a:extLst>
          </p:cNvPr>
          <p:cNvSpPr>
            <a:spLocks noChangeShapeType="1"/>
          </p:cNvSpPr>
          <p:nvPr/>
        </p:nvSpPr>
        <p:spPr bwMode="auto">
          <a:xfrm flipV="1">
            <a:off x="4048125" y="2133600"/>
            <a:ext cx="2200275" cy="25876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9" name="Line 11">
            <a:extLst>
              <a:ext uri="{FF2B5EF4-FFF2-40B4-BE49-F238E27FC236}">
                <a16:creationId xmlns:a16="http://schemas.microsoft.com/office/drawing/2014/main" id="{07378F42-8364-4D54-A02E-BFC806FB0A7B}"/>
              </a:ext>
            </a:extLst>
          </p:cNvPr>
          <p:cNvSpPr>
            <a:spLocks noChangeShapeType="1"/>
          </p:cNvSpPr>
          <p:nvPr/>
        </p:nvSpPr>
        <p:spPr bwMode="auto">
          <a:xfrm flipV="1">
            <a:off x="3971925" y="3641725"/>
            <a:ext cx="2428875" cy="1222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0" name="Line 12">
            <a:extLst>
              <a:ext uri="{FF2B5EF4-FFF2-40B4-BE49-F238E27FC236}">
                <a16:creationId xmlns:a16="http://schemas.microsoft.com/office/drawing/2014/main" id="{35990AA4-01A2-47C8-93D1-260D68226C83}"/>
              </a:ext>
            </a:extLst>
          </p:cNvPr>
          <p:cNvSpPr>
            <a:spLocks noChangeShapeType="1"/>
          </p:cNvSpPr>
          <p:nvPr/>
        </p:nvSpPr>
        <p:spPr bwMode="auto">
          <a:xfrm flipH="1">
            <a:off x="3057525" y="3763963"/>
            <a:ext cx="914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1" name="未知">
            <a:extLst>
              <a:ext uri="{FF2B5EF4-FFF2-40B4-BE49-F238E27FC236}">
                <a16:creationId xmlns:a16="http://schemas.microsoft.com/office/drawing/2014/main" id="{DF7F1DB0-832E-45E3-9DAE-D61152A54185}"/>
              </a:ext>
            </a:extLst>
          </p:cNvPr>
          <p:cNvSpPr>
            <a:spLocks/>
          </p:cNvSpPr>
          <p:nvPr/>
        </p:nvSpPr>
        <p:spPr bwMode="auto">
          <a:xfrm>
            <a:off x="2905125" y="3843338"/>
            <a:ext cx="152400" cy="111125"/>
          </a:xfrm>
          <a:custGeom>
            <a:avLst/>
            <a:gdLst>
              <a:gd name="T0" fmla="*/ 152400 w 108"/>
              <a:gd name="T1" fmla="*/ 0 h 98"/>
              <a:gd name="T2" fmla="*/ 81844 w 108"/>
              <a:gd name="T3" fmla="*/ 22679 h 98"/>
              <a:gd name="T4" fmla="*/ 56444 w 108"/>
              <a:gd name="T5" fmla="*/ 36286 h 98"/>
              <a:gd name="T6" fmla="*/ 47978 w 108"/>
              <a:gd name="T7" fmla="*/ 40821 h 98"/>
              <a:gd name="T8" fmla="*/ 33867 w 108"/>
              <a:gd name="T9" fmla="*/ 52161 h 98"/>
              <a:gd name="T10" fmla="*/ 11289 w 108"/>
              <a:gd name="T11" fmla="*/ 92982 h 98"/>
              <a:gd name="T12" fmla="*/ 5644 w 108"/>
              <a:gd name="T13" fmla="*/ 111125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2" name="Line 14">
            <a:extLst>
              <a:ext uri="{FF2B5EF4-FFF2-40B4-BE49-F238E27FC236}">
                <a16:creationId xmlns:a16="http://schemas.microsoft.com/office/drawing/2014/main" id="{9A7637DF-2A3B-452D-8518-6D20B1EA2842}"/>
              </a:ext>
            </a:extLst>
          </p:cNvPr>
          <p:cNvSpPr>
            <a:spLocks noChangeShapeType="1"/>
          </p:cNvSpPr>
          <p:nvPr/>
        </p:nvSpPr>
        <p:spPr bwMode="auto">
          <a:xfrm flipH="1">
            <a:off x="2905125" y="4373563"/>
            <a:ext cx="4191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3" name="未知">
            <a:extLst>
              <a:ext uri="{FF2B5EF4-FFF2-40B4-BE49-F238E27FC236}">
                <a16:creationId xmlns:a16="http://schemas.microsoft.com/office/drawing/2014/main" id="{E2F3965F-3EF6-49BB-9BF1-38DD1A99FA50}"/>
              </a:ext>
            </a:extLst>
          </p:cNvPr>
          <p:cNvSpPr>
            <a:spLocks/>
          </p:cNvSpPr>
          <p:nvPr/>
        </p:nvSpPr>
        <p:spPr bwMode="auto">
          <a:xfrm>
            <a:off x="2752725" y="4449763"/>
            <a:ext cx="152400" cy="66675"/>
          </a:xfrm>
          <a:custGeom>
            <a:avLst/>
            <a:gdLst>
              <a:gd name="T0" fmla="*/ 152400 w 96"/>
              <a:gd name="T1" fmla="*/ 0 h 42"/>
              <a:gd name="T2" fmla="*/ 38100 w 96"/>
              <a:gd name="T3" fmla="*/ 28575 h 42"/>
              <a:gd name="T4" fmla="*/ 0 w 96"/>
              <a:gd name="T5" fmla="*/ 66675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4" name="Text Box 16">
            <a:extLst>
              <a:ext uri="{FF2B5EF4-FFF2-40B4-BE49-F238E27FC236}">
                <a16:creationId xmlns:a16="http://schemas.microsoft.com/office/drawing/2014/main" id="{7FB37ADA-2C2F-4F7D-A118-83C7533A8CFB}"/>
              </a:ext>
            </a:extLst>
          </p:cNvPr>
          <p:cNvSpPr txBox="1">
            <a:spLocks noChangeArrowheads="1"/>
          </p:cNvSpPr>
          <p:nvPr/>
        </p:nvSpPr>
        <p:spPr bwMode="auto">
          <a:xfrm>
            <a:off x="2495550" y="44497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2785" name="Line 17">
            <a:extLst>
              <a:ext uri="{FF2B5EF4-FFF2-40B4-BE49-F238E27FC236}">
                <a16:creationId xmlns:a16="http://schemas.microsoft.com/office/drawing/2014/main" id="{1CF8BFF8-8812-42D7-B7EF-3F3A2C28C4D2}"/>
              </a:ext>
            </a:extLst>
          </p:cNvPr>
          <p:cNvSpPr>
            <a:spLocks noChangeShapeType="1"/>
          </p:cNvSpPr>
          <p:nvPr/>
        </p:nvSpPr>
        <p:spPr bwMode="auto">
          <a:xfrm>
            <a:off x="2676525" y="345916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6" name="Line 18">
            <a:extLst>
              <a:ext uri="{FF2B5EF4-FFF2-40B4-BE49-F238E27FC236}">
                <a16:creationId xmlns:a16="http://schemas.microsoft.com/office/drawing/2014/main" id="{07B76992-1E5B-45C8-B6E1-8BF1279208DC}"/>
              </a:ext>
            </a:extLst>
          </p:cNvPr>
          <p:cNvSpPr>
            <a:spLocks noChangeShapeType="1"/>
          </p:cNvSpPr>
          <p:nvPr/>
        </p:nvSpPr>
        <p:spPr bwMode="auto">
          <a:xfrm>
            <a:off x="2676525" y="246856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7" name="Line 19">
            <a:extLst>
              <a:ext uri="{FF2B5EF4-FFF2-40B4-BE49-F238E27FC236}">
                <a16:creationId xmlns:a16="http://schemas.microsoft.com/office/drawing/2014/main" id="{023FDB38-2DFA-414C-AA8E-1490E331BD1D}"/>
              </a:ext>
            </a:extLst>
          </p:cNvPr>
          <p:cNvSpPr>
            <a:spLocks noChangeShapeType="1"/>
          </p:cNvSpPr>
          <p:nvPr/>
        </p:nvSpPr>
        <p:spPr bwMode="auto">
          <a:xfrm>
            <a:off x="2676525" y="147796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8" name="Line 20">
            <a:extLst>
              <a:ext uri="{FF2B5EF4-FFF2-40B4-BE49-F238E27FC236}">
                <a16:creationId xmlns:a16="http://schemas.microsoft.com/office/drawing/2014/main" id="{F82DD91C-DE7D-41A6-84B5-916335B2CA09}"/>
              </a:ext>
            </a:extLst>
          </p:cNvPr>
          <p:cNvSpPr>
            <a:spLocks noChangeShapeType="1"/>
          </p:cNvSpPr>
          <p:nvPr/>
        </p:nvSpPr>
        <p:spPr bwMode="auto">
          <a:xfrm>
            <a:off x="2743200" y="1471613"/>
            <a:ext cx="4657725" cy="305435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89" name="Text Box 21">
            <a:extLst>
              <a:ext uri="{FF2B5EF4-FFF2-40B4-BE49-F238E27FC236}">
                <a16:creationId xmlns:a16="http://schemas.microsoft.com/office/drawing/2014/main" id="{CB4E6B86-E124-49B3-B906-A2298951B4EF}"/>
              </a:ext>
            </a:extLst>
          </p:cNvPr>
          <p:cNvSpPr txBox="1">
            <a:spLocks noChangeArrowheads="1"/>
          </p:cNvSpPr>
          <p:nvPr/>
        </p:nvSpPr>
        <p:spPr bwMode="auto">
          <a:xfrm>
            <a:off x="7280275" y="4100513"/>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r>
              <a:rPr lang="en-US" altLang="zh-CN" sz="2000" baseline="-25000"/>
              <a:t>B</a:t>
            </a:r>
            <a:r>
              <a:rPr lang="en-US" altLang="zh-CN" sz="2000"/>
              <a:t> = 0</a:t>
            </a:r>
          </a:p>
        </p:txBody>
      </p:sp>
      <p:sp>
        <p:nvSpPr>
          <p:cNvPr id="32790" name="Text Box 22">
            <a:extLst>
              <a:ext uri="{FF2B5EF4-FFF2-40B4-BE49-F238E27FC236}">
                <a16:creationId xmlns:a16="http://schemas.microsoft.com/office/drawing/2014/main" id="{CC8073E1-2C26-4C6B-9892-BC4141CE0D17}"/>
              </a:ext>
            </a:extLst>
          </p:cNvPr>
          <p:cNvSpPr txBox="1">
            <a:spLocks noChangeArrowheads="1"/>
          </p:cNvSpPr>
          <p:nvPr/>
        </p:nvSpPr>
        <p:spPr bwMode="auto">
          <a:xfrm>
            <a:off x="3970338" y="18288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0000"/>
                </a:solidFill>
              </a:rPr>
              <a:t>Q</a:t>
            </a:r>
            <a:endParaRPr lang="en-US" altLang="zh-CN" sz="1800" b="0" i="1"/>
          </a:p>
        </p:txBody>
      </p:sp>
      <p:sp>
        <p:nvSpPr>
          <p:cNvPr id="32791" name="Line 23">
            <a:extLst>
              <a:ext uri="{FF2B5EF4-FFF2-40B4-BE49-F238E27FC236}">
                <a16:creationId xmlns:a16="http://schemas.microsoft.com/office/drawing/2014/main" id="{0931E903-6328-45F1-946C-C0F067F5339B}"/>
              </a:ext>
            </a:extLst>
          </p:cNvPr>
          <p:cNvSpPr>
            <a:spLocks noChangeShapeType="1"/>
          </p:cNvSpPr>
          <p:nvPr/>
        </p:nvSpPr>
        <p:spPr bwMode="auto">
          <a:xfrm flipV="1">
            <a:off x="609600" y="1066800"/>
            <a:ext cx="1588" cy="350520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2" name="Line 24">
            <a:extLst>
              <a:ext uri="{FF2B5EF4-FFF2-40B4-BE49-F238E27FC236}">
                <a16:creationId xmlns:a16="http://schemas.microsoft.com/office/drawing/2014/main" id="{93D511B7-BCD5-48B4-8218-49B1341F86B4}"/>
              </a:ext>
            </a:extLst>
          </p:cNvPr>
          <p:cNvSpPr>
            <a:spLocks noChangeShapeType="1"/>
          </p:cNvSpPr>
          <p:nvPr/>
        </p:nvSpPr>
        <p:spPr bwMode="auto">
          <a:xfrm>
            <a:off x="619125" y="4545013"/>
            <a:ext cx="1828800" cy="1587"/>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3" name="Text Box 25">
            <a:extLst>
              <a:ext uri="{FF2B5EF4-FFF2-40B4-BE49-F238E27FC236}">
                <a16:creationId xmlns:a16="http://schemas.microsoft.com/office/drawing/2014/main" id="{0E526957-7844-4DC3-8910-5E4F4DAE7B42}"/>
              </a:ext>
            </a:extLst>
          </p:cNvPr>
          <p:cNvSpPr txBox="1">
            <a:spLocks noChangeArrowheads="1"/>
          </p:cNvSpPr>
          <p:nvPr/>
        </p:nvSpPr>
        <p:spPr bwMode="auto">
          <a:xfrm>
            <a:off x="2284413" y="447992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p>
        </p:txBody>
      </p:sp>
      <p:sp>
        <p:nvSpPr>
          <p:cNvPr id="32794" name="Line 26">
            <a:extLst>
              <a:ext uri="{FF2B5EF4-FFF2-40B4-BE49-F238E27FC236}">
                <a16:creationId xmlns:a16="http://schemas.microsoft.com/office/drawing/2014/main" id="{FD28E185-EB99-494F-82E8-1E952E2DBFB0}"/>
              </a:ext>
            </a:extLst>
          </p:cNvPr>
          <p:cNvSpPr>
            <a:spLocks noChangeShapeType="1"/>
          </p:cNvSpPr>
          <p:nvPr/>
        </p:nvSpPr>
        <p:spPr bwMode="auto">
          <a:xfrm flipH="1" flipV="1">
            <a:off x="609600" y="1905000"/>
            <a:ext cx="2828925" cy="301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5" name="Line 27">
            <a:extLst>
              <a:ext uri="{FF2B5EF4-FFF2-40B4-BE49-F238E27FC236}">
                <a16:creationId xmlns:a16="http://schemas.microsoft.com/office/drawing/2014/main" id="{2CA3034D-4909-4C45-A4E6-970BE328EFC3}"/>
              </a:ext>
            </a:extLst>
          </p:cNvPr>
          <p:cNvSpPr>
            <a:spLocks noChangeShapeType="1"/>
          </p:cNvSpPr>
          <p:nvPr/>
        </p:nvSpPr>
        <p:spPr bwMode="auto">
          <a:xfrm flipH="1">
            <a:off x="619125" y="2392363"/>
            <a:ext cx="35052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6" name="Line 28">
            <a:extLst>
              <a:ext uri="{FF2B5EF4-FFF2-40B4-BE49-F238E27FC236}">
                <a16:creationId xmlns:a16="http://schemas.microsoft.com/office/drawing/2014/main" id="{CEBF97E9-F617-4B36-80E3-DA90C93CE7C0}"/>
              </a:ext>
            </a:extLst>
          </p:cNvPr>
          <p:cNvSpPr>
            <a:spLocks noChangeShapeType="1"/>
          </p:cNvSpPr>
          <p:nvPr/>
        </p:nvSpPr>
        <p:spPr bwMode="auto">
          <a:xfrm flipH="1">
            <a:off x="609600" y="2971800"/>
            <a:ext cx="44196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7" name="未知">
            <a:extLst>
              <a:ext uri="{FF2B5EF4-FFF2-40B4-BE49-F238E27FC236}">
                <a16:creationId xmlns:a16="http://schemas.microsoft.com/office/drawing/2014/main" id="{764FB87B-CF40-44BD-99C6-D63A8570CF48}"/>
              </a:ext>
            </a:extLst>
          </p:cNvPr>
          <p:cNvSpPr>
            <a:spLocks/>
          </p:cNvSpPr>
          <p:nvPr/>
        </p:nvSpPr>
        <p:spPr bwMode="auto">
          <a:xfrm>
            <a:off x="609600" y="1905000"/>
            <a:ext cx="152400" cy="533400"/>
          </a:xfrm>
          <a:custGeom>
            <a:avLst/>
            <a:gdLst>
              <a:gd name="T0" fmla="*/ 0 w 96"/>
              <a:gd name="T1" fmla="*/ 533400 h 288"/>
              <a:gd name="T2" fmla="*/ 76200 w 96"/>
              <a:gd name="T3" fmla="*/ 177800 h 288"/>
              <a:gd name="T4" fmla="*/ 152400 w 96"/>
              <a:gd name="T5" fmla="*/ 0 h 288"/>
              <a:gd name="T6" fmla="*/ 0 60000 65536"/>
              <a:gd name="T7" fmla="*/ 0 60000 65536"/>
              <a:gd name="T8" fmla="*/ 0 60000 65536"/>
            </a:gdLst>
            <a:ahLst/>
            <a:cxnLst>
              <a:cxn ang="T6">
                <a:pos x="T0" y="T1"/>
              </a:cxn>
              <a:cxn ang="T7">
                <a:pos x="T2" y="T3"/>
              </a:cxn>
              <a:cxn ang="T8">
                <a:pos x="T4" y="T5"/>
              </a:cxn>
            </a:cxnLst>
            <a:rect l="0" t="0" r="r" b="b"/>
            <a:pathLst>
              <a:path w="96" h="288">
                <a:moveTo>
                  <a:pt x="0" y="288"/>
                </a:moveTo>
                <a:cubicBezTo>
                  <a:pt x="16" y="216"/>
                  <a:pt x="32" y="144"/>
                  <a:pt x="48" y="96"/>
                </a:cubicBezTo>
                <a:cubicBezTo>
                  <a:pt x="64" y="48"/>
                  <a:pt x="88" y="16"/>
                  <a:pt x="96" y="0"/>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8" name="未知">
            <a:extLst>
              <a:ext uri="{FF2B5EF4-FFF2-40B4-BE49-F238E27FC236}">
                <a16:creationId xmlns:a16="http://schemas.microsoft.com/office/drawing/2014/main" id="{D3E22A3B-AD82-414F-9CD3-FB3157D8B566}"/>
              </a:ext>
            </a:extLst>
          </p:cNvPr>
          <p:cNvSpPr>
            <a:spLocks/>
          </p:cNvSpPr>
          <p:nvPr/>
        </p:nvSpPr>
        <p:spPr bwMode="auto">
          <a:xfrm>
            <a:off x="990600" y="1905000"/>
            <a:ext cx="161925" cy="487363"/>
          </a:xfrm>
          <a:custGeom>
            <a:avLst/>
            <a:gdLst>
              <a:gd name="T0" fmla="*/ 0 w 96"/>
              <a:gd name="T1" fmla="*/ 0 h 288"/>
              <a:gd name="T2" fmla="*/ 80963 w 96"/>
              <a:gd name="T3" fmla="*/ 162454 h 288"/>
              <a:gd name="T4" fmla="*/ 161925 w 96"/>
              <a:gd name="T5" fmla="*/ 487363 h 288"/>
              <a:gd name="T6" fmla="*/ 0 60000 65536"/>
              <a:gd name="T7" fmla="*/ 0 60000 65536"/>
              <a:gd name="T8" fmla="*/ 0 60000 65536"/>
            </a:gdLst>
            <a:ahLst/>
            <a:cxnLst>
              <a:cxn ang="T6">
                <a:pos x="T0" y="T1"/>
              </a:cxn>
              <a:cxn ang="T7">
                <a:pos x="T2" y="T3"/>
              </a:cxn>
              <a:cxn ang="T8">
                <a:pos x="T4" y="T5"/>
              </a:cxn>
            </a:cxnLst>
            <a:rect l="0" t="0" r="r" b="b"/>
            <a:pathLst>
              <a:path w="96" h="288">
                <a:moveTo>
                  <a:pt x="0" y="0"/>
                </a:moveTo>
                <a:cubicBezTo>
                  <a:pt x="16" y="24"/>
                  <a:pt x="32" y="48"/>
                  <a:pt x="48" y="96"/>
                </a:cubicBezTo>
                <a:cubicBezTo>
                  <a:pt x="64" y="144"/>
                  <a:pt x="80" y="216"/>
                  <a:pt x="96" y="288"/>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99" name="未知">
            <a:extLst>
              <a:ext uri="{FF2B5EF4-FFF2-40B4-BE49-F238E27FC236}">
                <a16:creationId xmlns:a16="http://schemas.microsoft.com/office/drawing/2014/main" id="{C13AC2FE-C5E5-4760-B1C1-4D8709AF4995}"/>
              </a:ext>
            </a:extLst>
          </p:cNvPr>
          <p:cNvSpPr>
            <a:spLocks/>
          </p:cNvSpPr>
          <p:nvPr/>
        </p:nvSpPr>
        <p:spPr bwMode="auto">
          <a:xfrm>
            <a:off x="1152525" y="2392363"/>
            <a:ext cx="533400" cy="609600"/>
          </a:xfrm>
          <a:custGeom>
            <a:avLst/>
            <a:gdLst>
              <a:gd name="T0" fmla="*/ 0 w 336"/>
              <a:gd name="T1" fmla="*/ 0 h 384"/>
              <a:gd name="T2" fmla="*/ 228600 w 336"/>
              <a:gd name="T3" fmla="*/ 609600 h 384"/>
              <a:gd name="T4" fmla="*/ 533400 w 336"/>
              <a:gd name="T5" fmla="*/ 0 h 384"/>
              <a:gd name="T6" fmla="*/ 0 60000 65536"/>
              <a:gd name="T7" fmla="*/ 0 60000 65536"/>
              <a:gd name="T8" fmla="*/ 0 60000 65536"/>
            </a:gdLst>
            <a:ahLst/>
            <a:cxnLst>
              <a:cxn ang="T6">
                <a:pos x="T0" y="T1"/>
              </a:cxn>
              <a:cxn ang="T7">
                <a:pos x="T2" y="T3"/>
              </a:cxn>
              <a:cxn ang="T8">
                <a:pos x="T4" y="T5"/>
              </a:cxn>
            </a:cxnLst>
            <a:rect l="0" t="0" r="r" b="b"/>
            <a:pathLst>
              <a:path w="336" h="384">
                <a:moveTo>
                  <a:pt x="0" y="0"/>
                </a:moveTo>
                <a:cubicBezTo>
                  <a:pt x="44" y="192"/>
                  <a:pt x="88" y="384"/>
                  <a:pt x="144" y="384"/>
                </a:cubicBezTo>
                <a:cubicBezTo>
                  <a:pt x="200" y="384"/>
                  <a:pt x="268" y="192"/>
                  <a:pt x="336" y="0"/>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0" name="Text Box 32">
            <a:extLst>
              <a:ext uri="{FF2B5EF4-FFF2-40B4-BE49-F238E27FC236}">
                <a16:creationId xmlns:a16="http://schemas.microsoft.com/office/drawing/2014/main" id="{A46CC3E6-F648-4120-9800-5CC206F566E6}"/>
              </a:ext>
            </a:extLst>
          </p:cNvPr>
          <p:cNvSpPr txBox="1">
            <a:spLocks noChangeArrowheads="1"/>
          </p:cNvSpPr>
          <p:nvPr/>
        </p:nvSpPr>
        <p:spPr bwMode="auto">
          <a:xfrm>
            <a:off x="358775" y="45577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endParaRPr lang="en-US" altLang="zh-CN" sz="1800" i="1"/>
          </a:p>
        </p:txBody>
      </p:sp>
      <p:sp>
        <p:nvSpPr>
          <p:cNvPr id="32801" name="Line 33">
            <a:extLst>
              <a:ext uri="{FF2B5EF4-FFF2-40B4-BE49-F238E27FC236}">
                <a16:creationId xmlns:a16="http://schemas.microsoft.com/office/drawing/2014/main" id="{E5975841-DE45-4352-9328-CABD627F0659}"/>
              </a:ext>
            </a:extLst>
          </p:cNvPr>
          <p:cNvSpPr>
            <a:spLocks noChangeShapeType="1"/>
          </p:cNvSpPr>
          <p:nvPr/>
        </p:nvSpPr>
        <p:spPr bwMode="auto">
          <a:xfrm>
            <a:off x="2743200" y="5105400"/>
            <a:ext cx="5334000" cy="1588"/>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2" name="Line 34">
            <a:extLst>
              <a:ext uri="{FF2B5EF4-FFF2-40B4-BE49-F238E27FC236}">
                <a16:creationId xmlns:a16="http://schemas.microsoft.com/office/drawing/2014/main" id="{615F8A39-481F-4B87-9C45-F15DABD2966E}"/>
              </a:ext>
            </a:extLst>
          </p:cNvPr>
          <p:cNvSpPr>
            <a:spLocks noChangeShapeType="1"/>
          </p:cNvSpPr>
          <p:nvPr/>
        </p:nvSpPr>
        <p:spPr bwMode="auto">
          <a:xfrm>
            <a:off x="3505200" y="1981200"/>
            <a:ext cx="0" cy="457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3" name="Line 35">
            <a:extLst>
              <a:ext uri="{FF2B5EF4-FFF2-40B4-BE49-F238E27FC236}">
                <a16:creationId xmlns:a16="http://schemas.microsoft.com/office/drawing/2014/main" id="{53BE16F1-CFDA-4F3F-995C-CF7910DEB7A7}"/>
              </a:ext>
            </a:extLst>
          </p:cNvPr>
          <p:cNvSpPr>
            <a:spLocks noChangeShapeType="1"/>
          </p:cNvSpPr>
          <p:nvPr/>
        </p:nvSpPr>
        <p:spPr bwMode="auto">
          <a:xfrm>
            <a:off x="4114800" y="2286000"/>
            <a:ext cx="0" cy="419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4" name="Line 36">
            <a:extLst>
              <a:ext uri="{FF2B5EF4-FFF2-40B4-BE49-F238E27FC236}">
                <a16:creationId xmlns:a16="http://schemas.microsoft.com/office/drawing/2014/main" id="{2A6F25DF-2E3C-4DE7-9899-9E11EB347AD2}"/>
              </a:ext>
            </a:extLst>
          </p:cNvPr>
          <p:cNvSpPr>
            <a:spLocks noChangeShapeType="1"/>
          </p:cNvSpPr>
          <p:nvPr/>
        </p:nvSpPr>
        <p:spPr bwMode="auto">
          <a:xfrm>
            <a:off x="5029200" y="2971800"/>
            <a:ext cx="0" cy="3581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5" name="Text Box 37">
            <a:extLst>
              <a:ext uri="{FF2B5EF4-FFF2-40B4-BE49-F238E27FC236}">
                <a16:creationId xmlns:a16="http://schemas.microsoft.com/office/drawing/2014/main" id="{9D8CF9AF-6262-47DD-A280-8CAA34F5E76C}"/>
              </a:ext>
            </a:extLst>
          </p:cNvPr>
          <p:cNvSpPr txBox="1">
            <a:spLocks noChangeArrowheads="1"/>
          </p:cNvSpPr>
          <p:nvPr/>
        </p:nvSpPr>
        <p:spPr bwMode="auto">
          <a:xfrm>
            <a:off x="2427288" y="4927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2806" name="未知">
            <a:extLst>
              <a:ext uri="{FF2B5EF4-FFF2-40B4-BE49-F238E27FC236}">
                <a16:creationId xmlns:a16="http://schemas.microsoft.com/office/drawing/2014/main" id="{91D242C8-A6B9-4D6D-959A-839EEB6DF9F8}"/>
              </a:ext>
            </a:extLst>
          </p:cNvPr>
          <p:cNvSpPr>
            <a:spLocks/>
          </p:cNvSpPr>
          <p:nvPr/>
        </p:nvSpPr>
        <p:spPr bwMode="auto">
          <a:xfrm>
            <a:off x="3505200" y="5105400"/>
            <a:ext cx="609600" cy="152400"/>
          </a:xfrm>
          <a:custGeom>
            <a:avLst/>
            <a:gdLst>
              <a:gd name="T0" fmla="*/ 609600 w 384"/>
              <a:gd name="T1" fmla="*/ 0 h 96"/>
              <a:gd name="T2" fmla="*/ 152400 w 384"/>
              <a:gd name="T3" fmla="*/ 76200 h 96"/>
              <a:gd name="T4" fmla="*/ 0 w 384"/>
              <a:gd name="T5" fmla="*/ 152400 h 96"/>
              <a:gd name="T6" fmla="*/ 0 60000 65536"/>
              <a:gd name="T7" fmla="*/ 0 60000 65536"/>
              <a:gd name="T8" fmla="*/ 0 60000 65536"/>
            </a:gdLst>
            <a:ahLst/>
            <a:cxnLst>
              <a:cxn ang="T6">
                <a:pos x="T0" y="T1"/>
              </a:cxn>
              <a:cxn ang="T7">
                <a:pos x="T2" y="T3"/>
              </a:cxn>
              <a:cxn ang="T8">
                <a:pos x="T4" y="T5"/>
              </a:cxn>
            </a:cxnLst>
            <a:rect l="0" t="0" r="r" b="b"/>
            <a:pathLst>
              <a:path w="384" h="96">
                <a:moveTo>
                  <a:pt x="384" y="0"/>
                </a:moveTo>
                <a:cubicBezTo>
                  <a:pt x="272" y="16"/>
                  <a:pt x="160" y="32"/>
                  <a:pt x="96" y="48"/>
                </a:cubicBezTo>
                <a:cubicBezTo>
                  <a:pt x="32" y="64"/>
                  <a:pt x="16" y="80"/>
                  <a:pt x="0" y="96"/>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7" name="未知">
            <a:extLst>
              <a:ext uri="{FF2B5EF4-FFF2-40B4-BE49-F238E27FC236}">
                <a16:creationId xmlns:a16="http://schemas.microsoft.com/office/drawing/2014/main" id="{C62EA0C9-90EA-4C12-B4CB-FD1D6C84C1D5}"/>
              </a:ext>
            </a:extLst>
          </p:cNvPr>
          <p:cNvSpPr>
            <a:spLocks/>
          </p:cNvSpPr>
          <p:nvPr/>
        </p:nvSpPr>
        <p:spPr bwMode="auto">
          <a:xfrm>
            <a:off x="3505200" y="5486400"/>
            <a:ext cx="609600" cy="152400"/>
          </a:xfrm>
          <a:custGeom>
            <a:avLst/>
            <a:gdLst>
              <a:gd name="T0" fmla="*/ 0 w 384"/>
              <a:gd name="T1" fmla="*/ 0 h 96"/>
              <a:gd name="T2" fmla="*/ 152400 w 384"/>
              <a:gd name="T3" fmla="*/ 76200 h 96"/>
              <a:gd name="T4" fmla="*/ 609600 w 384"/>
              <a:gd name="T5" fmla="*/ 152400 h 96"/>
              <a:gd name="T6" fmla="*/ 0 60000 65536"/>
              <a:gd name="T7" fmla="*/ 0 60000 65536"/>
              <a:gd name="T8" fmla="*/ 0 60000 65536"/>
            </a:gdLst>
            <a:ahLst/>
            <a:cxnLst>
              <a:cxn ang="T6">
                <a:pos x="T0" y="T1"/>
              </a:cxn>
              <a:cxn ang="T7">
                <a:pos x="T2" y="T3"/>
              </a:cxn>
              <a:cxn ang="T8">
                <a:pos x="T4" y="T5"/>
              </a:cxn>
            </a:cxnLst>
            <a:rect l="0" t="0" r="r" b="b"/>
            <a:pathLst>
              <a:path w="384" h="96">
                <a:moveTo>
                  <a:pt x="0" y="0"/>
                </a:moveTo>
                <a:cubicBezTo>
                  <a:pt x="16" y="16"/>
                  <a:pt x="32" y="32"/>
                  <a:pt x="96" y="48"/>
                </a:cubicBezTo>
                <a:cubicBezTo>
                  <a:pt x="160" y="64"/>
                  <a:pt x="272" y="80"/>
                  <a:pt x="384" y="96"/>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8" name="未知">
            <a:extLst>
              <a:ext uri="{FF2B5EF4-FFF2-40B4-BE49-F238E27FC236}">
                <a16:creationId xmlns:a16="http://schemas.microsoft.com/office/drawing/2014/main" id="{B8975344-12BF-4841-B0C2-93C0B798022A}"/>
              </a:ext>
            </a:extLst>
          </p:cNvPr>
          <p:cNvSpPr>
            <a:spLocks/>
          </p:cNvSpPr>
          <p:nvPr/>
        </p:nvSpPr>
        <p:spPr bwMode="auto">
          <a:xfrm>
            <a:off x="4114800" y="5638800"/>
            <a:ext cx="914400" cy="533400"/>
          </a:xfrm>
          <a:custGeom>
            <a:avLst/>
            <a:gdLst>
              <a:gd name="T0" fmla="*/ 0 w 576"/>
              <a:gd name="T1" fmla="*/ 0 h 336"/>
              <a:gd name="T2" fmla="*/ 914400 w 576"/>
              <a:gd name="T3" fmla="*/ 304800 h 336"/>
              <a:gd name="T4" fmla="*/ 0 w 576"/>
              <a:gd name="T5" fmla="*/ 533400 h 336"/>
              <a:gd name="T6" fmla="*/ 0 60000 65536"/>
              <a:gd name="T7" fmla="*/ 0 60000 65536"/>
              <a:gd name="T8" fmla="*/ 0 60000 65536"/>
            </a:gdLst>
            <a:ahLst/>
            <a:cxnLst>
              <a:cxn ang="T6">
                <a:pos x="T0" y="T1"/>
              </a:cxn>
              <a:cxn ang="T7">
                <a:pos x="T2" y="T3"/>
              </a:cxn>
              <a:cxn ang="T8">
                <a:pos x="T4" y="T5"/>
              </a:cxn>
            </a:cxnLst>
            <a:rect l="0" t="0" r="r" b="b"/>
            <a:pathLst>
              <a:path w="576" h="336">
                <a:moveTo>
                  <a:pt x="0" y="0"/>
                </a:moveTo>
                <a:cubicBezTo>
                  <a:pt x="288" y="68"/>
                  <a:pt x="576" y="136"/>
                  <a:pt x="576" y="192"/>
                </a:cubicBezTo>
                <a:cubicBezTo>
                  <a:pt x="576" y="248"/>
                  <a:pt x="288" y="292"/>
                  <a:pt x="0" y="336"/>
                </a:cubicBezTo>
              </a:path>
            </a:pathLst>
          </a:custGeom>
          <a:noFill/>
          <a:ln w="38100" cap="flat"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9" name="Line 41">
            <a:extLst>
              <a:ext uri="{FF2B5EF4-FFF2-40B4-BE49-F238E27FC236}">
                <a16:creationId xmlns:a16="http://schemas.microsoft.com/office/drawing/2014/main" id="{2CB6CCF1-B237-40C9-B2EA-03BB511CA42D}"/>
              </a:ext>
            </a:extLst>
          </p:cNvPr>
          <p:cNvSpPr>
            <a:spLocks noChangeShapeType="1"/>
          </p:cNvSpPr>
          <p:nvPr/>
        </p:nvSpPr>
        <p:spPr bwMode="auto">
          <a:xfrm flipV="1">
            <a:off x="762000" y="1905000"/>
            <a:ext cx="228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0" name="Line 42">
            <a:extLst>
              <a:ext uri="{FF2B5EF4-FFF2-40B4-BE49-F238E27FC236}">
                <a16:creationId xmlns:a16="http://schemas.microsoft.com/office/drawing/2014/main" id="{D2E4D89A-C582-4ECD-B653-FE3672198408}"/>
              </a:ext>
            </a:extLst>
          </p:cNvPr>
          <p:cNvSpPr>
            <a:spLocks noChangeShapeType="1"/>
          </p:cNvSpPr>
          <p:nvPr/>
        </p:nvSpPr>
        <p:spPr bwMode="auto">
          <a:xfrm>
            <a:off x="990600" y="1828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1" name="Line 43">
            <a:extLst>
              <a:ext uri="{FF2B5EF4-FFF2-40B4-BE49-F238E27FC236}">
                <a16:creationId xmlns:a16="http://schemas.microsoft.com/office/drawing/2014/main" id="{A2334F47-BAC4-4221-9D9D-EE1E4D2AEBDD}"/>
              </a:ext>
            </a:extLst>
          </p:cNvPr>
          <p:cNvSpPr>
            <a:spLocks noChangeShapeType="1"/>
          </p:cNvSpPr>
          <p:nvPr/>
        </p:nvSpPr>
        <p:spPr bwMode="auto">
          <a:xfrm>
            <a:off x="3505200" y="5486400"/>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2" name="Line 44">
            <a:extLst>
              <a:ext uri="{FF2B5EF4-FFF2-40B4-BE49-F238E27FC236}">
                <a16:creationId xmlns:a16="http://schemas.microsoft.com/office/drawing/2014/main" id="{70DA0DDC-7620-40B4-A78D-D1E870809AAB}"/>
              </a:ext>
            </a:extLst>
          </p:cNvPr>
          <p:cNvSpPr>
            <a:spLocks noChangeShapeType="1"/>
          </p:cNvSpPr>
          <p:nvPr/>
        </p:nvSpPr>
        <p:spPr bwMode="auto">
          <a:xfrm>
            <a:off x="3505200" y="5257800"/>
            <a:ext cx="0" cy="22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3" name="Line 45">
            <a:extLst>
              <a:ext uri="{FF2B5EF4-FFF2-40B4-BE49-F238E27FC236}">
                <a16:creationId xmlns:a16="http://schemas.microsoft.com/office/drawing/2014/main" id="{3AD39075-2E46-42EF-9212-4ACD2AB79A46}"/>
              </a:ext>
            </a:extLst>
          </p:cNvPr>
          <p:cNvSpPr>
            <a:spLocks noChangeShapeType="1"/>
          </p:cNvSpPr>
          <p:nvPr/>
        </p:nvSpPr>
        <p:spPr bwMode="auto">
          <a:xfrm>
            <a:off x="2743200" y="5105400"/>
            <a:ext cx="1588" cy="1447800"/>
          </a:xfrm>
          <a:prstGeom prst="line">
            <a:avLst/>
          </a:prstGeom>
          <a:noFill/>
          <a:ln w="25400">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4" name="Text Box 46">
            <a:extLst>
              <a:ext uri="{FF2B5EF4-FFF2-40B4-BE49-F238E27FC236}">
                <a16:creationId xmlns:a16="http://schemas.microsoft.com/office/drawing/2014/main" id="{1B1E011C-C4A1-4E48-A395-61E2E1B74D5D}"/>
              </a:ext>
            </a:extLst>
          </p:cNvPr>
          <p:cNvSpPr txBox="1">
            <a:spLocks noChangeArrowheads="1"/>
          </p:cNvSpPr>
          <p:nvPr/>
        </p:nvSpPr>
        <p:spPr bwMode="auto">
          <a:xfrm>
            <a:off x="7620000" y="914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t> </a:t>
            </a:r>
            <a:endParaRPr lang="zh-CN" altLang="en-US">
              <a:sym typeface="Symbol" panose="05050102010706020507" pitchFamily="18" charset="2"/>
            </a:endParaRPr>
          </a:p>
        </p:txBody>
      </p:sp>
      <p:grpSp>
        <p:nvGrpSpPr>
          <p:cNvPr id="32815" name="Group 47">
            <a:extLst>
              <a:ext uri="{FF2B5EF4-FFF2-40B4-BE49-F238E27FC236}">
                <a16:creationId xmlns:a16="http://schemas.microsoft.com/office/drawing/2014/main" id="{93398FE1-C586-44C5-BD6D-A7B3DA1BC8D0}"/>
              </a:ext>
            </a:extLst>
          </p:cNvPr>
          <p:cNvGrpSpPr>
            <a:grpSpLocks/>
          </p:cNvGrpSpPr>
          <p:nvPr/>
        </p:nvGrpSpPr>
        <p:grpSpPr bwMode="auto">
          <a:xfrm>
            <a:off x="6629400" y="2209800"/>
            <a:ext cx="2438400" cy="1447800"/>
            <a:chOff x="0" y="0"/>
            <a:chExt cx="1536" cy="912"/>
          </a:xfrm>
        </p:grpSpPr>
        <p:grpSp>
          <p:nvGrpSpPr>
            <p:cNvPr id="32833" name="Group 48">
              <a:extLst>
                <a:ext uri="{FF2B5EF4-FFF2-40B4-BE49-F238E27FC236}">
                  <a16:creationId xmlns:a16="http://schemas.microsoft.com/office/drawing/2014/main" id="{8DAAD0BB-1165-41BA-A16B-813E4E625CBC}"/>
                </a:ext>
              </a:extLst>
            </p:cNvPr>
            <p:cNvGrpSpPr>
              <a:grpSpLocks/>
            </p:cNvGrpSpPr>
            <p:nvPr/>
          </p:nvGrpSpPr>
          <p:grpSpPr bwMode="auto">
            <a:xfrm>
              <a:off x="0" y="276"/>
              <a:ext cx="1440" cy="636"/>
              <a:chOff x="0" y="0"/>
              <a:chExt cx="1440" cy="636"/>
            </a:xfrm>
          </p:grpSpPr>
          <p:sp>
            <p:nvSpPr>
              <p:cNvPr id="32835" name="未知">
                <a:extLst>
                  <a:ext uri="{FF2B5EF4-FFF2-40B4-BE49-F238E27FC236}">
                    <a16:creationId xmlns:a16="http://schemas.microsoft.com/office/drawing/2014/main" id="{1278E55D-AA5A-43EE-ADB7-B8835F532819}"/>
                  </a:ext>
                </a:extLst>
              </p:cNvPr>
              <p:cNvSpPr>
                <a:spLocks/>
              </p:cNvSpPr>
              <p:nvPr/>
            </p:nvSpPr>
            <p:spPr bwMode="auto">
              <a:xfrm>
                <a:off x="312" y="0"/>
                <a:ext cx="432" cy="624"/>
              </a:xfrm>
              <a:custGeom>
                <a:avLst/>
                <a:gdLst>
                  <a:gd name="T0" fmla="*/ 0 w 432"/>
                  <a:gd name="T1" fmla="*/ 624 h 624"/>
                  <a:gd name="T2" fmla="*/ 240 w 432"/>
                  <a:gd name="T3" fmla="*/ 0 h 624"/>
                  <a:gd name="T4" fmla="*/ 432 w 432"/>
                  <a:gd name="T5" fmla="*/ 624 h 624"/>
                  <a:gd name="T6" fmla="*/ 0 60000 65536"/>
                  <a:gd name="T7" fmla="*/ 0 60000 65536"/>
                  <a:gd name="T8" fmla="*/ 0 60000 65536"/>
                </a:gdLst>
                <a:ahLst/>
                <a:cxnLst>
                  <a:cxn ang="T6">
                    <a:pos x="T0" y="T1"/>
                  </a:cxn>
                  <a:cxn ang="T7">
                    <a:pos x="T2" y="T3"/>
                  </a:cxn>
                  <a:cxn ang="T8">
                    <a:pos x="T4" y="T5"/>
                  </a:cxn>
                </a:cxnLst>
                <a:rect l="0" t="0" r="r" b="b"/>
                <a:pathLst>
                  <a:path w="432" h="624">
                    <a:moveTo>
                      <a:pt x="0" y="624"/>
                    </a:moveTo>
                    <a:cubicBezTo>
                      <a:pt x="84" y="312"/>
                      <a:pt x="168" y="0"/>
                      <a:pt x="240" y="0"/>
                    </a:cubicBezTo>
                    <a:cubicBezTo>
                      <a:pt x="312" y="0"/>
                      <a:pt x="372" y="312"/>
                      <a:pt x="432" y="624"/>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6" name="Line 50">
                <a:extLst>
                  <a:ext uri="{FF2B5EF4-FFF2-40B4-BE49-F238E27FC236}">
                    <a16:creationId xmlns:a16="http://schemas.microsoft.com/office/drawing/2014/main" id="{A042E748-A0A6-43A1-AB92-BCEDA4438E54}"/>
                  </a:ext>
                </a:extLst>
              </p:cNvPr>
              <p:cNvSpPr>
                <a:spLocks noChangeShapeType="1"/>
              </p:cNvSpPr>
              <p:nvPr/>
            </p:nvSpPr>
            <p:spPr bwMode="auto">
              <a:xfrm>
                <a:off x="744" y="636"/>
                <a:ext cx="24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7" name="Line 51">
                <a:extLst>
                  <a:ext uri="{FF2B5EF4-FFF2-40B4-BE49-F238E27FC236}">
                    <a16:creationId xmlns:a16="http://schemas.microsoft.com/office/drawing/2014/main" id="{9AC2AC5F-D15A-4193-9695-F5810AC102A7}"/>
                  </a:ext>
                </a:extLst>
              </p:cNvPr>
              <p:cNvSpPr>
                <a:spLocks noChangeShapeType="1"/>
              </p:cNvSpPr>
              <p:nvPr/>
            </p:nvSpPr>
            <p:spPr bwMode="auto">
              <a:xfrm>
                <a:off x="72" y="636"/>
                <a:ext cx="24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8" name="Line 52">
                <a:extLst>
                  <a:ext uri="{FF2B5EF4-FFF2-40B4-BE49-F238E27FC236}">
                    <a16:creationId xmlns:a16="http://schemas.microsoft.com/office/drawing/2014/main" id="{0EC26309-533C-46E5-8DA9-E9D418EC1A8B}"/>
                  </a:ext>
                </a:extLst>
              </p:cNvPr>
              <p:cNvSpPr>
                <a:spLocks noChangeShapeType="1"/>
              </p:cNvSpPr>
              <p:nvPr/>
            </p:nvSpPr>
            <p:spPr bwMode="auto">
              <a:xfrm>
                <a:off x="0" y="444"/>
                <a:ext cx="1440" cy="0"/>
              </a:xfrm>
              <a:prstGeom prst="line">
                <a:avLst/>
              </a:prstGeom>
              <a:noFill/>
              <a:ln w="28575">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未知">
                <a:extLst>
                  <a:ext uri="{FF2B5EF4-FFF2-40B4-BE49-F238E27FC236}">
                    <a16:creationId xmlns:a16="http://schemas.microsoft.com/office/drawing/2014/main" id="{4BFB1BF7-2463-4B03-86BC-59D6346FBB24}"/>
                  </a:ext>
                </a:extLst>
              </p:cNvPr>
              <p:cNvSpPr>
                <a:spLocks/>
              </p:cNvSpPr>
              <p:nvPr/>
            </p:nvSpPr>
            <p:spPr bwMode="auto">
              <a:xfrm>
                <a:off x="984" y="12"/>
                <a:ext cx="432" cy="624"/>
              </a:xfrm>
              <a:custGeom>
                <a:avLst/>
                <a:gdLst>
                  <a:gd name="T0" fmla="*/ 0 w 432"/>
                  <a:gd name="T1" fmla="*/ 624 h 624"/>
                  <a:gd name="T2" fmla="*/ 240 w 432"/>
                  <a:gd name="T3" fmla="*/ 0 h 624"/>
                  <a:gd name="T4" fmla="*/ 432 w 432"/>
                  <a:gd name="T5" fmla="*/ 624 h 624"/>
                  <a:gd name="T6" fmla="*/ 0 60000 65536"/>
                  <a:gd name="T7" fmla="*/ 0 60000 65536"/>
                  <a:gd name="T8" fmla="*/ 0 60000 65536"/>
                </a:gdLst>
                <a:ahLst/>
                <a:cxnLst>
                  <a:cxn ang="T6">
                    <a:pos x="T0" y="T1"/>
                  </a:cxn>
                  <a:cxn ang="T7">
                    <a:pos x="T2" y="T3"/>
                  </a:cxn>
                  <a:cxn ang="T8">
                    <a:pos x="T4" y="T5"/>
                  </a:cxn>
                </a:cxnLst>
                <a:rect l="0" t="0" r="r" b="b"/>
                <a:pathLst>
                  <a:path w="432" h="624">
                    <a:moveTo>
                      <a:pt x="0" y="624"/>
                    </a:moveTo>
                    <a:cubicBezTo>
                      <a:pt x="84" y="312"/>
                      <a:pt x="168" y="0"/>
                      <a:pt x="240" y="0"/>
                    </a:cubicBezTo>
                    <a:cubicBezTo>
                      <a:pt x="312" y="0"/>
                      <a:pt x="372" y="312"/>
                      <a:pt x="432" y="624"/>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0" name="Line 54">
                <a:extLst>
                  <a:ext uri="{FF2B5EF4-FFF2-40B4-BE49-F238E27FC236}">
                    <a16:creationId xmlns:a16="http://schemas.microsoft.com/office/drawing/2014/main" id="{4D4A5876-187B-4824-88A9-1671376D2E0A}"/>
                  </a:ext>
                </a:extLst>
              </p:cNvPr>
              <p:cNvSpPr>
                <a:spLocks noChangeShapeType="1"/>
              </p:cNvSpPr>
              <p:nvPr/>
            </p:nvSpPr>
            <p:spPr bwMode="auto">
              <a:xfrm flipH="1" flipV="1">
                <a:off x="24" y="444"/>
                <a:ext cx="48"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2834" name="Rectangle 55">
              <a:extLst>
                <a:ext uri="{FF2B5EF4-FFF2-40B4-BE49-F238E27FC236}">
                  <a16:creationId xmlns:a16="http://schemas.microsoft.com/office/drawing/2014/main" id="{F9436F92-80D8-4F3D-ADD3-F137BCC6389C}"/>
                </a:ext>
              </a:extLst>
            </p:cNvPr>
            <p:cNvSpPr>
              <a:spLocks noChangeArrowheads="1"/>
            </p:cNvSpPr>
            <p:nvPr/>
          </p:nvSpPr>
          <p:spPr bwMode="auto">
            <a:xfrm>
              <a:off x="144" y="0"/>
              <a:ext cx="13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NPN </a:t>
              </a:r>
              <a:r>
                <a:rPr lang="zh-CN" altLang="en-US"/>
                <a:t>管 </a:t>
              </a:r>
              <a:r>
                <a:rPr lang="en-US" altLang="zh-CN" i="1">
                  <a:solidFill>
                    <a:schemeClr val="accent2"/>
                  </a:solidFill>
                </a:rPr>
                <a:t>u</a:t>
              </a:r>
              <a:r>
                <a:rPr lang="en-US" altLang="zh-CN" baseline="-25000">
                  <a:solidFill>
                    <a:schemeClr val="accent2"/>
                  </a:solidFill>
                </a:rPr>
                <a:t>o</a:t>
              </a:r>
              <a:r>
                <a:rPr lang="zh-CN" altLang="en-US"/>
                <a:t>波形</a:t>
              </a:r>
            </a:p>
          </p:txBody>
        </p:sp>
      </p:grpSp>
      <p:sp>
        <p:nvSpPr>
          <p:cNvPr id="32816" name="Text Box 56">
            <a:extLst>
              <a:ext uri="{FF2B5EF4-FFF2-40B4-BE49-F238E27FC236}">
                <a16:creationId xmlns:a16="http://schemas.microsoft.com/office/drawing/2014/main" id="{09B7D2CF-22C5-4142-9E05-8F6B54A5A983}"/>
              </a:ext>
            </a:extLst>
          </p:cNvPr>
          <p:cNvSpPr txBox="1">
            <a:spLocks noChangeArrowheads="1"/>
          </p:cNvSpPr>
          <p:nvPr/>
        </p:nvSpPr>
        <p:spPr bwMode="auto">
          <a:xfrm>
            <a:off x="2755900" y="61722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t</a:t>
            </a:r>
            <a:endParaRPr lang="en-US" altLang="zh-CN"/>
          </a:p>
        </p:txBody>
      </p:sp>
      <p:sp>
        <p:nvSpPr>
          <p:cNvPr id="32825" name="AutoShape 57">
            <a:extLst>
              <a:ext uri="{FF2B5EF4-FFF2-40B4-BE49-F238E27FC236}">
                <a16:creationId xmlns:a16="http://schemas.microsoft.com/office/drawing/2014/main" id="{EE924F43-5647-4224-A66E-1EE3F4F01F0D}"/>
              </a:ext>
            </a:extLst>
          </p:cNvPr>
          <p:cNvSpPr>
            <a:spLocks noChangeArrowheads="1"/>
          </p:cNvSpPr>
          <p:nvPr/>
        </p:nvSpPr>
        <p:spPr bwMode="auto">
          <a:xfrm>
            <a:off x="4648200" y="5105400"/>
            <a:ext cx="2590800" cy="609600"/>
          </a:xfrm>
          <a:prstGeom prst="wedgeRoundRectCallout">
            <a:avLst>
              <a:gd name="adj1" fmla="val -80148"/>
              <a:gd name="adj2" fmla="val 3907"/>
              <a:gd name="adj3" fmla="val 16667"/>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a:p>
        </p:txBody>
      </p:sp>
      <p:sp>
        <p:nvSpPr>
          <p:cNvPr id="32818" name="Text Box 58">
            <a:extLst>
              <a:ext uri="{FF2B5EF4-FFF2-40B4-BE49-F238E27FC236}">
                <a16:creationId xmlns:a16="http://schemas.microsoft.com/office/drawing/2014/main" id="{51F1BB91-5C32-42C5-8924-27A157A8CDB8}"/>
              </a:ext>
            </a:extLst>
          </p:cNvPr>
          <p:cNvSpPr txBox="1">
            <a:spLocks noChangeArrowheads="1"/>
          </p:cNvSpPr>
          <p:nvPr/>
        </p:nvSpPr>
        <p:spPr bwMode="auto">
          <a:xfrm>
            <a:off x="762000" y="914400"/>
            <a:ext cx="41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endParaRPr lang="en-US" altLang="zh-CN" b="0"/>
          </a:p>
        </p:txBody>
      </p:sp>
      <p:sp>
        <p:nvSpPr>
          <p:cNvPr id="32819" name="Text Box 59">
            <a:extLst>
              <a:ext uri="{FF2B5EF4-FFF2-40B4-BE49-F238E27FC236}">
                <a16:creationId xmlns:a16="http://schemas.microsoft.com/office/drawing/2014/main" id="{053CEF0F-DBB2-4C44-9F78-E19D1E635FDB}"/>
              </a:ext>
            </a:extLst>
          </p:cNvPr>
          <p:cNvSpPr txBox="1">
            <a:spLocks noChangeArrowheads="1"/>
          </p:cNvSpPr>
          <p:nvPr/>
        </p:nvSpPr>
        <p:spPr bwMode="auto">
          <a:xfrm>
            <a:off x="7620000" y="4495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u</a:t>
            </a:r>
            <a:r>
              <a:rPr lang="en-US" altLang="zh-CN" baseline="-25000"/>
              <a:t>CE</a:t>
            </a:r>
            <a:r>
              <a:rPr lang="en-US" altLang="zh-CN"/>
              <a:t>/V</a:t>
            </a:r>
          </a:p>
        </p:txBody>
      </p:sp>
      <p:sp>
        <p:nvSpPr>
          <p:cNvPr id="32820" name="Text Box 60">
            <a:extLst>
              <a:ext uri="{FF2B5EF4-FFF2-40B4-BE49-F238E27FC236}">
                <a16:creationId xmlns:a16="http://schemas.microsoft.com/office/drawing/2014/main" id="{016750C1-23BE-43A4-9979-769311858605}"/>
              </a:ext>
            </a:extLst>
          </p:cNvPr>
          <p:cNvSpPr txBox="1">
            <a:spLocks noChangeArrowheads="1"/>
          </p:cNvSpPr>
          <p:nvPr/>
        </p:nvSpPr>
        <p:spPr bwMode="auto">
          <a:xfrm>
            <a:off x="7467600" y="518160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32821" name="Text Box 61">
            <a:extLst>
              <a:ext uri="{FF2B5EF4-FFF2-40B4-BE49-F238E27FC236}">
                <a16:creationId xmlns:a16="http://schemas.microsoft.com/office/drawing/2014/main" id="{8AA54CA4-5C24-4755-8197-565CE6757454}"/>
              </a:ext>
            </a:extLst>
          </p:cNvPr>
          <p:cNvSpPr txBox="1">
            <a:spLocks noChangeArrowheads="1"/>
          </p:cNvSpPr>
          <p:nvPr/>
        </p:nvSpPr>
        <p:spPr bwMode="auto">
          <a:xfrm>
            <a:off x="2743200" y="1066800"/>
            <a:ext cx="1125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r>
              <a:rPr lang="en-US" altLang="zh-CN" b="0"/>
              <a:t> </a:t>
            </a:r>
            <a:r>
              <a:rPr lang="en-US" altLang="zh-CN"/>
              <a:t>/ mA</a:t>
            </a:r>
            <a:endParaRPr lang="en-US" altLang="zh-CN" b="0"/>
          </a:p>
        </p:txBody>
      </p:sp>
      <p:sp>
        <p:nvSpPr>
          <p:cNvPr id="32830" name="Text Box 62">
            <a:extLst>
              <a:ext uri="{FF2B5EF4-FFF2-40B4-BE49-F238E27FC236}">
                <a16:creationId xmlns:a16="http://schemas.microsoft.com/office/drawing/2014/main" id="{B41A2522-E91D-4D04-B1D9-6863C2B25E9E}"/>
              </a:ext>
            </a:extLst>
          </p:cNvPr>
          <p:cNvSpPr txBox="1">
            <a:spLocks noChangeArrowheads="1"/>
          </p:cNvSpPr>
          <p:nvPr/>
        </p:nvSpPr>
        <p:spPr bwMode="auto">
          <a:xfrm>
            <a:off x="4114800" y="60960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5050"/>
                </a:solidFill>
                <a:ea typeface="方正琥珀繁体" pitchFamily="2" charset="-122"/>
              </a:rPr>
              <a:t>u</a:t>
            </a:r>
            <a:r>
              <a:rPr lang="en-US" altLang="zh-CN" baseline="-25000">
                <a:solidFill>
                  <a:srgbClr val="FF5050"/>
                </a:solidFill>
                <a:ea typeface="方正琥珀繁体" pitchFamily="2" charset="-122"/>
              </a:rPr>
              <a:t>o</a:t>
            </a:r>
            <a:r>
              <a:rPr lang="en-US" altLang="zh-CN">
                <a:solidFill>
                  <a:srgbClr val="FF5050"/>
                </a:solidFill>
              </a:rPr>
              <a:t> =</a:t>
            </a:r>
            <a:r>
              <a:rPr lang="en-US" altLang="zh-CN"/>
              <a:t> </a:t>
            </a:r>
            <a:r>
              <a:rPr lang="en-US" altLang="zh-CN" i="1">
                <a:solidFill>
                  <a:srgbClr val="FF5050"/>
                </a:solidFill>
                <a:ea typeface="方正琥珀繁体" pitchFamily="2" charset="-122"/>
              </a:rPr>
              <a:t>u</a:t>
            </a:r>
            <a:r>
              <a:rPr lang="en-US" altLang="zh-CN" baseline="-25000">
                <a:solidFill>
                  <a:srgbClr val="FF5050"/>
                </a:solidFill>
                <a:ea typeface="方正琥珀繁体" pitchFamily="2" charset="-122"/>
              </a:rPr>
              <a:t>ce</a:t>
            </a:r>
          </a:p>
        </p:txBody>
      </p:sp>
      <p:sp>
        <p:nvSpPr>
          <p:cNvPr id="32823" name="未知">
            <a:extLst>
              <a:ext uri="{FF2B5EF4-FFF2-40B4-BE49-F238E27FC236}">
                <a16:creationId xmlns:a16="http://schemas.microsoft.com/office/drawing/2014/main" id="{FF0BE2DF-E4C0-4E14-9C5B-9E47C38F3674}"/>
              </a:ext>
            </a:extLst>
          </p:cNvPr>
          <p:cNvSpPr>
            <a:spLocks/>
          </p:cNvSpPr>
          <p:nvPr/>
        </p:nvSpPr>
        <p:spPr bwMode="auto">
          <a:xfrm>
            <a:off x="5029200" y="1403350"/>
            <a:ext cx="1143000" cy="1597025"/>
          </a:xfrm>
          <a:custGeom>
            <a:avLst/>
            <a:gdLst>
              <a:gd name="T0" fmla="*/ 0 w 720"/>
              <a:gd name="T1" fmla="*/ 882650 h 1006"/>
              <a:gd name="T2" fmla="*/ 266700 w 720"/>
              <a:gd name="T3" fmla="*/ 101600 h 1006"/>
              <a:gd name="T4" fmla="*/ 914400 w 720"/>
              <a:gd name="T5" fmla="*/ 1492250 h 1006"/>
              <a:gd name="T6" fmla="*/ 1143000 w 720"/>
              <a:gd name="T7" fmla="*/ 730250 h 10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006">
                <a:moveTo>
                  <a:pt x="0" y="556"/>
                </a:moveTo>
                <a:cubicBezTo>
                  <a:pt x="28" y="474"/>
                  <a:pt x="72" y="0"/>
                  <a:pt x="168" y="64"/>
                </a:cubicBezTo>
                <a:cubicBezTo>
                  <a:pt x="264" y="128"/>
                  <a:pt x="484" y="874"/>
                  <a:pt x="576" y="940"/>
                </a:cubicBezTo>
                <a:cubicBezTo>
                  <a:pt x="668" y="1006"/>
                  <a:pt x="696" y="732"/>
                  <a:pt x="720" y="460"/>
                </a:cubicBezTo>
              </a:path>
            </a:pathLst>
          </a:custGeom>
          <a:noFill/>
          <a:ln w="38100" cap="flat" cmpd="sng">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4" name="Text Box 64">
            <a:extLst>
              <a:ext uri="{FF2B5EF4-FFF2-40B4-BE49-F238E27FC236}">
                <a16:creationId xmlns:a16="http://schemas.microsoft.com/office/drawing/2014/main" id="{928E0921-5043-485B-B435-C7988EA049C5}"/>
              </a:ext>
            </a:extLst>
          </p:cNvPr>
          <p:cNvSpPr txBox="1">
            <a:spLocks noChangeArrowheads="1"/>
          </p:cNvSpPr>
          <p:nvPr/>
        </p:nvSpPr>
        <p:spPr bwMode="auto">
          <a:xfrm>
            <a:off x="5667375" y="1524000"/>
            <a:ext cx="157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5050"/>
                </a:solidFill>
              </a:rPr>
              <a:t>i</a:t>
            </a:r>
            <a:r>
              <a:rPr lang="en-US" altLang="zh-CN" baseline="-25000">
                <a:solidFill>
                  <a:srgbClr val="FF5050"/>
                </a:solidFill>
              </a:rPr>
              <a:t>b</a:t>
            </a:r>
            <a:r>
              <a:rPr lang="en-US" altLang="zh-CN">
                <a:solidFill>
                  <a:srgbClr val="FF5050"/>
                </a:solidFill>
                <a:latin typeface="宋体" panose="02010600030101010101" pitchFamily="2" charset="-122"/>
              </a:rPr>
              <a:t>(</a:t>
            </a:r>
            <a:r>
              <a:rPr lang="zh-CN" altLang="en-US">
                <a:solidFill>
                  <a:srgbClr val="FF5050"/>
                </a:solidFill>
                <a:latin typeface="宋体" panose="02010600030101010101" pitchFamily="2" charset="-122"/>
              </a:rPr>
              <a:t>不失真)</a:t>
            </a:r>
            <a:endParaRPr lang="zh-CN" altLang="en-US" baseline="-25000">
              <a:solidFill>
                <a:srgbClr val="FF5050"/>
              </a:solidFill>
              <a:latin typeface="宋体" panose="02010600030101010101" pitchFamily="2" charset="-122"/>
            </a:endParaRPr>
          </a:p>
        </p:txBody>
      </p:sp>
      <p:sp>
        <p:nvSpPr>
          <p:cNvPr id="3" name="Oval 65">
            <a:extLst>
              <a:ext uri="{FF2B5EF4-FFF2-40B4-BE49-F238E27FC236}">
                <a16:creationId xmlns:a16="http://schemas.microsoft.com/office/drawing/2014/main" id="{B4B34FDD-94B5-4F20-AC01-21238F8D9837}"/>
              </a:ext>
            </a:extLst>
          </p:cNvPr>
          <p:cNvSpPr>
            <a:spLocks noChangeArrowheads="1"/>
          </p:cNvSpPr>
          <p:nvPr/>
        </p:nvSpPr>
        <p:spPr bwMode="auto">
          <a:xfrm>
            <a:off x="4933950" y="2881313"/>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26" name="Text Box 66">
            <a:extLst>
              <a:ext uri="{FF2B5EF4-FFF2-40B4-BE49-F238E27FC236}">
                <a16:creationId xmlns:a16="http://schemas.microsoft.com/office/drawing/2014/main" id="{DFBD6FCC-8CF1-4998-B953-A01BD817C77B}"/>
              </a:ext>
            </a:extLst>
          </p:cNvPr>
          <p:cNvSpPr txBox="1">
            <a:spLocks noChangeArrowheads="1"/>
          </p:cNvSpPr>
          <p:nvPr/>
        </p:nvSpPr>
        <p:spPr bwMode="auto">
          <a:xfrm>
            <a:off x="0" y="2057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I</a:t>
            </a:r>
            <a:r>
              <a:rPr lang="en-US" altLang="zh-CN" baseline="-25000"/>
              <a:t>CQ</a:t>
            </a:r>
          </a:p>
        </p:txBody>
      </p:sp>
      <p:sp>
        <p:nvSpPr>
          <p:cNvPr id="32827" name="Text Box 67">
            <a:extLst>
              <a:ext uri="{FF2B5EF4-FFF2-40B4-BE49-F238E27FC236}">
                <a16:creationId xmlns:a16="http://schemas.microsoft.com/office/drawing/2014/main" id="{CE81715D-A649-40D6-852A-BC9B3BA77E0F}"/>
              </a:ext>
            </a:extLst>
          </p:cNvPr>
          <p:cNvSpPr txBox="1">
            <a:spLocks noChangeArrowheads="1"/>
          </p:cNvSpPr>
          <p:nvPr/>
        </p:nvSpPr>
        <p:spPr bwMode="auto">
          <a:xfrm>
            <a:off x="3657600" y="4572000"/>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CEQ</a:t>
            </a:r>
          </a:p>
        </p:txBody>
      </p:sp>
      <p:sp>
        <p:nvSpPr>
          <p:cNvPr id="32828" name="Oval 68">
            <a:extLst>
              <a:ext uri="{FF2B5EF4-FFF2-40B4-BE49-F238E27FC236}">
                <a16:creationId xmlns:a16="http://schemas.microsoft.com/office/drawing/2014/main" id="{74B8C997-43B0-41BC-8A8B-C0AA898F91E0}"/>
              </a:ext>
            </a:extLst>
          </p:cNvPr>
          <p:cNvSpPr>
            <a:spLocks noChangeArrowheads="1"/>
          </p:cNvSpPr>
          <p:nvPr/>
        </p:nvSpPr>
        <p:spPr bwMode="auto">
          <a:xfrm>
            <a:off x="4048125" y="2316163"/>
            <a:ext cx="142875"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29" name="Text Box 69">
            <a:extLst>
              <a:ext uri="{FF2B5EF4-FFF2-40B4-BE49-F238E27FC236}">
                <a16:creationId xmlns:a16="http://schemas.microsoft.com/office/drawing/2014/main" id="{2C0563E3-2F66-4D83-85D6-194EB6B53E5E}"/>
              </a:ext>
            </a:extLst>
          </p:cNvPr>
          <p:cNvSpPr txBox="1">
            <a:spLocks noChangeArrowheads="1"/>
          </p:cNvSpPr>
          <p:nvPr/>
        </p:nvSpPr>
        <p:spPr bwMode="auto">
          <a:xfrm>
            <a:off x="762000" y="623888"/>
            <a:ext cx="754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2.  </a:t>
            </a:r>
            <a:r>
              <a:rPr lang="en-US" altLang="zh-CN" sz="2600" i="1"/>
              <a:t>Q </a:t>
            </a:r>
            <a:r>
              <a:rPr lang="zh-CN" altLang="en-US" sz="2600"/>
              <a:t>点过高，引起</a:t>
            </a:r>
            <a:r>
              <a:rPr lang="zh-CN" altLang="en-US" sz="2600" i="1"/>
              <a:t> </a:t>
            </a:r>
            <a:r>
              <a:rPr lang="en-US" altLang="zh-CN" sz="2600" i="1"/>
              <a:t>i</a:t>
            </a:r>
            <a:r>
              <a:rPr lang="en-US" altLang="zh-CN" sz="2600" baseline="-25000"/>
              <a:t>C</a:t>
            </a:r>
            <a:r>
              <a:rPr lang="en-US" altLang="zh-CN" sz="2600"/>
              <a:t>、</a:t>
            </a:r>
            <a:r>
              <a:rPr lang="en-US" altLang="zh-CN" sz="2600" i="1"/>
              <a:t>u</a:t>
            </a:r>
            <a:r>
              <a:rPr lang="en-US" altLang="zh-CN" sz="2600" baseline="-25000"/>
              <a:t>CE</a:t>
            </a:r>
            <a:r>
              <a:rPr lang="zh-CN" altLang="en-US" sz="2600"/>
              <a:t>的波形失真—</a:t>
            </a:r>
            <a:r>
              <a:rPr lang="zh-CN" altLang="en-US" sz="2600">
                <a:solidFill>
                  <a:srgbClr val="FF3300"/>
                </a:solidFill>
              </a:rPr>
              <a:t>饱和失真</a:t>
            </a:r>
          </a:p>
        </p:txBody>
      </p:sp>
      <p:sp>
        <p:nvSpPr>
          <p:cNvPr id="4" name="Oval 70">
            <a:extLst>
              <a:ext uri="{FF2B5EF4-FFF2-40B4-BE49-F238E27FC236}">
                <a16:creationId xmlns:a16="http://schemas.microsoft.com/office/drawing/2014/main" id="{4ACC1F90-23C0-4CED-B889-33CDB5AAA2B4}"/>
              </a:ext>
            </a:extLst>
          </p:cNvPr>
          <p:cNvSpPr>
            <a:spLocks noChangeArrowheads="1"/>
          </p:cNvSpPr>
          <p:nvPr/>
        </p:nvSpPr>
        <p:spPr bwMode="auto">
          <a:xfrm>
            <a:off x="3438525" y="1905000"/>
            <a:ext cx="142875" cy="14287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839" name="Rectangle 71">
            <a:extLst>
              <a:ext uri="{FF2B5EF4-FFF2-40B4-BE49-F238E27FC236}">
                <a16:creationId xmlns:a16="http://schemas.microsoft.com/office/drawing/2014/main" id="{880FE185-6BE0-4BC2-B0D8-CB50A9419823}"/>
              </a:ext>
            </a:extLst>
          </p:cNvPr>
          <p:cNvSpPr>
            <a:spLocks noChangeArrowheads="1"/>
          </p:cNvSpPr>
          <p:nvPr/>
        </p:nvSpPr>
        <p:spPr bwMode="auto">
          <a:xfrm>
            <a:off x="5943600" y="5791200"/>
            <a:ext cx="25114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i="1">
                <a:solidFill>
                  <a:srgbClr val="FF3300"/>
                </a:solidFill>
                <a:ea typeface="方正琥珀繁体" pitchFamily="2" charset="-122"/>
              </a:rPr>
              <a:t>u</a:t>
            </a:r>
            <a:r>
              <a:rPr lang="en-US" altLang="zh-CN" sz="2600" baseline="-25000">
                <a:solidFill>
                  <a:srgbClr val="FF3300"/>
                </a:solidFill>
                <a:ea typeface="方正琥珀繁体" pitchFamily="2" charset="-122"/>
              </a:rPr>
              <a:t>o </a:t>
            </a:r>
            <a:r>
              <a:rPr lang="zh-CN" altLang="en-US" sz="2600">
                <a:solidFill>
                  <a:srgbClr val="FF3300"/>
                </a:solidFill>
                <a:ea typeface="方正琥珀繁体" pitchFamily="2" charset="-122"/>
              </a:rPr>
              <a:t>波形底部失真</a:t>
            </a:r>
          </a:p>
        </p:txBody>
      </p:sp>
      <p:sp>
        <p:nvSpPr>
          <p:cNvPr id="32832" name="Rectangle 72">
            <a:extLst>
              <a:ext uri="{FF2B5EF4-FFF2-40B4-BE49-F238E27FC236}">
                <a16:creationId xmlns:a16="http://schemas.microsoft.com/office/drawing/2014/main" id="{398035B9-9C21-4010-B46C-FE757DE9EB1E}"/>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32795"/>
                                        </p:tgtEl>
                                        <p:attrNameLst>
                                          <p:attrName>style.visibility</p:attrName>
                                        </p:attrNameLst>
                                      </p:cBhvr>
                                      <p:to>
                                        <p:strVal val="visible"/>
                                      </p:to>
                                    </p:set>
                                    <p:anim calcmode="lin" valueType="num">
                                      <p:cBhvr>
                                        <p:cTn id="7" dur="500" fill="hold"/>
                                        <p:tgtEl>
                                          <p:spTgt spid="32795"/>
                                        </p:tgtEl>
                                        <p:attrNameLst>
                                          <p:attrName>ppt_x</p:attrName>
                                        </p:attrNameLst>
                                      </p:cBhvr>
                                      <p:tavLst>
                                        <p:tav tm="0">
                                          <p:val>
                                            <p:strVal val="#ppt_x+#ppt_w/2"/>
                                          </p:val>
                                        </p:tav>
                                        <p:tav tm="100000">
                                          <p:val>
                                            <p:strVal val="#ppt_x"/>
                                          </p:val>
                                        </p:tav>
                                      </p:tavLst>
                                    </p:anim>
                                    <p:anim calcmode="lin" valueType="num">
                                      <p:cBhvr>
                                        <p:cTn id="8" dur="500" fill="hold"/>
                                        <p:tgtEl>
                                          <p:spTgt spid="32795"/>
                                        </p:tgtEl>
                                        <p:attrNameLst>
                                          <p:attrName>ppt_y</p:attrName>
                                        </p:attrNameLst>
                                      </p:cBhvr>
                                      <p:tavLst>
                                        <p:tav tm="0">
                                          <p:val>
                                            <p:strVal val="#ppt_y"/>
                                          </p:val>
                                        </p:tav>
                                        <p:tav tm="100000">
                                          <p:val>
                                            <p:strVal val="#ppt_y"/>
                                          </p:val>
                                        </p:tav>
                                      </p:tavLst>
                                    </p:anim>
                                    <p:anim calcmode="lin" valueType="num">
                                      <p:cBhvr>
                                        <p:cTn id="9" dur="500" fill="hold"/>
                                        <p:tgtEl>
                                          <p:spTgt spid="32795"/>
                                        </p:tgtEl>
                                        <p:attrNameLst>
                                          <p:attrName>ppt_w</p:attrName>
                                        </p:attrNameLst>
                                      </p:cBhvr>
                                      <p:tavLst>
                                        <p:tav tm="0">
                                          <p:val>
                                            <p:fltVal val="0"/>
                                          </p:val>
                                        </p:tav>
                                        <p:tav tm="100000">
                                          <p:val>
                                            <p:strVal val="#ppt_w"/>
                                          </p:val>
                                        </p:tav>
                                      </p:tavLst>
                                    </p:anim>
                                    <p:anim calcmode="lin" valueType="num">
                                      <p:cBhvr>
                                        <p:cTn id="10" dur="500" fill="hold"/>
                                        <p:tgtEl>
                                          <p:spTgt spid="3279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nodePh="1">
                                  <p:stCondLst>
                                    <p:cond delay="0"/>
                                  </p:stCondLst>
                                  <p:endCondLst>
                                    <p:cond evt="begin" delay="0">
                                      <p:tn val="13"/>
                                    </p:cond>
                                  </p:endCondLst>
                                  <p:childTnLst>
                                    <p:set>
                                      <p:cBhvr>
                                        <p:cTn id="14" dur="1" fill="hold">
                                          <p:stCondLst>
                                            <p:cond delay="0"/>
                                          </p:stCondLst>
                                        </p:cTn>
                                        <p:tgtEl>
                                          <p:spTgt spid="32825"/>
                                        </p:tgtEl>
                                        <p:attrNameLst>
                                          <p:attrName>style.visibility</p:attrName>
                                        </p:attrNameLst>
                                      </p:cBhvr>
                                      <p:to>
                                        <p:strVal val="visible"/>
                                      </p:to>
                                    </p:set>
                                    <p:anim calcmode="lin" valueType="num">
                                      <p:cBhvr additive="base">
                                        <p:cTn id="15" dur="500" fill="hold"/>
                                        <p:tgtEl>
                                          <p:spTgt spid="32825"/>
                                        </p:tgtEl>
                                        <p:attrNameLst>
                                          <p:attrName>ppt_x</p:attrName>
                                        </p:attrNameLst>
                                      </p:cBhvr>
                                      <p:tavLst>
                                        <p:tav tm="0">
                                          <p:val>
                                            <p:strVal val="0-#ppt_w/2"/>
                                          </p:val>
                                        </p:tav>
                                        <p:tav tm="100000">
                                          <p:val>
                                            <p:strVal val="#ppt_x"/>
                                          </p:val>
                                        </p:tav>
                                      </p:tavLst>
                                    </p:anim>
                                    <p:anim calcmode="lin" valueType="num">
                                      <p:cBhvr additive="base">
                                        <p:cTn id="16" dur="500" fill="hold"/>
                                        <p:tgtEl>
                                          <p:spTgt spid="32825"/>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17" presetClass="entr" presetSubtype="2" fill="hold" nodeType="afterEffect">
                                  <p:stCondLst>
                                    <p:cond delay="1000"/>
                                  </p:stCondLst>
                                  <p:childTnLst>
                                    <p:set>
                                      <p:cBhvr>
                                        <p:cTn id="19" dur="1" fill="hold">
                                          <p:stCondLst>
                                            <p:cond delay="0"/>
                                          </p:stCondLst>
                                        </p:cTn>
                                        <p:tgtEl>
                                          <p:spTgt spid="32794"/>
                                        </p:tgtEl>
                                        <p:attrNameLst>
                                          <p:attrName>style.visibility</p:attrName>
                                        </p:attrNameLst>
                                      </p:cBhvr>
                                      <p:to>
                                        <p:strVal val="visible"/>
                                      </p:to>
                                    </p:set>
                                    <p:anim calcmode="lin" valueType="num">
                                      <p:cBhvr>
                                        <p:cTn id="20" dur="500" fill="hold"/>
                                        <p:tgtEl>
                                          <p:spTgt spid="32794"/>
                                        </p:tgtEl>
                                        <p:attrNameLst>
                                          <p:attrName>ppt_x</p:attrName>
                                        </p:attrNameLst>
                                      </p:cBhvr>
                                      <p:tavLst>
                                        <p:tav tm="0">
                                          <p:val>
                                            <p:strVal val="#ppt_x+#ppt_w/2"/>
                                          </p:val>
                                        </p:tav>
                                        <p:tav tm="100000">
                                          <p:val>
                                            <p:strVal val="#ppt_x"/>
                                          </p:val>
                                        </p:tav>
                                      </p:tavLst>
                                    </p:anim>
                                    <p:anim calcmode="lin" valueType="num">
                                      <p:cBhvr>
                                        <p:cTn id="21" dur="500" fill="hold"/>
                                        <p:tgtEl>
                                          <p:spTgt spid="32794"/>
                                        </p:tgtEl>
                                        <p:attrNameLst>
                                          <p:attrName>ppt_y</p:attrName>
                                        </p:attrNameLst>
                                      </p:cBhvr>
                                      <p:tavLst>
                                        <p:tav tm="0">
                                          <p:val>
                                            <p:strVal val="#ppt_y"/>
                                          </p:val>
                                        </p:tav>
                                        <p:tav tm="100000">
                                          <p:val>
                                            <p:strVal val="#ppt_y"/>
                                          </p:val>
                                        </p:tav>
                                      </p:tavLst>
                                    </p:anim>
                                    <p:anim calcmode="lin" valueType="num">
                                      <p:cBhvr>
                                        <p:cTn id="22" dur="500" fill="hold"/>
                                        <p:tgtEl>
                                          <p:spTgt spid="32794"/>
                                        </p:tgtEl>
                                        <p:attrNameLst>
                                          <p:attrName>ppt_w</p:attrName>
                                        </p:attrNameLst>
                                      </p:cBhvr>
                                      <p:tavLst>
                                        <p:tav tm="0">
                                          <p:val>
                                            <p:fltVal val="0"/>
                                          </p:val>
                                        </p:tav>
                                        <p:tav tm="100000">
                                          <p:val>
                                            <p:strVal val="#ppt_w"/>
                                          </p:val>
                                        </p:tav>
                                      </p:tavLst>
                                    </p:anim>
                                    <p:anim calcmode="lin" valueType="num">
                                      <p:cBhvr>
                                        <p:cTn id="23" dur="500" fill="hold"/>
                                        <p:tgtEl>
                                          <p:spTgt spid="32794"/>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2" fill="hold" nodeType="afterEffect">
                                  <p:stCondLst>
                                    <p:cond delay="1000"/>
                                  </p:stCondLst>
                                  <p:childTnLst>
                                    <p:set>
                                      <p:cBhvr>
                                        <p:cTn id="26" dur="1" fill="hold">
                                          <p:stCondLst>
                                            <p:cond delay="0"/>
                                          </p:stCondLst>
                                        </p:cTn>
                                        <p:tgtEl>
                                          <p:spTgt spid="32796"/>
                                        </p:tgtEl>
                                        <p:attrNameLst>
                                          <p:attrName>style.visibility</p:attrName>
                                        </p:attrNameLst>
                                      </p:cBhvr>
                                      <p:to>
                                        <p:strVal val="visible"/>
                                      </p:to>
                                    </p:set>
                                    <p:anim calcmode="lin" valueType="num">
                                      <p:cBhvr>
                                        <p:cTn id="27" dur="500" fill="hold"/>
                                        <p:tgtEl>
                                          <p:spTgt spid="32796"/>
                                        </p:tgtEl>
                                        <p:attrNameLst>
                                          <p:attrName>ppt_x</p:attrName>
                                        </p:attrNameLst>
                                      </p:cBhvr>
                                      <p:tavLst>
                                        <p:tav tm="0">
                                          <p:val>
                                            <p:strVal val="#ppt_x+#ppt_w/2"/>
                                          </p:val>
                                        </p:tav>
                                        <p:tav tm="100000">
                                          <p:val>
                                            <p:strVal val="#ppt_x"/>
                                          </p:val>
                                        </p:tav>
                                      </p:tavLst>
                                    </p:anim>
                                    <p:anim calcmode="lin" valueType="num">
                                      <p:cBhvr>
                                        <p:cTn id="28" dur="500" fill="hold"/>
                                        <p:tgtEl>
                                          <p:spTgt spid="32796"/>
                                        </p:tgtEl>
                                        <p:attrNameLst>
                                          <p:attrName>ppt_y</p:attrName>
                                        </p:attrNameLst>
                                      </p:cBhvr>
                                      <p:tavLst>
                                        <p:tav tm="0">
                                          <p:val>
                                            <p:strVal val="#ppt_y"/>
                                          </p:val>
                                        </p:tav>
                                        <p:tav tm="100000">
                                          <p:val>
                                            <p:strVal val="#ppt_y"/>
                                          </p:val>
                                        </p:tav>
                                      </p:tavLst>
                                    </p:anim>
                                    <p:anim calcmode="lin" valueType="num">
                                      <p:cBhvr>
                                        <p:cTn id="29" dur="500" fill="hold"/>
                                        <p:tgtEl>
                                          <p:spTgt spid="32796"/>
                                        </p:tgtEl>
                                        <p:attrNameLst>
                                          <p:attrName>ppt_w</p:attrName>
                                        </p:attrNameLst>
                                      </p:cBhvr>
                                      <p:tavLst>
                                        <p:tav tm="0">
                                          <p:val>
                                            <p:fltVal val="0"/>
                                          </p:val>
                                        </p:tav>
                                        <p:tav tm="100000">
                                          <p:val>
                                            <p:strVal val="#ppt_w"/>
                                          </p:val>
                                        </p:tav>
                                      </p:tavLst>
                                    </p:anim>
                                    <p:anim calcmode="lin" valueType="num">
                                      <p:cBhvr>
                                        <p:cTn id="30" dur="500" fill="hold"/>
                                        <p:tgtEl>
                                          <p:spTgt spid="32796"/>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3500"/>
                            </p:stCondLst>
                            <p:childTnLst>
                              <p:par>
                                <p:cTn id="32" presetID="22" presetClass="entr" presetSubtype="4" fill="hold" nodeType="afterEffect">
                                  <p:stCondLst>
                                    <p:cond delay="1000"/>
                                  </p:stCondLst>
                                  <p:childTnLst>
                                    <p:set>
                                      <p:cBhvr>
                                        <p:cTn id="33" dur="1" fill="hold">
                                          <p:stCondLst>
                                            <p:cond delay="0"/>
                                          </p:stCondLst>
                                        </p:cTn>
                                        <p:tgtEl>
                                          <p:spTgt spid="32797"/>
                                        </p:tgtEl>
                                        <p:attrNameLst>
                                          <p:attrName>style.visibility</p:attrName>
                                        </p:attrNameLst>
                                      </p:cBhvr>
                                      <p:to>
                                        <p:strVal val="visible"/>
                                      </p:to>
                                    </p:set>
                                    <p:animEffect transition="in" filter="wipe(down)">
                                      <p:cBhvr>
                                        <p:cTn id="34" dur="500"/>
                                        <p:tgtEl>
                                          <p:spTgt spid="32797"/>
                                        </p:tgtEl>
                                      </p:cBhvr>
                                    </p:animEffect>
                                  </p:childTnLst>
                                </p:cTn>
                              </p:par>
                            </p:childTnLst>
                          </p:cTn>
                        </p:par>
                        <p:par>
                          <p:cTn id="35" fill="hold" nodeType="afterGroup">
                            <p:stCondLst>
                              <p:cond delay="5000"/>
                            </p:stCondLst>
                            <p:childTnLst>
                              <p:par>
                                <p:cTn id="36" presetID="22" presetClass="entr" presetSubtype="8" fill="hold" nodeType="afterEffect">
                                  <p:stCondLst>
                                    <p:cond delay="0"/>
                                  </p:stCondLst>
                                  <p:childTnLst>
                                    <p:set>
                                      <p:cBhvr>
                                        <p:cTn id="37" dur="1" fill="hold">
                                          <p:stCondLst>
                                            <p:cond delay="0"/>
                                          </p:stCondLst>
                                        </p:cTn>
                                        <p:tgtEl>
                                          <p:spTgt spid="32809"/>
                                        </p:tgtEl>
                                        <p:attrNameLst>
                                          <p:attrName>style.visibility</p:attrName>
                                        </p:attrNameLst>
                                      </p:cBhvr>
                                      <p:to>
                                        <p:strVal val="visible"/>
                                      </p:to>
                                    </p:set>
                                    <p:animEffect transition="in" filter="wipe(left)">
                                      <p:cBhvr>
                                        <p:cTn id="38" dur="500"/>
                                        <p:tgtEl>
                                          <p:spTgt spid="32809"/>
                                        </p:tgtEl>
                                      </p:cBhvr>
                                    </p:animEffect>
                                  </p:childTnLst>
                                </p:cTn>
                              </p:par>
                            </p:childTnLst>
                          </p:cTn>
                        </p:par>
                        <p:par>
                          <p:cTn id="39" fill="hold" nodeType="afterGroup">
                            <p:stCondLst>
                              <p:cond delay="5500"/>
                            </p:stCondLst>
                            <p:childTnLst>
                              <p:par>
                                <p:cTn id="40" presetID="22" presetClass="entr" presetSubtype="1" fill="hold" nodeType="afterEffect">
                                  <p:stCondLst>
                                    <p:cond delay="0"/>
                                  </p:stCondLst>
                                  <p:childTnLst>
                                    <p:set>
                                      <p:cBhvr>
                                        <p:cTn id="41" dur="1" fill="hold">
                                          <p:stCondLst>
                                            <p:cond delay="0"/>
                                          </p:stCondLst>
                                        </p:cTn>
                                        <p:tgtEl>
                                          <p:spTgt spid="32798"/>
                                        </p:tgtEl>
                                        <p:attrNameLst>
                                          <p:attrName>style.visibility</p:attrName>
                                        </p:attrNameLst>
                                      </p:cBhvr>
                                      <p:to>
                                        <p:strVal val="visible"/>
                                      </p:to>
                                    </p:set>
                                    <p:animEffect transition="in" filter="wipe(up)">
                                      <p:cBhvr>
                                        <p:cTn id="42" dur="500"/>
                                        <p:tgtEl>
                                          <p:spTgt spid="32798"/>
                                        </p:tgtEl>
                                      </p:cBhvr>
                                    </p:animEffect>
                                  </p:childTnLst>
                                </p:cTn>
                              </p:par>
                            </p:childTnLst>
                          </p:cTn>
                        </p:par>
                        <p:par>
                          <p:cTn id="43" fill="hold" nodeType="afterGroup">
                            <p:stCondLst>
                              <p:cond delay="6000"/>
                            </p:stCondLst>
                            <p:childTnLst>
                              <p:par>
                                <p:cTn id="44" presetID="22" presetClass="entr" presetSubtype="8" fill="hold" nodeType="afterEffect">
                                  <p:stCondLst>
                                    <p:cond delay="0"/>
                                  </p:stCondLst>
                                  <p:childTnLst>
                                    <p:set>
                                      <p:cBhvr>
                                        <p:cTn id="45" dur="1" fill="hold">
                                          <p:stCondLst>
                                            <p:cond delay="0"/>
                                          </p:stCondLst>
                                        </p:cTn>
                                        <p:tgtEl>
                                          <p:spTgt spid="32799"/>
                                        </p:tgtEl>
                                        <p:attrNameLst>
                                          <p:attrName>style.visibility</p:attrName>
                                        </p:attrNameLst>
                                      </p:cBhvr>
                                      <p:to>
                                        <p:strVal val="visible"/>
                                      </p:to>
                                    </p:set>
                                    <p:animEffect transition="in" filter="wipe(left)">
                                      <p:cBhvr>
                                        <p:cTn id="46" dur="500"/>
                                        <p:tgtEl>
                                          <p:spTgt spid="327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 fill="hold" nodeType="clickEffect">
                                  <p:stCondLst>
                                    <p:cond delay="0"/>
                                  </p:stCondLst>
                                  <p:childTnLst>
                                    <p:set>
                                      <p:cBhvr>
                                        <p:cTn id="50" dur="1" fill="hold">
                                          <p:stCondLst>
                                            <p:cond delay="0"/>
                                          </p:stCondLst>
                                        </p:cTn>
                                        <p:tgtEl>
                                          <p:spTgt spid="32803"/>
                                        </p:tgtEl>
                                        <p:attrNameLst>
                                          <p:attrName>style.visibility</p:attrName>
                                        </p:attrNameLst>
                                      </p:cBhvr>
                                      <p:to>
                                        <p:strVal val="visible"/>
                                      </p:to>
                                    </p:set>
                                    <p:anim calcmode="lin" valueType="num">
                                      <p:cBhvr>
                                        <p:cTn id="51" dur="500" fill="hold"/>
                                        <p:tgtEl>
                                          <p:spTgt spid="32803"/>
                                        </p:tgtEl>
                                        <p:attrNameLst>
                                          <p:attrName>ppt_x</p:attrName>
                                        </p:attrNameLst>
                                      </p:cBhvr>
                                      <p:tavLst>
                                        <p:tav tm="0">
                                          <p:val>
                                            <p:strVal val="#ppt_x"/>
                                          </p:val>
                                        </p:tav>
                                        <p:tav tm="100000">
                                          <p:val>
                                            <p:strVal val="#ppt_x"/>
                                          </p:val>
                                        </p:tav>
                                      </p:tavLst>
                                    </p:anim>
                                    <p:anim calcmode="lin" valueType="num">
                                      <p:cBhvr>
                                        <p:cTn id="52" dur="500" fill="hold"/>
                                        <p:tgtEl>
                                          <p:spTgt spid="32803"/>
                                        </p:tgtEl>
                                        <p:attrNameLst>
                                          <p:attrName>ppt_y</p:attrName>
                                        </p:attrNameLst>
                                      </p:cBhvr>
                                      <p:tavLst>
                                        <p:tav tm="0">
                                          <p:val>
                                            <p:strVal val="#ppt_y-#ppt_h/2"/>
                                          </p:val>
                                        </p:tav>
                                        <p:tav tm="100000">
                                          <p:val>
                                            <p:strVal val="#ppt_y"/>
                                          </p:val>
                                        </p:tav>
                                      </p:tavLst>
                                    </p:anim>
                                    <p:anim calcmode="lin" valueType="num">
                                      <p:cBhvr>
                                        <p:cTn id="53" dur="500" fill="hold"/>
                                        <p:tgtEl>
                                          <p:spTgt spid="32803"/>
                                        </p:tgtEl>
                                        <p:attrNameLst>
                                          <p:attrName>ppt_w</p:attrName>
                                        </p:attrNameLst>
                                      </p:cBhvr>
                                      <p:tavLst>
                                        <p:tav tm="0">
                                          <p:val>
                                            <p:strVal val="#ppt_w"/>
                                          </p:val>
                                        </p:tav>
                                        <p:tav tm="100000">
                                          <p:val>
                                            <p:strVal val="#ppt_w"/>
                                          </p:val>
                                        </p:tav>
                                      </p:tavLst>
                                    </p:anim>
                                    <p:anim calcmode="lin" valueType="num">
                                      <p:cBhvr>
                                        <p:cTn id="54" dur="500" fill="hold"/>
                                        <p:tgtEl>
                                          <p:spTgt spid="32803"/>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1" fill="hold" nodeType="afterEffect">
                                  <p:stCondLst>
                                    <p:cond delay="1000"/>
                                  </p:stCondLst>
                                  <p:childTnLst>
                                    <p:set>
                                      <p:cBhvr>
                                        <p:cTn id="57" dur="1" fill="hold">
                                          <p:stCondLst>
                                            <p:cond delay="0"/>
                                          </p:stCondLst>
                                        </p:cTn>
                                        <p:tgtEl>
                                          <p:spTgt spid="32802"/>
                                        </p:tgtEl>
                                        <p:attrNameLst>
                                          <p:attrName>style.visibility</p:attrName>
                                        </p:attrNameLst>
                                      </p:cBhvr>
                                      <p:to>
                                        <p:strVal val="visible"/>
                                      </p:to>
                                    </p:set>
                                    <p:anim calcmode="lin" valueType="num">
                                      <p:cBhvr>
                                        <p:cTn id="58" dur="500" fill="hold"/>
                                        <p:tgtEl>
                                          <p:spTgt spid="32802"/>
                                        </p:tgtEl>
                                        <p:attrNameLst>
                                          <p:attrName>ppt_x</p:attrName>
                                        </p:attrNameLst>
                                      </p:cBhvr>
                                      <p:tavLst>
                                        <p:tav tm="0">
                                          <p:val>
                                            <p:strVal val="#ppt_x"/>
                                          </p:val>
                                        </p:tav>
                                        <p:tav tm="100000">
                                          <p:val>
                                            <p:strVal val="#ppt_x"/>
                                          </p:val>
                                        </p:tav>
                                      </p:tavLst>
                                    </p:anim>
                                    <p:anim calcmode="lin" valueType="num">
                                      <p:cBhvr>
                                        <p:cTn id="59" dur="500" fill="hold"/>
                                        <p:tgtEl>
                                          <p:spTgt spid="32802"/>
                                        </p:tgtEl>
                                        <p:attrNameLst>
                                          <p:attrName>ppt_y</p:attrName>
                                        </p:attrNameLst>
                                      </p:cBhvr>
                                      <p:tavLst>
                                        <p:tav tm="0">
                                          <p:val>
                                            <p:strVal val="#ppt_y-#ppt_h/2"/>
                                          </p:val>
                                        </p:tav>
                                        <p:tav tm="100000">
                                          <p:val>
                                            <p:strVal val="#ppt_y"/>
                                          </p:val>
                                        </p:tav>
                                      </p:tavLst>
                                    </p:anim>
                                    <p:anim calcmode="lin" valueType="num">
                                      <p:cBhvr>
                                        <p:cTn id="60" dur="500" fill="hold"/>
                                        <p:tgtEl>
                                          <p:spTgt spid="32802"/>
                                        </p:tgtEl>
                                        <p:attrNameLst>
                                          <p:attrName>ppt_w</p:attrName>
                                        </p:attrNameLst>
                                      </p:cBhvr>
                                      <p:tavLst>
                                        <p:tav tm="0">
                                          <p:val>
                                            <p:strVal val="#ppt_w"/>
                                          </p:val>
                                        </p:tav>
                                        <p:tav tm="100000">
                                          <p:val>
                                            <p:strVal val="#ppt_w"/>
                                          </p:val>
                                        </p:tav>
                                      </p:tavLst>
                                    </p:anim>
                                    <p:anim calcmode="lin" valueType="num">
                                      <p:cBhvr>
                                        <p:cTn id="61" dur="500" fill="hold"/>
                                        <p:tgtEl>
                                          <p:spTgt spid="328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2000"/>
                            </p:stCondLst>
                            <p:childTnLst>
                              <p:par>
                                <p:cTn id="63" presetID="17" presetClass="entr" presetSubtype="1" fill="hold" nodeType="afterEffect">
                                  <p:stCondLst>
                                    <p:cond delay="1000"/>
                                  </p:stCondLst>
                                  <p:childTnLst>
                                    <p:set>
                                      <p:cBhvr>
                                        <p:cTn id="64" dur="1" fill="hold">
                                          <p:stCondLst>
                                            <p:cond delay="0"/>
                                          </p:stCondLst>
                                        </p:cTn>
                                        <p:tgtEl>
                                          <p:spTgt spid="32804"/>
                                        </p:tgtEl>
                                        <p:attrNameLst>
                                          <p:attrName>style.visibility</p:attrName>
                                        </p:attrNameLst>
                                      </p:cBhvr>
                                      <p:to>
                                        <p:strVal val="visible"/>
                                      </p:to>
                                    </p:set>
                                    <p:anim calcmode="lin" valueType="num">
                                      <p:cBhvr>
                                        <p:cTn id="65" dur="500" fill="hold"/>
                                        <p:tgtEl>
                                          <p:spTgt spid="32804"/>
                                        </p:tgtEl>
                                        <p:attrNameLst>
                                          <p:attrName>ppt_x</p:attrName>
                                        </p:attrNameLst>
                                      </p:cBhvr>
                                      <p:tavLst>
                                        <p:tav tm="0">
                                          <p:val>
                                            <p:strVal val="#ppt_x"/>
                                          </p:val>
                                        </p:tav>
                                        <p:tav tm="100000">
                                          <p:val>
                                            <p:strVal val="#ppt_x"/>
                                          </p:val>
                                        </p:tav>
                                      </p:tavLst>
                                    </p:anim>
                                    <p:anim calcmode="lin" valueType="num">
                                      <p:cBhvr>
                                        <p:cTn id="66" dur="500" fill="hold"/>
                                        <p:tgtEl>
                                          <p:spTgt spid="32804"/>
                                        </p:tgtEl>
                                        <p:attrNameLst>
                                          <p:attrName>ppt_y</p:attrName>
                                        </p:attrNameLst>
                                      </p:cBhvr>
                                      <p:tavLst>
                                        <p:tav tm="0">
                                          <p:val>
                                            <p:strVal val="#ppt_y-#ppt_h/2"/>
                                          </p:val>
                                        </p:tav>
                                        <p:tav tm="100000">
                                          <p:val>
                                            <p:strVal val="#ppt_y"/>
                                          </p:val>
                                        </p:tav>
                                      </p:tavLst>
                                    </p:anim>
                                    <p:anim calcmode="lin" valueType="num">
                                      <p:cBhvr>
                                        <p:cTn id="67" dur="500" fill="hold"/>
                                        <p:tgtEl>
                                          <p:spTgt spid="32804"/>
                                        </p:tgtEl>
                                        <p:attrNameLst>
                                          <p:attrName>ppt_w</p:attrName>
                                        </p:attrNameLst>
                                      </p:cBhvr>
                                      <p:tavLst>
                                        <p:tav tm="0">
                                          <p:val>
                                            <p:strVal val="#ppt_w"/>
                                          </p:val>
                                        </p:tav>
                                        <p:tav tm="100000">
                                          <p:val>
                                            <p:strVal val="#ppt_w"/>
                                          </p:val>
                                        </p:tav>
                                      </p:tavLst>
                                    </p:anim>
                                    <p:anim calcmode="lin" valueType="num">
                                      <p:cBhvr>
                                        <p:cTn id="68" dur="500" fill="hold"/>
                                        <p:tgtEl>
                                          <p:spTgt spid="32804"/>
                                        </p:tgtEl>
                                        <p:attrNameLst>
                                          <p:attrName>ppt_h</p:attrName>
                                        </p:attrNameLst>
                                      </p:cBhvr>
                                      <p:tavLst>
                                        <p:tav tm="0">
                                          <p:val>
                                            <p:fltVal val="0"/>
                                          </p:val>
                                        </p:tav>
                                        <p:tav tm="100000">
                                          <p:val>
                                            <p:strVal val="#ppt_h"/>
                                          </p:val>
                                        </p:tav>
                                      </p:tavLst>
                                    </p:anim>
                                  </p:childTnLst>
                                </p:cTn>
                              </p:par>
                            </p:childTnLst>
                          </p:cTn>
                        </p:par>
                        <p:par>
                          <p:cTn id="69" fill="hold" nodeType="afterGroup">
                            <p:stCondLst>
                              <p:cond delay="3500"/>
                            </p:stCondLst>
                            <p:childTnLst>
                              <p:par>
                                <p:cTn id="70" presetID="22" presetClass="entr" presetSubtype="2" fill="hold" nodeType="afterEffect">
                                  <p:stCondLst>
                                    <p:cond delay="1000"/>
                                  </p:stCondLst>
                                  <p:childTnLst>
                                    <p:set>
                                      <p:cBhvr>
                                        <p:cTn id="71" dur="1" fill="hold">
                                          <p:stCondLst>
                                            <p:cond delay="0"/>
                                          </p:stCondLst>
                                        </p:cTn>
                                        <p:tgtEl>
                                          <p:spTgt spid="32806"/>
                                        </p:tgtEl>
                                        <p:attrNameLst>
                                          <p:attrName>style.visibility</p:attrName>
                                        </p:attrNameLst>
                                      </p:cBhvr>
                                      <p:to>
                                        <p:strVal val="visible"/>
                                      </p:to>
                                    </p:set>
                                    <p:animEffect transition="in" filter="wipe(right)">
                                      <p:cBhvr>
                                        <p:cTn id="72" dur="500"/>
                                        <p:tgtEl>
                                          <p:spTgt spid="32806"/>
                                        </p:tgtEl>
                                      </p:cBhvr>
                                    </p:animEffect>
                                  </p:childTnLst>
                                </p:cTn>
                              </p:par>
                            </p:childTnLst>
                          </p:cTn>
                        </p:par>
                        <p:par>
                          <p:cTn id="73" fill="hold" nodeType="afterGroup">
                            <p:stCondLst>
                              <p:cond delay="5000"/>
                            </p:stCondLst>
                            <p:childTnLst>
                              <p:par>
                                <p:cTn id="74" presetID="22" presetClass="entr" presetSubtype="1" fill="hold" nodeType="afterEffect">
                                  <p:stCondLst>
                                    <p:cond delay="0"/>
                                  </p:stCondLst>
                                  <p:childTnLst>
                                    <p:set>
                                      <p:cBhvr>
                                        <p:cTn id="75" dur="1" fill="hold">
                                          <p:stCondLst>
                                            <p:cond delay="0"/>
                                          </p:stCondLst>
                                        </p:cTn>
                                        <p:tgtEl>
                                          <p:spTgt spid="32812"/>
                                        </p:tgtEl>
                                        <p:attrNameLst>
                                          <p:attrName>style.visibility</p:attrName>
                                        </p:attrNameLst>
                                      </p:cBhvr>
                                      <p:to>
                                        <p:strVal val="visible"/>
                                      </p:to>
                                    </p:set>
                                    <p:animEffect transition="in" filter="wipe(up)">
                                      <p:cBhvr>
                                        <p:cTn id="76" dur="500"/>
                                        <p:tgtEl>
                                          <p:spTgt spid="32812"/>
                                        </p:tgtEl>
                                      </p:cBhvr>
                                    </p:animEffect>
                                  </p:childTnLst>
                                </p:cTn>
                              </p:par>
                            </p:childTnLst>
                          </p:cTn>
                        </p:par>
                        <p:par>
                          <p:cTn id="77" fill="hold" nodeType="afterGroup">
                            <p:stCondLst>
                              <p:cond delay="5500"/>
                            </p:stCondLst>
                            <p:childTnLst>
                              <p:par>
                                <p:cTn id="78" presetID="22" presetClass="entr" presetSubtype="8" fill="hold" nodeType="afterEffect">
                                  <p:stCondLst>
                                    <p:cond delay="0"/>
                                  </p:stCondLst>
                                  <p:childTnLst>
                                    <p:set>
                                      <p:cBhvr>
                                        <p:cTn id="79" dur="1" fill="hold">
                                          <p:stCondLst>
                                            <p:cond delay="0"/>
                                          </p:stCondLst>
                                        </p:cTn>
                                        <p:tgtEl>
                                          <p:spTgt spid="32807"/>
                                        </p:tgtEl>
                                        <p:attrNameLst>
                                          <p:attrName>style.visibility</p:attrName>
                                        </p:attrNameLst>
                                      </p:cBhvr>
                                      <p:to>
                                        <p:strVal val="visible"/>
                                      </p:to>
                                    </p:set>
                                    <p:animEffect transition="in" filter="wipe(left)">
                                      <p:cBhvr>
                                        <p:cTn id="80" dur="500"/>
                                        <p:tgtEl>
                                          <p:spTgt spid="32807"/>
                                        </p:tgtEl>
                                      </p:cBhvr>
                                    </p:animEffect>
                                  </p:childTnLst>
                                </p:cTn>
                              </p:par>
                            </p:childTnLst>
                          </p:cTn>
                        </p:par>
                        <p:par>
                          <p:cTn id="81" fill="hold" nodeType="afterGroup">
                            <p:stCondLst>
                              <p:cond delay="6000"/>
                            </p:stCondLst>
                            <p:childTnLst>
                              <p:par>
                                <p:cTn id="82" presetID="22" presetClass="entr" presetSubtype="1" fill="hold" nodeType="afterEffect">
                                  <p:stCondLst>
                                    <p:cond delay="0"/>
                                  </p:stCondLst>
                                  <p:childTnLst>
                                    <p:set>
                                      <p:cBhvr>
                                        <p:cTn id="83" dur="1" fill="hold">
                                          <p:stCondLst>
                                            <p:cond delay="0"/>
                                          </p:stCondLst>
                                        </p:cTn>
                                        <p:tgtEl>
                                          <p:spTgt spid="32808"/>
                                        </p:tgtEl>
                                        <p:attrNameLst>
                                          <p:attrName>style.visibility</p:attrName>
                                        </p:attrNameLst>
                                      </p:cBhvr>
                                      <p:to>
                                        <p:strVal val="visible"/>
                                      </p:to>
                                    </p:set>
                                    <p:animEffect transition="in" filter="wipe(up)">
                                      <p:cBhvr>
                                        <p:cTn id="84" dur="500"/>
                                        <p:tgtEl>
                                          <p:spTgt spid="32808"/>
                                        </p:tgtEl>
                                      </p:cBhvr>
                                    </p:animEffect>
                                  </p:childTnLst>
                                </p:cTn>
                              </p:par>
                            </p:childTnLst>
                          </p:cTn>
                        </p:par>
                        <p:par>
                          <p:cTn id="85" fill="hold" nodeType="afterGroup">
                            <p:stCondLst>
                              <p:cond delay="6500"/>
                            </p:stCondLst>
                            <p:childTnLst>
                              <p:par>
                                <p:cTn id="86" presetID="1" presetClass="entr" presetSubtype="0" fill="hold" grpId="0" nodeType="afterEffect">
                                  <p:stCondLst>
                                    <p:cond delay="1000"/>
                                  </p:stCondLst>
                                  <p:childTnLst>
                                    <p:set>
                                      <p:cBhvr>
                                        <p:cTn id="87" dur="1" fill="hold">
                                          <p:stCondLst>
                                            <p:cond delay="499"/>
                                          </p:stCondLst>
                                        </p:cTn>
                                        <p:tgtEl>
                                          <p:spTgt spid="3283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32815"/>
                                        </p:tgtEl>
                                        <p:attrNameLst>
                                          <p:attrName>style.visibility</p:attrName>
                                        </p:attrNameLst>
                                      </p:cBhvr>
                                      <p:to>
                                        <p:strVal val="visible"/>
                                      </p:to>
                                    </p:set>
                                    <p:animEffect transition="in" filter="wipe(up)">
                                      <p:cBhvr>
                                        <p:cTn id="92" dur="500"/>
                                        <p:tgtEl>
                                          <p:spTgt spid="328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32839">
                                            <p:txEl>
                                              <p:pRg st="0" end="0"/>
                                            </p:txEl>
                                          </p:spTgt>
                                        </p:tgtEl>
                                        <p:attrNameLst>
                                          <p:attrName>style.visibility</p:attrName>
                                        </p:attrNameLst>
                                      </p:cBhvr>
                                      <p:to>
                                        <p:strVal val="visible"/>
                                      </p:to>
                                    </p:set>
                                    <p:animEffect transition="in" filter="box(out)">
                                      <p:cBhvr>
                                        <p:cTn id="97" dur="500"/>
                                        <p:tgtEl>
                                          <p:spTgt spid="32839">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5" grpId="0" autoUpdateAnimBg="0"/>
      <p:bldP spid="32830" grpId="0" autoUpdateAnimBg="0"/>
      <p:bldP spid="3283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3231FD82-E737-4853-B3C0-5D6CD217A720}"/>
              </a:ext>
            </a:extLst>
          </p:cNvPr>
          <p:cNvSpPr txBox="1">
            <a:spLocks noChangeArrowheads="1"/>
          </p:cNvSpPr>
          <p:nvPr/>
        </p:nvSpPr>
        <p:spPr bwMode="auto">
          <a:xfrm>
            <a:off x="914400" y="762000"/>
            <a:ext cx="5562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latin typeface="宋体" panose="02010600030101010101" pitchFamily="2" charset="-122"/>
              </a:rPr>
              <a:t>3.</a:t>
            </a:r>
            <a:r>
              <a:rPr lang="zh-CN" altLang="en-US" sz="2600"/>
              <a:t>用图解法估算最大输出幅度</a:t>
            </a:r>
          </a:p>
        </p:txBody>
      </p:sp>
      <p:grpSp>
        <p:nvGrpSpPr>
          <p:cNvPr id="33795" name="Group 3">
            <a:extLst>
              <a:ext uri="{FF2B5EF4-FFF2-40B4-BE49-F238E27FC236}">
                <a16:creationId xmlns:a16="http://schemas.microsoft.com/office/drawing/2014/main" id="{8498ACCA-FD21-44B1-A4C8-6FADCBBEFD52}"/>
              </a:ext>
            </a:extLst>
          </p:cNvPr>
          <p:cNvGrpSpPr>
            <a:grpSpLocks/>
          </p:cNvGrpSpPr>
          <p:nvPr/>
        </p:nvGrpSpPr>
        <p:grpSpPr bwMode="auto">
          <a:xfrm>
            <a:off x="3867150" y="1371600"/>
            <a:ext cx="5108575" cy="3446463"/>
            <a:chOff x="0" y="0"/>
            <a:chExt cx="3606" cy="2516"/>
          </a:xfrm>
        </p:grpSpPr>
        <p:sp>
          <p:nvSpPr>
            <p:cNvPr id="33801" name="Text Box 4">
              <a:extLst>
                <a:ext uri="{FF2B5EF4-FFF2-40B4-BE49-F238E27FC236}">
                  <a16:creationId xmlns:a16="http://schemas.microsoft.com/office/drawing/2014/main" id="{07ADA6D2-6F12-44AE-A1B8-E9F28C305961}"/>
                </a:ext>
              </a:extLst>
            </p:cNvPr>
            <p:cNvSpPr txBox="1">
              <a:spLocks noChangeArrowheads="1"/>
            </p:cNvSpPr>
            <p:nvPr/>
          </p:nvSpPr>
          <p:spPr bwMode="auto">
            <a:xfrm>
              <a:off x="0" y="2134"/>
              <a:ext cx="26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3802" name="Line 5">
              <a:extLst>
                <a:ext uri="{FF2B5EF4-FFF2-40B4-BE49-F238E27FC236}">
                  <a16:creationId xmlns:a16="http://schemas.microsoft.com/office/drawing/2014/main" id="{A6CEA608-82A5-4522-96F4-FE7565C29F38}"/>
                </a:ext>
              </a:extLst>
            </p:cNvPr>
            <p:cNvSpPr>
              <a:spLocks noChangeShapeType="1"/>
            </p:cNvSpPr>
            <p:nvPr/>
          </p:nvSpPr>
          <p:spPr bwMode="auto">
            <a:xfrm flipV="1">
              <a:off x="157" y="70"/>
              <a:ext cx="1" cy="2112"/>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3" name="Line 6">
              <a:extLst>
                <a:ext uri="{FF2B5EF4-FFF2-40B4-BE49-F238E27FC236}">
                  <a16:creationId xmlns:a16="http://schemas.microsoft.com/office/drawing/2014/main" id="{4A266164-202B-4B77-9E86-3D104160817B}"/>
                </a:ext>
              </a:extLst>
            </p:cNvPr>
            <p:cNvSpPr>
              <a:spLocks noChangeShapeType="1"/>
            </p:cNvSpPr>
            <p:nvPr/>
          </p:nvSpPr>
          <p:spPr bwMode="auto">
            <a:xfrm flipH="1">
              <a:off x="175" y="1145"/>
              <a:ext cx="240"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4" name="未知">
              <a:extLst>
                <a:ext uri="{FF2B5EF4-FFF2-40B4-BE49-F238E27FC236}">
                  <a16:creationId xmlns:a16="http://schemas.microsoft.com/office/drawing/2014/main" id="{CA9326AA-1E22-4C69-87C3-D2427A06E25D}"/>
                </a:ext>
              </a:extLst>
            </p:cNvPr>
            <p:cNvSpPr>
              <a:spLocks/>
            </p:cNvSpPr>
            <p:nvPr/>
          </p:nvSpPr>
          <p:spPr bwMode="auto">
            <a:xfrm>
              <a:off x="393" y="276"/>
              <a:ext cx="1824" cy="906"/>
            </a:xfrm>
            <a:custGeom>
              <a:avLst/>
              <a:gdLst>
                <a:gd name="T0" fmla="*/ 14 w 1824"/>
                <a:gd name="T1" fmla="*/ 906 h 906"/>
                <a:gd name="T2" fmla="*/ 302 w 1824"/>
                <a:gd name="T3" fmla="*/ 234 h 906"/>
                <a:gd name="T4" fmla="*/ 1824 w 1824"/>
                <a:gd name="T5" fmla="*/ 0 h 906"/>
                <a:gd name="T6" fmla="*/ 0 60000 65536"/>
                <a:gd name="T7" fmla="*/ 0 60000 65536"/>
                <a:gd name="T8" fmla="*/ 0 60000 65536"/>
              </a:gdLst>
              <a:ahLst/>
              <a:cxnLst>
                <a:cxn ang="T6">
                  <a:pos x="T0" y="T1"/>
                </a:cxn>
                <a:cxn ang="T7">
                  <a:pos x="T2" y="T3"/>
                </a:cxn>
                <a:cxn ang="T8">
                  <a:pos x="T4" y="T5"/>
                </a:cxn>
              </a:cxnLst>
              <a:rect l="0" t="0" r="r" b="b"/>
              <a:pathLst>
                <a:path w="1824" h="906">
                  <a:moveTo>
                    <a:pt x="14" y="906"/>
                  </a:moveTo>
                  <a:cubicBezTo>
                    <a:pt x="78" y="642"/>
                    <a:pt x="0" y="385"/>
                    <a:pt x="302" y="234"/>
                  </a:cubicBezTo>
                  <a:cubicBezTo>
                    <a:pt x="604" y="83"/>
                    <a:pt x="1507" y="49"/>
                    <a:pt x="18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5" name="未知">
              <a:extLst>
                <a:ext uri="{FF2B5EF4-FFF2-40B4-BE49-F238E27FC236}">
                  <a16:creationId xmlns:a16="http://schemas.microsoft.com/office/drawing/2014/main" id="{0D653076-2D02-48CC-BD18-BAA2E8549E79}"/>
                </a:ext>
              </a:extLst>
            </p:cNvPr>
            <p:cNvSpPr>
              <a:spLocks/>
            </p:cNvSpPr>
            <p:nvPr/>
          </p:nvSpPr>
          <p:spPr bwMode="auto">
            <a:xfrm>
              <a:off x="428" y="910"/>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6" name="Line 9">
              <a:extLst>
                <a:ext uri="{FF2B5EF4-FFF2-40B4-BE49-F238E27FC236}">
                  <a16:creationId xmlns:a16="http://schemas.microsoft.com/office/drawing/2014/main" id="{4092154E-7050-4E8B-BE4F-09ED73222AB4}"/>
                </a:ext>
              </a:extLst>
            </p:cNvPr>
            <p:cNvSpPr>
              <a:spLocks noChangeShapeType="1"/>
            </p:cNvSpPr>
            <p:nvPr/>
          </p:nvSpPr>
          <p:spPr bwMode="auto">
            <a:xfrm flipV="1">
              <a:off x="991" y="747"/>
              <a:ext cx="1386" cy="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7" name="Line 10">
              <a:extLst>
                <a:ext uri="{FF2B5EF4-FFF2-40B4-BE49-F238E27FC236}">
                  <a16:creationId xmlns:a16="http://schemas.microsoft.com/office/drawing/2014/main" id="{7A83AF36-B27B-4975-94BA-563FB7A93613}"/>
                </a:ext>
              </a:extLst>
            </p:cNvPr>
            <p:cNvSpPr>
              <a:spLocks noChangeShapeType="1"/>
            </p:cNvSpPr>
            <p:nvPr/>
          </p:nvSpPr>
          <p:spPr bwMode="auto">
            <a:xfrm flipV="1">
              <a:off x="937" y="1644"/>
              <a:ext cx="1530" cy="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8" name="Line 11">
              <a:extLst>
                <a:ext uri="{FF2B5EF4-FFF2-40B4-BE49-F238E27FC236}">
                  <a16:creationId xmlns:a16="http://schemas.microsoft.com/office/drawing/2014/main" id="{DF9D26E8-BF41-4495-AE00-625DAA117235}"/>
                </a:ext>
              </a:extLst>
            </p:cNvPr>
            <p:cNvSpPr>
              <a:spLocks noChangeShapeType="1"/>
            </p:cNvSpPr>
            <p:nvPr/>
          </p:nvSpPr>
          <p:spPr bwMode="auto">
            <a:xfrm flipH="1">
              <a:off x="361" y="1721"/>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09" name="未知">
              <a:extLst>
                <a:ext uri="{FF2B5EF4-FFF2-40B4-BE49-F238E27FC236}">
                  <a16:creationId xmlns:a16="http://schemas.microsoft.com/office/drawing/2014/main" id="{A05A2ADB-8BBF-43C6-9979-0B2407AC8857}"/>
                </a:ext>
              </a:extLst>
            </p:cNvPr>
            <p:cNvSpPr>
              <a:spLocks/>
            </p:cNvSpPr>
            <p:nvPr/>
          </p:nvSpPr>
          <p:spPr bwMode="auto">
            <a:xfrm>
              <a:off x="265" y="1771"/>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0" name="Line 13">
              <a:extLst>
                <a:ext uri="{FF2B5EF4-FFF2-40B4-BE49-F238E27FC236}">
                  <a16:creationId xmlns:a16="http://schemas.microsoft.com/office/drawing/2014/main" id="{A2348C18-27E1-481B-A9EF-A0EFB75BD533}"/>
                </a:ext>
              </a:extLst>
            </p:cNvPr>
            <p:cNvSpPr>
              <a:spLocks noChangeShapeType="1"/>
            </p:cNvSpPr>
            <p:nvPr/>
          </p:nvSpPr>
          <p:spPr bwMode="auto">
            <a:xfrm flipH="1">
              <a:off x="375" y="2033"/>
              <a:ext cx="2490" cy="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1" name="未知">
              <a:extLst>
                <a:ext uri="{FF2B5EF4-FFF2-40B4-BE49-F238E27FC236}">
                  <a16:creationId xmlns:a16="http://schemas.microsoft.com/office/drawing/2014/main" id="{1543420C-7895-45A0-BE2A-B45F7007C8AD}"/>
                </a:ext>
              </a:extLst>
            </p:cNvPr>
            <p:cNvSpPr>
              <a:spLocks/>
            </p:cNvSpPr>
            <p:nvPr/>
          </p:nvSpPr>
          <p:spPr bwMode="auto">
            <a:xfrm>
              <a:off x="175" y="2072"/>
              <a:ext cx="282" cy="123"/>
            </a:xfrm>
            <a:custGeom>
              <a:avLst/>
              <a:gdLst>
                <a:gd name="T0" fmla="*/ 282 w 96"/>
                <a:gd name="T1" fmla="*/ 0 h 42"/>
                <a:gd name="T2" fmla="*/ 71 w 96"/>
                <a:gd name="T3" fmla="*/ 53 h 42"/>
                <a:gd name="T4" fmla="*/ 0 w 96"/>
                <a:gd name="T5" fmla="*/ 1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2" name="Line 15">
              <a:extLst>
                <a:ext uri="{FF2B5EF4-FFF2-40B4-BE49-F238E27FC236}">
                  <a16:creationId xmlns:a16="http://schemas.microsoft.com/office/drawing/2014/main" id="{17875004-FC48-43C8-95CF-AA452B24735D}"/>
                </a:ext>
              </a:extLst>
            </p:cNvPr>
            <p:cNvSpPr>
              <a:spLocks noChangeShapeType="1"/>
            </p:cNvSpPr>
            <p:nvPr/>
          </p:nvSpPr>
          <p:spPr bwMode="auto">
            <a:xfrm>
              <a:off x="127" y="1529"/>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3" name="Line 16">
              <a:extLst>
                <a:ext uri="{FF2B5EF4-FFF2-40B4-BE49-F238E27FC236}">
                  <a16:creationId xmlns:a16="http://schemas.microsoft.com/office/drawing/2014/main" id="{7EB0C0BB-9E71-4EB9-9C24-F3A278AC557F}"/>
                </a:ext>
              </a:extLst>
            </p:cNvPr>
            <p:cNvSpPr>
              <a:spLocks noChangeShapeType="1"/>
            </p:cNvSpPr>
            <p:nvPr/>
          </p:nvSpPr>
          <p:spPr bwMode="auto">
            <a:xfrm>
              <a:off x="127" y="905"/>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4" name="Line 17">
              <a:extLst>
                <a:ext uri="{FF2B5EF4-FFF2-40B4-BE49-F238E27FC236}">
                  <a16:creationId xmlns:a16="http://schemas.microsoft.com/office/drawing/2014/main" id="{0594394D-5B0C-4F74-93D3-2D3993E114D1}"/>
                </a:ext>
              </a:extLst>
            </p:cNvPr>
            <p:cNvSpPr>
              <a:spLocks noChangeShapeType="1"/>
            </p:cNvSpPr>
            <p:nvPr/>
          </p:nvSpPr>
          <p:spPr bwMode="auto">
            <a:xfrm>
              <a:off x="127" y="281"/>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15" name="Text Box 18">
              <a:extLst>
                <a:ext uri="{FF2B5EF4-FFF2-40B4-BE49-F238E27FC236}">
                  <a16:creationId xmlns:a16="http://schemas.microsoft.com/office/drawing/2014/main" id="{B5946750-2C1A-4A58-9D66-2D36BD08970D}"/>
                </a:ext>
              </a:extLst>
            </p:cNvPr>
            <p:cNvSpPr txBox="1">
              <a:spLocks noChangeArrowheads="1"/>
            </p:cNvSpPr>
            <p:nvPr/>
          </p:nvSpPr>
          <p:spPr bwMode="auto">
            <a:xfrm>
              <a:off x="3068" y="1913"/>
              <a:ext cx="53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r>
                <a:rPr lang="en-US" altLang="zh-CN" sz="2000" baseline="-25000"/>
                <a:t>B</a:t>
              </a:r>
              <a:r>
                <a:rPr lang="en-US" altLang="zh-CN" sz="2000"/>
                <a:t> = 0</a:t>
              </a:r>
            </a:p>
          </p:txBody>
        </p:sp>
        <p:sp>
          <p:nvSpPr>
            <p:cNvPr id="33816" name="Text Box 19">
              <a:extLst>
                <a:ext uri="{FF2B5EF4-FFF2-40B4-BE49-F238E27FC236}">
                  <a16:creationId xmlns:a16="http://schemas.microsoft.com/office/drawing/2014/main" id="{E87331FC-AC1E-4EA0-9A1C-D784A7350A45}"/>
                </a:ext>
              </a:extLst>
            </p:cNvPr>
            <p:cNvSpPr txBox="1">
              <a:spLocks noChangeArrowheads="1"/>
            </p:cNvSpPr>
            <p:nvPr/>
          </p:nvSpPr>
          <p:spPr bwMode="auto">
            <a:xfrm>
              <a:off x="1435" y="911"/>
              <a:ext cx="28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0000"/>
                  </a:solidFill>
                </a:rPr>
                <a:t>Q</a:t>
              </a:r>
              <a:endParaRPr lang="en-US" altLang="zh-CN" sz="1800" b="0" i="1"/>
            </a:p>
          </p:txBody>
        </p:sp>
        <p:sp>
          <p:nvSpPr>
            <p:cNvPr id="33817" name="Text Box 20">
              <a:extLst>
                <a:ext uri="{FF2B5EF4-FFF2-40B4-BE49-F238E27FC236}">
                  <a16:creationId xmlns:a16="http://schemas.microsoft.com/office/drawing/2014/main" id="{C474D364-C4A1-46B7-98BB-534125575857}"/>
                </a:ext>
              </a:extLst>
            </p:cNvPr>
            <p:cNvSpPr txBox="1">
              <a:spLocks noChangeArrowheads="1"/>
            </p:cNvSpPr>
            <p:nvPr/>
          </p:nvSpPr>
          <p:spPr bwMode="auto">
            <a:xfrm>
              <a:off x="2822" y="2112"/>
              <a:ext cx="663"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u</a:t>
              </a:r>
              <a:r>
                <a:rPr lang="en-US" altLang="zh-CN" baseline="-25000"/>
                <a:t>CE</a:t>
              </a:r>
              <a:r>
                <a:rPr lang="en-US" altLang="zh-CN"/>
                <a:t>/V</a:t>
              </a:r>
            </a:p>
          </p:txBody>
        </p:sp>
        <p:sp>
          <p:nvSpPr>
            <p:cNvPr id="33818" name="Text Box 21">
              <a:extLst>
                <a:ext uri="{FF2B5EF4-FFF2-40B4-BE49-F238E27FC236}">
                  <a16:creationId xmlns:a16="http://schemas.microsoft.com/office/drawing/2014/main" id="{F0559AA0-5EA4-4505-A358-F5831295F108}"/>
                </a:ext>
              </a:extLst>
            </p:cNvPr>
            <p:cNvSpPr txBox="1">
              <a:spLocks noChangeArrowheads="1"/>
            </p:cNvSpPr>
            <p:nvPr/>
          </p:nvSpPr>
          <p:spPr bwMode="auto">
            <a:xfrm>
              <a:off x="126" y="0"/>
              <a:ext cx="79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C</a:t>
              </a:r>
              <a:r>
                <a:rPr lang="en-US" altLang="zh-CN" b="0"/>
                <a:t> </a:t>
              </a:r>
              <a:r>
                <a:rPr lang="en-US" altLang="zh-CN"/>
                <a:t>/ mA</a:t>
              </a:r>
              <a:endParaRPr lang="en-US" altLang="zh-CN" b="0"/>
            </a:p>
          </p:txBody>
        </p:sp>
        <p:sp>
          <p:nvSpPr>
            <p:cNvPr id="33819" name="Text Box 22">
              <a:extLst>
                <a:ext uri="{FF2B5EF4-FFF2-40B4-BE49-F238E27FC236}">
                  <a16:creationId xmlns:a16="http://schemas.microsoft.com/office/drawing/2014/main" id="{8005E253-5AB8-4817-BA9C-2D2F6AF5167B}"/>
                </a:ext>
              </a:extLst>
            </p:cNvPr>
            <p:cNvSpPr txBox="1">
              <a:spLocks noChangeArrowheads="1"/>
            </p:cNvSpPr>
            <p:nvPr/>
          </p:nvSpPr>
          <p:spPr bwMode="auto">
            <a:xfrm>
              <a:off x="285" y="502"/>
              <a:ext cx="28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A</a:t>
              </a:r>
              <a:endParaRPr lang="en-US" altLang="zh-CN" baseline="-25000"/>
            </a:p>
          </p:txBody>
        </p:sp>
        <p:sp>
          <p:nvSpPr>
            <p:cNvPr id="33820" name="Line 23">
              <a:extLst>
                <a:ext uri="{FF2B5EF4-FFF2-40B4-BE49-F238E27FC236}">
                  <a16:creationId xmlns:a16="http://schemas.microsoft.com/office/drawing/2014/main" id="{6FFC40C2-BB47-4433-B4AC-AB3A838255B0}"/>
                </a:ext>
              </a:extLst>
            </p:cNvPr>
            <p:cNvSpPr>
              <a:spLocks noChangeShapeType="1"/>
            </p:cNvSpPr>
            <p:nvPr/>
          </p:nvSpPr>
          <p:spPr bwMode="auto">
            <a:xfrm>
              <a:off x="121" y="262"/>
              <a:ext cx="2688" cy="192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Oval 24">
              <a:extLst>
                <a:ext uri="{FF2B5EF4-FFF2-40B4-BE49-F238E27FC236}">
                  <a16:creationId xmlns:a16="http://schemas.microsoft.com/office/drawing/2014/main" id="{7B36BC65-8907-40DB-A678-94E791049A46}"/>
                </a:ext>
              </a:extLst>
            </p:cNvPr>
            <p:cNvSpPr>
              <a:spLocks noChangeArrowheads="1"/>
            </p:cNvSpPr>
            <p:nvPr/>
          </p:nvSpPr>
          <p:spPr bwMode="auto">
            <a:xfrm>
              <a:off x="553" y="550"/>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22" name="Text Box 25">
              <a:extLst>
                <a:ext uri="{FF2B5EF4-FFF2-40B4-BE49-F238E27FC236}">
                  <a16:creationId xmlns:a16="http://schemas.microsoft.com/office/drawing/2014/main" id="{8D76633C-B114-447C-BDC4-41A8445043F3}"/>
                </a:ext>
              </a:extLst>
            </p:cNvPr>
            <p:cNvSpPr txBox="1">
              <a:spLocks noChangeArrowheads="1"/>
            </p:cNvSpPr>
            <p:nvPr/>
          </p:nvSpPr>
          <p:spPr bwMode="auto">
            <a:xfrm>
              <a:off x="505" y="2182"/>
              <a:ext cx="28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C</a:t>
              </a:r>
              <a:endParaRPr lang="en-US" altLang="zh-CN" baseline="-25000"/>
            </a:p>
          </p:txBody>
        </p:sp>
        <p:sp>
          <p:nvSpPr>
            <p:cNvPr id="33823" name="Text Box 26">
              <a:extLst>
                <a:ext uri="{FF2B5EF4-FFF2-40B4-BE49-F238E27FC236}">
                  <a16:creationId xmlns:a16="http://schemas.microsoft.com/office/drawing/2014/main" id="{3FD577E9-5D9A-471A-818F-7D3A03C4F8B1}"/>
                </a:ext>
              </a:extLst>
            </p:cNvPr>
            <p:cNvSpPr txBox="1">
              <a:spLocks noChangeArrowheads="1"/>
            </p:cNvSpPr>
            <p:nvPr/>
          </p:nvSpPr>
          <p:spPr bwMode="auto">
            <a:xfrm>
              <a:off x="2473" y="1750"/>
              <a:ext cx="28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B</a:t>
              </a:r>
              <a:endParaRPr lang="en-US" altLang="zh-CN" baseline="-25000"/>
            </a:p>
          </p:txBody>
        </p:sp>
        <p:sp>
          <p:nvSpPr>
            <p:cNvPr id="33824" name="Line 27">
              <a:extLst>
                <a:ext uri="{FF2B5EF4-FFF2-40B4-BE49-F238E27FC236}">
                  <a16:creationId xmlns:a16="http://schemas.microsoft.com/office/drawing/2014/main" id="{999869B7-E88D-4049-9EDE-45DCE7F98E2A}"/>
                </a:ext>
              </a:extLst>
            </p:cNvPr>
            <p:cNvSpPr>
              <a:spLocks noChangeShapeType="1"/>
            </p:cNvSpPr>
            <p:nvPr/>
          </p:nvSpPr>
          <p:spPr bwMode="auto">
            <a:xfrm>
              <a:off x="618" y="666"/>
              <a:ext cx="0" cy="151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5" name="Oval 28">
              <a:extLst>
                <a:ext uri="{FF2B5EF4-FFF2-40B4-BE49-F238E27FC236}">
                  <a16:creationId xmlns:a16="http://schemas.microsoft.com/office/drawing/2014/main" id="{ADD9E622-0E03-4693-9CA8-A15EA07D5BB5}"/>
                </a:ext>
              </a:extLst>
            </p:cNvPr>
            <p:cNvSpPr>
              <a:spLocks noChangeArrowheads="1"/>
            </p:cNvSpPr>
            <p:nvPr/>
          </p:nvSpPr>
          <p:spPr bwMode="auto">
            <a:xfrm>
              <a:off x="2555" y="1982"/>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26" name="Line 29">
              <a:extLst>
                <a:ext uri="{FF2B5EF4-FFF2-40B4-BE49-F238E27FC236}">
                  <a16:creationId xmlns:a16="http://schemas.microsoft.com/office/drawing/2014/main" id="{AA9C0672-7286-4E91-964C-518DBB5392E7}"/>
                </a:ext>
              </a:extLst>
            </p:cNvPr>
            <p:cNvSpPr>
              <a:spLocks noChangeShapeType="1"/>
            </p:cNvSpPr>
            <p:nvPr/>
          </p:nvSpPr>
          <p:spPr bwMode="auto">
            <a:xfrm>
              <a:off x="2594" y="2079"/>
              <a:ext cx="0" cy="15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7" name="Line 30">
              <a:extLst>
                <a:ext uri="{FF2B5EF4-FFF2-40B4-BE49-F238E27FC236}">
                  <a16:creationId xmlns:a16="http://schemas.microsoft.com/office/drawing/2014/main" id="{F457EFD2-7822-42CC-81E0-1229BDE3811E}"/>
                </a:ext>
              </a:extLst>
            </p:cNvPr>
            <p:cNvSpPr>
              <a:spLocks noChangeShapeType="1"/>
            </p:cNvSpPr>
            <p:nvPr/>
          </p:nvSpPr>
          <p:spPr bwMode="auto">
            <a:xfrm flipV="1">
              <a:off x="965" y="1222"/>
              <a:ext cx="1386" cy="1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28" name="未知">
              <a:extLst>
                <a:ext uri="{FF2B5EF4-FFF2-40B4-BE49-F238E27FC236}">
                  <a16:creationId xmlns:a16="http://schemas.microsoft.com/office/drawing/2014/main" id="{8ABCC0F0-A91F-41CA-969E-BFF1A5EDAB66}"/>
                </a:ext>
              </a:extLst>
            </p:cNvPr>
            <p:cNvSpPr>
              <a:spLocks/>
            </p:cNvSpPr>
            <p:nvPr/>
          </p:nvSpPr>
          <p:spPr bwMode="auto">
            <a:xfrm>
              <a:off x="296" y="1334"/>
              <a:ext cx="720" cy="336"/>
            </a:xfrm>
            <a:custGeom>
              <a:avLst/>
              <a:gdLst>
                <a:gd name="T0" fmla="*/ 0 w 720"/>
                <a:gd name="T1" fmla="*/ 336 h 336"/>
                <a:gd name="T2" fmla="*/ 144 w 720"/>
                <a:gd name="T3" fmla="*/ 96 h 336"/>
                <a:gd name="T4" fmla="*/ 720 w 720"/>
                <a:gd name="T5" fmla="*/ 0 h 336"/>
                <a:gd name="T6" fmla="*/ 0 60000 65536"/>
                <a:gd name="T7" fmla="*/ 0 60000 65536"/>
                <a:gd name="T8" fmla="*/ 0 60000 65536"/>
              </a:gdLst>
              <a:ahLst/>
              <a:cxnLst>
                <a:cxn ang="T6">
                  <a:pos x="T0" y="T1"/>
                </a:cxn>
                <a:cxn ang="T7">
                  <a:pos x="T2" y="T3"/>
                </a:cxn>
                <a:cxn ang="T8">
                  <a:pos x="T4" y="T5"/>
                </a:cxn>
              </a:cxnLst>
              <a:rect l="0" t="0" r="r" b="b"/>
              <a:pathLst>
                <a:path w="720" h="336">
                  <a:moveTo>
                    <a:pt x="0" y="336"/>
                  </a:moveTo>
                  <a:cubicBezTo>
                    <a:pt x="12" y="244"/>
                    <a:pt x="24" y="152"/>
                    <a:pt x="144" y="96"/>
                  </a:cubicBezTo>
                  <a:cubicBezTo>
                    <a:pt x="264" y="40"/>
                    <a:pt x="492" y="20"/>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829" name="Oval 32">
              <a:extLst>
                <a:ext uri="{FF2B5EF4-FFF2-40B4-BE49-F238E27FC236}">
                  <a16:creationId xmlns:a16="http://schemas.microsoft.com/office/drawing/2014/main" id="{32D3DB7F-29BE-4AF2-8C54-2AF2331B1A55}"/>
                </a:ext>
              </a:extLst>
            </p:cNvPr>
            <p:cNvSpPr>
              <a:spLocks noChangeArrowheads="1"/>
            </p:cNvSpPr>
            <p:nvPr/>
          </p:nvSpPr>
          <p:spPr bwMode="auto">
            <a:xfrm>
              <a:off x="1505" y="1236"/>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30" name="Line 33">
              <a:extLst>
                <a:ext uri="{FF2B5EF4-FFF2-40B4-BE49-F238E27FC236}">
                  <a16:creationId xmlns:a16="http://schemas.microsoft.com/office/drawing/2014/main" id="{6F377D75-2C1A-43C9-863D-275DDB45DA8C}"/>
                </a:ext>
              </a:extLst>
            </p:cNvPr>
            <p:cNvSpPr>
              <a:spLocks noChangeShapeType="1"/>
            </p:cNvSpPr>
            <p:nvPr/>
          </p:nvSpPr>
          <p:spPr bwMode="auto">
            <a:xfrm>
              <a:off x="1555" y="1332"/>
              <a:ext cx="0" cy="8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34">
              <a:extLst>
                <a:ext uri="{FF2B5EF4-FFF2-40B4-BE49-F238E27FC236}">
                  <a16:creationId xmlns:a16="http://schemas.microsoft.com/office/drawing/2014/main" id="{D02F4B9A-24F5-4A19-841B-018F3825C098}"/>
                </a:ext>
              </a:extLst>
            </p:cNvPr>
            <p:cNvSpPr>
              <a:spLocks noChangeShapeType="1"/>
            </p:cNvSpPr>
            <p:nvPr/>
          </p:nvSpPr>
          <p:spPr bwMode="auto">
            <a:xfrm>
              <a:off x="180" y="2199"/>
              <a:ext cx="2970" cy="1"/>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 name="Text Box 35">
              <a:extLst>
                <a:ext uri="{FF2B5EF4-FFF2-40B4-BE49-F238E27FC236}">
                  <a16:creationId xmlns:a16="http://schemas.microsoft.com/office/drawing/2014/main" id="{8CB4EE48-34C1-496F-ABBA-C66E62A63261}"/>
                </a:ext>
              </a:extLst>
            </p:cNvPr>
            <p:cNvSpPr txBox="1">
              <a:spLocks noChangeArrowheads="1"/>
            </p:cNvSpPr>
            <p:nvPr/>
          </p:nvSpPr>
          <p:spPr bwMode="auto">
            <a:xfrm>
              <a:off x="1417" y="2182"/>
              <a:ext cx="28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D</a:t>
              </a:r>
              <a:endParaRPr lang="en-US" altLang="zh-CN" baseline="-25000"/>
            </a:p>
          </p:txBody>
        </p:sp>
        <p:sp>
          <p:nvSpPr>
            <p:cNvPr id="4" name="Text Box 36">
              <a:extLst>
                <a:ext uri="{FF2B5EF4-FFF2-40B4-BE49-F238E27FC236}">
                  <a16:creationId xmlns:a16="http://schemas.microsoft.com/office/drawing/2014/main" id="{637A028E-C866-4E29-802C-5ED2E6B2DD39}"/>
                </a:ext>
              </a:extLst>
            </p:cNvPr>
            <p:cNvSpPr txBox="1">
              <a:spLocks noChangeArrowheads="1"/>
            </p:cNvSpPr>
            <p:nvPr/>
          </p:nvSpPr>
          <p:spPr bwMode="auto">
            <a:xfrm>
              <a:off x="2473" y="2183"/>
              <a:ext cx="288"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E</a:t>
              </a:r>
              <a:endParaRPr lang="en-US" altLang="zh-CN" baseline="-25000"/>
            </a:p>
          </p:txBody>
        </p:sp>
        <p:sp>
          <p:nvSpPr>
            <p:cNvPr id="5" name="Text Box 37">
              <a:extLst>
                <a:ext uri="{FF2B5EF4-FFF2-40B4-BE49-F238E27FC236}">
                  <a16:creationId xmlns:a16="http://schemas.microsoft.com/office/drawing/2014/main" id="{59B89813-4B6C-4D9A-BECB-9401DF43DF63}"/>
                </a:ext>
              </a:extLst>
            </p:cNvPr>
            <p:cNvSpPr txBox="1">
              <a:spLocks noChangeArrowheads="1"/>
            </p:cNvSpPr>
            <p:nvPr/>
          </p:nvSpPr>
          <p:spPr bwMode="auto">
            <a:xfrm>
              <a:off x="841" y="406"/>
              <a:ext cx="100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交流负载线</a:t>
              </a:r>
            </a:p>
          </p:txBody>
        </p:sp>
        <p:sp>
          <p:nvSpPr>
            <p:cNvPr id="33835" name="Line 38">
              <a:extLst>
                <a:ext uri="{FF2B5EF4-FFF2-40B4-BE49-F238E27FC236}">
                  <a16:creationId xmlns:a16="http://schemas.microsoft.com/office/drawing/2014/main" id="{33F5CDD6-E403-437E-96CB-30AAED911DF4}"/>
                </a:ext>
              </a:extLst>
            </p:cNvPr>
            <p:cNvSpPr>
              <a:spLocks noChangeShapeType="1"/>
            </p:cNvSpPr>
            <p:nvPr/>
          </p:nvSpPr>
          <p:spPr bwMode="auto">
            <a:xfrm flipH="1">
              <a:off x="889" y="646"/>
              <a:ext cx="192"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31" name="Text Box 39">
            <a:extLst>
              <a:ext uri="{FF2B5EF4-FFF2-40B4-BE49-F238E27FC236}">
                <a16:creationId xmlns:a16="http://schemas.microsoft.com/office/drawing/2014/main" id="{B8BEF3C9-6417-4CB1-B5EC-BAA0A08A1503}"/>
              </a:ext>
            </a:extLst>
          </p:cNvPr>
          <p:cNvSpPr txBox="1">
            <a:spLocks noChangeArrowheads="1"/>
          </p:cNvSpPr>
          <p:nvPr/>
        </p:nvSpPr>
        <p:spPr bwMode="auto">
          <a:xfrm>
            <a:off x="533400" y="1447800"/>
            <a:ext cx="30480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输出波形没有明显失真时能够输出最大电压。即输出特性的 </a:t>
            </a:r>
            <a:r>
              <a:rPr lang="en-US" altLang="zh-CN" sz="2600" i="1"/>
              <a:t>A</a:t>
            </a:r>
            <a:r>
              <a:rPr lang="en-US" altLang="zh-CN" sz="2600"/>
              <a:t>、</a:t>
            </a:r>
            <a:r>
              <a:rPr lang="en-US" altLang="zh-CN" sz="2600" i="1"/>
              <a:t>B</a:t>
            </a:r>
            <a:r>
              <a:rPr lang="en-US" altLang="zh-CN" sz="2600"/>
              <a:t> </a:t>
            </a:r>
            <a:r>
              <a:rPr lang="zh-CN" altLang="en-US" sz="2600"/>
              <a:t>所限定的范围。</a:t>
            </a:r>
          </a:p>
        </p:txBody>
      </p:sp>
      <p:sp>
        <p:nvSpPr>
          <p:cNvPr id="33832" name="Text Box 40">
            <a:extLst>
              <a:ext uri="{FF2B5EF4-FFF2-40B4-BE49-F238E27FC236}">
                <a16:creationId xmlns:a16="http://schemas.microsoft.com/office/drawing/2014/main" id="{1C82E0ED-658E-454E-B4E3-45974CA44979}"/>
              </a:ext>
            </a:extLst>
          </p:cNvPr>
          <p:cNvSpPr txBox="1">
            <a:spLocks noChangeArrowheads="1"/>
          </p:cNvSpPr>
          <p:nvPr/>
        </p:nvSpPr>
        <p:spPr bwMode="auto">
          <a:xfrm>
            <a:off x="304800" y="5791200"/>
            <a:ext cx="8610600" cy="5683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i="1">
                <a:solidFill>
                  <a:srgbClr val="FF3300"/>
                </a:solidFill>
              </a:rPr>
              <a:t> </a:t>
            </a:r>
            <a:r>
              <a:rPr lang="en-US" altLang="zh-CN" sz="2600" i="1">
                <a:solidFill>
                  <a:schemeClr val="accent2"/>
                </a:solidFill>
              </a:rPr>
              <a:t>Q</a:t>
            </a:r>
            <a:r>
              <a:rPr lang="en-US" altLang="zh-CN" sz="2600" i="1">
                <a:solidFill>
                  <a:srgbClr val="FF3300"/>
                </a:solidFill>
              </a:rPr>
              <a:t> </a:t>
            </a:r>
            <a:r>
              <a:rPr lang="zh-CN" altLang="en-US" sz="2600">
                <a:solidFill>
                  <a:srgbClr val="FF3300"/>
                </a:solidFill>
              </a:rPr>
              <a:t>尽量设在线段 </a:t>
            </a:r>
            <a:r>
              <a:rPr lang="en-US" altLang="zh-CN" sz="2600" i="1">
                <a:solidFill>
                  <a:srgbClr val="FF3300"/>
                </a:solidFill>
              </a:rPr>
              <a:t>AB </a:t>
            </a:r>
            <a:r>
              <a:rPr lang="zh-CN" altLang="en-US" sz="2600">
                <a:solidFill>
                  <a:srgbClr val="FF3300"/>
                </a:solidFill>
              </a:rPr>
              <a:t>的</a:t>
            </a:r>
            <a:r>
              <a:rPr lang="zh-CN" altLang="en-US" sz="2600">
                <a:solidFill>
                  <a:schemeClr val="accent2"/>
                </a:solidFill>
              </a:rPr>
              <a:t>中点</a:t>
            </a:r>
            <a:r>
              <a:rPr lang="zh-CN" altLang="en-US" sz="2600">
                <a:solidFill>
                  <a:srgbClr val="FF3300"/>
                </a:solidFill>
              </a:rPr>
              <a:t>。则 </a:t>
            </a:r>
            <a:r>
              <a:rPr lang="en-US" altLang="zh-CN" sz="2600" i="1">
                <a:solidFill>
                  <a:srgbClr val="FF3300"/>
                </a:solidFill>
              </a:rPr>
              <a:t>AQ</a:t>
            </a:r>
            <a:r>
              <a:rPr lang="en-US" altLang="zh-CN" sz="2600">
                <a:solidFill>
                  <a:srgbClr val="FF3300"/>
                </a:solidFill>
              </a:rPr>
              <a:t> = </a:t>
            </a:r>
            <a:r>
              <a:rPr lang="en-US" altLang="zh-CN" sz="2600" i="1">
                <a:solidFill>
                  <a:srgbClr val="FF3300"/>
                </a:solidFill>
              </a:rPr>
              <a:t>QB</a:t>
            </a:r>
            <a:r>
              <a:rPr lang="en-US" altLang="zh-CN" sz="2600">
                <a:solidFill>
                  <a:srgbClr val="FF3300"/>
                </a:solidFill>
              </a:rPr>
              <a:t>，</a:t>
            </a:r>
            <a:r>
              <a:rPr lang="en-US" altLang="zh-CN" sz="2600" i="1">
                <a:solidFill>
                  <a:srgbClr val="FF3300"/>
                </a:solidFill>
              </a:rPr>
              <a:t>CD</a:t>
            </a:r>
            <a:r>
              <a:rPr lang="en-US" altLang="zh-CN" sz="2600">
                <a:solidFill>
                  <a:srgbClr val="FF3300"/>
                </a:solidFill>
              </a:rPr>
              <a:t> = </a:t>
            </a:r>
            <a:r>
              <a:rPr lang="en-US" altLang="zh-CN" sz="2600" i="1">
                <a:solidFill>
                  <a:srgbClr val="FF3300"/>
                </a:solidFill>
              </a:rPr>
              <a:t>DE</a:t>
            </a:r>
          </a:p>
        </p:txBody>
      </p:sp>
      <p:sp>
        <p:nvSpPr>
          <p:cNvPr id="33833" name="Text Box 41">
            <a:extLst>
              <a:ext uri="{FF2B5EF4-FFF2-40B4-BE49-F238E27FC236}">
                <a16:creationId xmlns:a16="http://schemas.microsoft.com/office/drawing/2014/main" id="{C0543E7C-78EA-471A-B773-BFC162418721}"/>
              </a:ext>
            </a:extLst>
          </p:cNvPr>
          <p:cNvSpPr txBox="1">
            <a:spLocks noChangeArrowheads="1"/>
          </p:cNvSpPr>
          <p:nvPr/>
        </p:nvSpPr>
        <p:spPr bwMode="auto">
          <a:xfrm>
            <a:off x="381000" y="46482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问题：如何求最大不失真输出电压？</a:t>
            </a:r>
          </a:p>
        </p:txBody>
      </p:sp>
      <p:sp>
        <p:nvSpPr>
          <p:cNvPr id="33834" name="Rectangle 42">
            <a:extLst>
              <a:ext uri="{FF2B5EF4-FFF2-40B4-BE49-F238E27FC236}">
                <a16:creationId xmlns:a16="http://schemas.microsoft.com/office/drawing/2014/main" id="{F11F9BEF-D773-43A1-9FFD-AC078909A34C}"/>
              </a:ext>
            </a:extLst>
          </p:cNvPr>
          <p:cNvSpPr>
            <a:spLocks noChangeArrowheads="1"/>
          </p:cNvSpPr>
          <p:nvPr/>
        </p:nvSpPr>
        <p:spPr bwMode="auto">
          <a:xfrm>
            <a:off x="1258888" y="5229225"/>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FF3300"/>
                </a:solidFill>
              </a:rPr>
              <a:t>U</a:t>
            </a:r>
            <a:r>
              <a:rPr lang="en-US" altLang="zh-CN" baseline="-30000">
                <a:solidFill>
                  <a:srgbClr val="FF3300"/>
                </a:solidFill>
              </a:rPr>
              <a:t>omax</a:t>
            </a:r>
            <a:r>
              <a:rPr lang="en-US" altLang="zh-CN">
                <a:solidFill>
                  <a:srgbClr val="FF3300"/>
                </a:solidFill>
              </a:rPr>
              <a:t>=min[(U</a:t>
            </a:r>
            <a:r>
              <a:rPr lang="en-US" altLang="zh-CN" baseline="-30000">
                <a:solidFill>
                  <a:srgbClr val="FF3300"/>
                </a:solidFill>
              </a:rPr>
              <a:t>CEQ</a:t>
            </a:r>
            <a:r>
              <a:rPr lang="en-US" altLang="zh-CN">
                <a:solidFill>
                  <a:srgbClr val="FF3300"/>
                </a:solidFill>
              </a:rPr>
              <a:t>-U</a:t>
            </a:r>
            <a:r>
              <a:rPr lang="en-US" altLang="zh-CN" baseline="-30000">
                <a:solidFill>
                  <a:srgbClr val="FF3300"/>
                </a:solidFill>
              </a:rPr>
              <a:t>CES</a:t>
            </a:r>
            <a:r>
              <a:rPr lang="en-US" altLang="zh-CN">
                <a:solidFill>
                  <a:srgbClr val="FF3300"/>
                </a:solidFill>
              </a:rPr>
              <a:t>) , (U</a:t>
            </a:r>
            <a:r>
              <a:rPr lang="en-US" altLang="zh-CN" baseline="-30000">
                <a:solidFill>
                  <a:srgbClr val="FF3300"/>
                </a:solidFill>
              </a:rPr>
              <a:t>CC</a:t>
            </a:r>
            <a:r>
              <a:rPr lang="en-US" altLang="zh-CN">
                <a:solidFill>
                  <a:srgbClr val="FF3300"/>
                </a:solidFill>
                <a:cs typeface="Times New Roman" panose="02020603050405020304" pitchFamily="18" charset="0"/>
              </a:rPr>
              <a:t>–</a:t>
            </a:r>
            <a:r>
              <a:rPr lang="en-US" altLang="zh-CN">
                <a:solidFill>
                  <a:srgbClr val="FF3300"/>
                </a:solidFill>
              </a:rPr>
              <a:t>U</a:t>
            </a:r>
            <a:r>
              <a:rPr lang="en-US" altLang="zh-CN" baseline="-30000">
                <a:solidFill>
                  <a:srgbClr val="FF3300"/>
                </a:solidFill>
              </a:rPr>
              <a:t>CEQ</a:t>
            </a:r>
            <a:r>
              <a:rPr lang="en-US" altLang="zh-CN">
                <a:solidFill>
                  <a:srgbClr val="FF3300"/>
                </a:solidFill>
              </a:rPr>
              <a:t>)]</a:t>
            </a:r>
          </a:p>
        </p:txBody>
      </p:sp>
      <p:sp>
        <p:nvSpPr>
          <p:cNvPr id="33800" name="Rectangle 43">
            <a:extLst>
              <a:ext uri="{FF2B5EF4-FFF2-40B4-BE49-F238E27FC236}">
                <a16:creationId xmlns:a16="http://schemas.microsoft.com/office/drawing/2014/main" id="{34E1EE75-B5A7-42BD-A41B-A5A1AEB10AE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ssolve">
                                      <p:cBhvr>
                                        <p:cTn id="7" dur="500"/>
                                        <p:tgtEl>
                                          <p:spTgt spid="33794"/>
                                        </p:tgtEl>
                                      </p:cBhvr>
                                    </p:animEffect>
                                  </p:childTnLst>
                                </p:cTn>
                              </p:par>
                            </p:childTnLst>
                          </p:cTn>
                        </p:par>
                        <p:par>
                          <p:cTn id="8" fill="hold" nodeType="afterGroup">
                            <p:stCondLst>
                              <p:cond delay="500"/>
                            </p:stCondLst>
                            <p:childTnLst>
                              <p:par>
                                <p:cTn id="9" presetID="23" presetClass="entr" presetSubtype="16" fill="hold" nodeType="afterEffect">
                                  <p:stCondLst>
                                    <p:cond delay="1000"/>
                                  </p:stCondLst>
                                  <p:childTnLst>
                                    <p:set>
                                      <p:cBhvr>
                                        <p:cTn id="10" dur="1" fill="hold">
                                          <p:stCondLst>
                                            <p:cond delay="0"/>
                                          </p:stCondLst>
                                        </p:cTn>
                                        <p:tgtEl>
                                          <p:spTgt spid="33795"/>
                                        </p:tgtEl>
                                        <p:attrNameLst>
                                          <p:attrName>style.visibility</p:attrName>
                                        </p:attrNameLst>
                                      </p:cBhvr>
                                      <p:to>
                                        <p:strVal val="visible"/>
                                      </p:to>
                                    </p:set>
                                    <p:anim calcmode="lin" valueType="num">
                                      <p:cBhvr>
                                        <p:cTn id="11" dur="500" fill="hold"/>
                                        <p:tgtEl>
                                          <p:spTgt spid="33795"/>
                                        </p:tgtEl>
                                        <p:attrNameLst>
                                          <p:attrName>ppt_w</p:attrName>
                                        </p:attrNameLst>
                                      </p:cBhvr>
                                      <p:tavLst>
                                        <p:tav tm="0">
                                          <p:val>
                                            <p:fltVal val="0"/>
                                          </p:val>
                                        </p:tav>
                                        <p:tav tm="100000">
                                          <p:val>
                                            <p:strVal val="#ppt_w"/>
                                          </p:val>
                                        </p:tav>
                                      </p:tavLst>
                                    </p:anim>
                                    <p:anim calcmode="lin" valueType="num">
                                      <p:cBhvr>
                                        <p:cTn id="12" dur="500" fill="hold"/>
                                        <p:tgtEl>
                                          <p:spTgt spid="3379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31"/>
                                        </p:tgtEl>
                                        <p:attrNameLst>
                                          <p:attrName>style.visibility</p:attrName>
                                        </p:attrNameLst>
                                      </p:cBhvr>
                                      <p:to>
                                        <p:strVal val="visible"/>
                                      </p:to>
                                    </p:set>
                                    <p:animEffect transition="in" filter="blinds(horizontal)">
                                      <p:cBhvr>
                                        <p:cTn id="17" dur="500"/>
                                        <p:tgtEl>
                                          <p:spTgt spid="33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833">
                                            <p:txEl>
                                              <p:pRg st="0" end="0"/>
                                            </p:txEl>
                                          </p:spTgt>
                                        </p:tgtEl>
                                        <p:attrNameLst>
                                          <p:attrName>style.visibility</p:attrName>
                                        </p:attrNameLst>
                                      </p:cBhvr>
                                      <p:to>
                                        <p:strVal val="visible"/>
                                      </p:to>
                                    </p:set>
                                    <p:animEffect transition="in" filter="box(out)">
                                      <p:cBhvr>
                                        <p:cTn id="22" dur="500"/>
                                        <p:tgtEl>
                                          <p:spTgt spid="3383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834">
                                            <p:txEl>
                                              <p:pRg st="0" end="0"/>
                                            </p:txEl>
                                          </p:spTgt>
                                        </p:tgtEl>
                                        <p:attrNameLst>
                                          <p:attrName>style.visibility</p:attrName>
                                        </p:attrNameLst>
                                      </p:cBhvr>
                                      <p:to>
                                        <p:strVal val="visible"/>
                                      </p:to>
                                    </p:set>
                                    <p:animEffect transition="in" filter="box(out)">
                                      <p:cBhvr>
                                        <p:cTn id="27" dur="500"/>
                                        <p:tgtEl>
                                          <p:spTgt spid="3383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3832"/>
                                        </p:tgtEl>
                                        <p:attrNameLst>
                                          <p:attrName>style.visibility</p:attrName>
                                        </p:attrNameLst>
                                      </p:cBhvr>
                                      <p:to>
                                        <p:strVal val="visible"/>
                                      </p:to>
                                    </p:set>
                                    <p:animEffect transition="in" filter="barn(outHorizontal)">
                                      <p:cBhvr>
                                        <p:cTn id="32" dur="500"/>
                                        <p:tgtEl>
                                          <p:spTgt spid="33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831" grpId="0" autoUpdateAnimBg="0"/>
      <p:bldP spid="33832" grpId="0" animBg="1" autoUpdateAnimBg="0"/>
      <p:bldP spid="33833" grpId="0" build="p" autoUpdateAnimBg="0"/>
      <p:bldP spid="3383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6BC5D9-BD84-4136-AEEA-785E5E18CA15}"/>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7171" name="Rectangle 3">
            <a:extLst>
              <a:ext uri="{FF2B5EF4-FFF2-40B4-BE49-F238E27FC236}">
                <a16:creationId xmlns:a16="http://schemas.microsoft.com/office/drawing/2014/main" id="{7CFF0A94-C67D-4A77-B641-31932D010141}"/>
              </a:ext>
            </a:extLst>
          </p:cNvPr>
          <p:cNvSpPr>
            <a:spLocks noChangeArrowheads="1"/>
          </p:cNvSpPr>
          <p:nvPr/>
        </p:nvSpPr>
        <p:spPr bwMode="auto">
          <a:xfrm>
            <a:off x="1066800" y="962025"/>
            <a:ext cx="5084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FF3300"/>
                </a:solidFill>
                <a:latin typeface="黑体" panose="02010609060101010101" pitchFamily="49" charset="-122"/>
                <a:ea typeface="黑体" panose="02010609060101010101" pitchFamily="49" charset="-122"/>
              </a:rPr>
              <a:t>2.1.2.放大电路的性能指标</a:t>
            </a:r>
          </a:p>
        </p:txBody>
      </p:sp>
      <p:sp>
        <p:nvSpPr>
          <p:cNvPr id="7172" name="Text Box 4">
            <a:extLst>
              <a:ext uri="{FF2B5EF4-FFF2-40B4-BE49-F238E27FC236}">
                <a16:creationId xmlns:a16="http://schemas.microsoft.com/office/drawing/2014/main" id="{70296AA3-9740-4B42-8298-9B30AE0FDFD0}"/>
              </a:ext>
            </a:extLst>
          </p:cNvPr>
          <p:cNvSpPr txBox="1">
            <a:spLocks noChangeArrowheads="1"/>
          </p:cNvSpPr>
          <p:nvPr/>
        </p:nvSpPr>
        <p:spPr bwMode="auto">
          <a:xfrm>
            <a:off x="1295400" y="1828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放大电路示意图</a:t>
            </a:r>
          </a:p>
        </p:txBody>
      </p:sp>
      <p:grpSp>
        <p:nvGrpSpPr>
          <p:cNvPr id="7173" name="Group 5">
            <a:extLst>
              <a:ext uri="{FF2B5EF4-FFF2-40B4-BE49-F238E27FC236}">
                <a16:creationId xmlns:a16="http://schemas.microsoft.com/office/drawing/2014/main" id="{8C240F11-2CE7-4EE5-BFF0-33436F3483AF}"/>
              </a:ext>
            </a:extLst>
          </p:cNvPr>
          <p:cNvGrpSpPr>
            <a:grpSpLocks/>
          </p:cNvGrpSpPr>
          <p:nvPr/>
        </p:nvGrpSpPr>
        <p:grpSpPr bwMode="auto">
          <a:xfrm>
            <a:off x="1295400" y="2743200"/>
            <a:ext cx="6858000" cy="3429000"/>
            <a:chOff x="0" y="0"/>
            <a:chExt cx="4320" cy="2160"/>
          </a:xfrm>
        </p:grpSpPr>
        <p:pic>
          <p:nvPicPr>
            <p:cNvPr id="7174" name="Picture 6" descr="2">
              <a:extLst>
                <a:ext uri="{FF2B5EF4-FFF2-40B4-BE49-F238E27FC236}">
                  <a16:creationId xmlns:a16="http://schemas.microsoft.com/office/drawing/2014/main" id="{BBBA9BB7-42FE-4BA4-BE13-F0898B0D2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05" t="5292" r="2205" b="9323"/>
            <a:stretch>
              <a:fillRect/>
            </a:stretch>
          </p:blipFill>
          <p:spPr bwMode="auto">
            <a:xfrm>
              <a:off x="0" y="0"/>
              <a:ext cx="4320"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7">
              <a:extLst>
                <a:ext uri="{FF2B5EF4-FFF2-40B4-BE49-F238E27FC236}">
                  <a16:creationId xmlns:a16="http://schemas.microsoft.com/office/drawing/2014/main" id="{CF114A79-9FE4-4CEE-A964-02C734048991}"/>
                </a:ext>
              </a:extLst>
            </p:cNvPr>
            <p:cNvSpPr>
              <a:spLocks noChangeArrowheads="1"/>
            </p:cNvSpPr>
            <p:nvPr/>
          </p:nvSpPr>
          <p:spPr bwMode="auto">
            <a:xfrm>
              <a:off x="1042" y="1872"/>
              <a:ext cx="20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CC"/>
                  </a:solidFill>
                </a:rPr>
                <a:t>图2.1.2放大电路示意图</a:t>
              </a:r>
            </a:p>
          </p:txBody>
        </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ox(out)">
                                      <p:cBhvr>
                                        <p:cTn id="7" dur="500"/>
                                        <p:tgtEl>
                                          <p:spTgt spid="717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ox(out)">
                                      <p:cBhvr>
                                        <p:cTn id="12" dur="500"/>
                                        <p:tgtEl>
                                          <p:spTgt spid="717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8956DEC-904A-4344-BF95-DDC056C0CA43}"/>
              </a:ext>
            </a:extLst>
          </p:cNvPr>
          <p:cNvSpPr txBox="1">
            <a:spLocks noChangeArrowheads="1"/>
          </p:cNvSpPr>
          <p:nvPr/>
        </p:nvSpPr>
        <p:spPr bwMode="auto">
          <a:xfrm>
            <a:off x="990600" y="623888"/>
            <a:ext cx="7772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latin typeface="宋体" panose="02010600030101010101" pitchFamily="2" charset="-122"/>
              </a:rPr>
              <a:t>4.</a:t>
            </a:r>
            <a:r>
              <a:rPr lang="zh-CN" altLang="en-US" sz="2600"/>
              <a:t>用图解法分析电路参数对静态工作点的影响</a:t>
            </a:r>
          </a:p>
        </p:txBody>
      </p:sp>
      <p:sp>
        <p:nvSpPr>
          <p:cNvPr id="34819" name="Line 3">
            <a:extLst>
              <a:ext uri="{FF2B5EF4-FFF2-40B4-BE49-F238E27FC236}">
                <a16:creationId xmlns:a16="http://schemas.microsoft.com/office/drawing/2014/main" id="{AFD44A67-ADD4-472E-B7B9-AC6BC33AE4CF}"/>
              </a:ext>
            </a:extLst>
          </p:cNvPr>
          <p:cNvSpPr>
            <a:spLocks noChangeShapeType="1"/>
          </p:cNvSpPr>
          <p:nvPr/>
        </p:nvSpPr>
        <p:spPr bwMode="auto">
          <a:xfrm>
            <a:off x="4343400" y="1371600"/>
            <a:ext cx="0" cy="4648200"/>
          </a:xfrm>
          <a:prstGeom prst="line">
            <a:avLst/>
          </a:prstGeom>
          <a:noFill/>
          <a:ln w="1905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Text Box 4">
            <a:extLst>
              <a:ext uri="{FF2B5EF4-FFF2-40B4-BE49-F238E27FC236}">
                <a16:creationId xmlns:a16="http://schemas.microsoft.com/office/drawing/2014/main" id="{E0D75924-6332-4589-92E7-F9AC9E8F6C3C}"/>
              </a:ext>
            </a:extLst>
          </p:cNvPr>
          <p:cNvSpPr txBox="1">
            <a:spLocks noChangeArrowheads="1"/>
          </p:cNvSpPr>
          <p:nvPr/>
        </p:nvSpPr>
        <p:spPr bwMode="auto">
          <a:xfrm>
            <a:off x="304800" y="1143000"/>
            <a:ext cx="36576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600">
                <a:solidFill>
                  <a:srgbClr val="FF3300"/>
                </a:solidFill>
              </a:rPr>
              <a:t>（1） 改变 </a:t>
            </a:r>
            <a:r>
              <a:rPr lang="en-US" altLang="zh-CN" sz="2600" i="1">
                <a:solidFill>
                  <a:srgbClr val="FF3300"/>
                </a:solidFill>
              </a:rPr>
              <a:t>R</a:t>
            </a:r>
            <a:r>
              <a:rPr lang="en-US" altLang="zh-CN" sz="2600" baseline="-25000">
                <a:solidFill>
                  <a:srgbClr val="FF3300"/>
                </a:solidFill>
              </a:rPr>
              <a:t>b</a:t>
            </a:r>
            <a:r>
              <a:rPr lang="en-US" altLang="zh-CN" sz="2600">
                <a:solidFill>
                  <a:srgbClr val="FF3300"/>
                </a:solidFill>
              </a:rPr>
              <a:t>，</a:t>
            </a:r>
            <a:r>
              <a:rPr lang="zh-CN" altLang="en-US" sz="2600">
                <a:solidFill>
                  <a:srgbClr val="FF3300"/>
                </a:solidFill>
              </a:rPr>
              <a:t>保持　　　</a:t>
            </a:r>
            <a:r>
              <a:rPr lang="en-US" altLang="zh-CN" sz="2600" i="1">
                <a:solidFill>
                  <a:srgbClr val="FF3300"/>
                </a:solidFill>
              </a:rPr>
              <a:t>V</a:t>
            </a:r>
            <a:r>
              <a:rPr lang="en-US" altLang="zh-CN" sz="2600" baseline="-25000">
                <a:solidFill>
                  <a:srgbClr val="FF3300"/>
                </a:solidFill>
              </a:rPr>
              <a:t>CC </a:t>
            </a:r>
            <a:r>
              <a:rPr lang="en-US" altLang="zh-CN" sz="2600">
                <a:solidFill>
                  <a:srgbClr val="FF3300"/>
                </a:solidFill>
              </a:rPr>
              <a:t>，</a:t>
            </a:r>
            <a:r>
              <a:rPr lang="en-US" altLang="zh-CN" sz="2600" i="1">
                <a:solidFill>
                  <a:srgbClr val="FF3300"/>
                </a:solidFill>
              </a:rPr>
              <a:t>R</a:t>
            </a:r>
            <a:r>
              <a:rPr lang="en-US" altLang="zh-CN" sz="2600" baseline="-25000">
                <a:solidFill>
                  <a:srgbClr val="FF3300"/>
                </a:solidFill>
              </a:rPr>
              <a:t>c </a:t>
            </a:r>
            <a:r>
              <a:rPr lang="en-US" altLang="zh-CN" sz="2600">
                <a:solidFill>
                  <a:srgbClr val="FF3300"/>
                </a:solidFill>
              </a:rPr>
              <a:t>，</a:t>
            </a:r>
            <a:r>
              <a:rPr lang="en-US" altLang="zh-CN" sz="2600" i="1">
                <a:solidFill>
                  <a:srgbClr val="FF3300"/>
                </a:solidFill>
                <a:sym typeface="Symbol" panose="05050102010706020507" pitchFamily="18" charset="2"/>
              </a:rPr>
              <a:t> </a:t>
            </a:r>
            <a:r>
              <a:rPr lang="zh-CN" altLang="en-US" sz="2600">
                <a:solidFill>
                  <a:srgbClr val="FF3300"/>
                </a:solidFill>
                <a:sym typeface="Symbol" panose="05050102010706020507" pitchFamily="18" charset="2"/>
              </a:rPr>
              <a:t>不变；</a:t>
            </a:r>
            <a:endParaRPr lang="zh-CN" altLang="en-US" sz="2600">
              <a:solidFill>
                <a:srgbClr val="FF3300"/>
              </a:solidFill>
            </a:endParaRPr>
          </a:p>
        </p:txBody>
      </p:sp>
      <p:grpSp>
        <p:nvGrpSpPr>
          <p:cNvPr id="34821" name="Group 5">
            <a:extLst>
              <a:ext uri="{FF2B5EF4-FFF2-40B4-BE49-F238E27FC236}">
                <a16:creationId xmlns:a16="http://schemas.microsoft.com/office/drawing/2014/main" id="{B4B335A8-B6B6-4255-AE16-05954B28F2C0}"/>
              </a:ext>
            </a:extLst>
          </p:cNvPr>
          <p:cNvGrpSpPr>
            <a:grpSpLocks/>
          </p:cNvGrpSpPr>
          <p:nvPr/>
        </p:nvGrpSpPr>
        <p:grpSpPr bwMode="auto">
          <a:xfrm>
            <a:off x="198438" y="1981200"/>
            <a:ext cx="4094162" cy="2562225"/>
            <a:chOff x="0" y="0"/>
            <a:chExt cx="2579" cy="1614"/>
          </a:xfrm>
        </p:grpSpPr>
        <p:sp>
          <p:nvSpPr>
            <p:cNvPr id="34880" name="Line 6">
              <a:extLst>
                <a:ext uri="{FF2B5EF4-FFF2-40B4-BE49-F238E27FC236}">
                  <a16:creationId xmlns:a16="http://schemas.microsoft.com/office/drawing/2014/main" id="{1809BCE0-82B8-4271-9210-36725BD90535}"/>
                </a:ext>
              </a:extLst>
            </p:cNvPr>
            <p:cNvSpPr>
              <a:spLocks noChangeShapeType="1"/>
            </p:cNvSpPr>
            <p:nvPr/>
          </p:nvSpPr>
          <p:spPr bwMode="auto">
            <a:xfrm rot="74087">
              <a:off x="307" y="288"/>
              <a:ext cx="170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81" name="Text Box 7">
              <a:extLst>
                <a:ext uri="{FF2B5EF4-FFF2-40B4-BE49-F238E27FC236}">
                  <a16:creationId xmlns:a16="http://schemas.microsoft.com/office/drawing/2014/main" id="{77C42754-44AB-4770-B7E9-31679170336C}"/>
                </a:ext>
              </a:extLst>
            </p:cNvPr>
            <p:cNvSpPr txBox="1">
              <a:spLocks noChangeArrowheads="1"/>
            </p:cNvSpPr>
            <p:nvPr/>
          </p:nvSpPr>
          <p:spPr bwMode="auto">
            <a:xfrm>
              <a:off x="191" y="125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4882" name="Text Box 8">
              <a:extLst>
                <a:ext uri="{FF2B5EF4-FFF2-40B4-BE49-F238E27FC236}">
                  <a16:creationId xmlns:a16="http://schemas.microsoft.com/office/drawing/2014/main" id="{03048700-947C-4166-9FE8-A5684D55D29D}"/>
                </a:ext>
              </a:extLst>
            </p:cNvPr>
            <p:cNvSpPr txBox="1">
              <a:spLocks noChangeArrowheads="1"/>
            </p:cNvSpPr>
            <p:nvPr/>
          </p:nvSpPr>
          <p:spPr bwMode="auto">
            <a:xfrm>
              <a:off x="1920" y="615"/>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endParaRPr lang="en-US" altLang="zh-CN"/>
            </a:p>
          </p:txBody>
        </p:sp>
        <p:sp>
          <p:nvSpPr>
            <p:cNvPr id="34883" name="Line 9">
              <a:extLst>
                <a:ext uri="{FF2B5EF4-FFF2-40B4-BE49-F238E27FC236}">
                  <a16:creationId xmlns:a16="http://schemas.microsoft.com/office/drawing/2014/main" id="{49FF0AEE-057D-4768-8F57-A02D72817B38}"/>
                </a:ext>
              </a:extLst>
            </p:cNvPr>
            <p:cNvSpPr>
              <a:spLocks noChangeShapeType="1"/>
            </p:cNvSpPr>
            <p:nvPr/>
          </p:nvSpPr>
          <p:spPr bwMode="auto">
            <a:xfrm>
              <a:off x="0" y="80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84" name="Text Box 10">
              <a:extLst>
                <a:ext uri="{FF2B5EF4-FFF2-40B4-BE49-F238E27FC236}">
                  <a16:creationId xmlns:a16="http://schemas.microsoft.com/office/drawing/2014/main" id="{4A5C445E-674C-4B66-B2FD-B7D9C1F61797}"/>
                </a:ext>
              </a:extLst>
            </p:cNvPr>
            <p:cNvSpPr txBox="1">
              <a:spLocks noChangeArrowheads="1"/>
            </p:cNvSpPr>
            <p:nvPr/>
          </p:nvSpPr>
          <p:spPr bwMode="auto">
            <a:xfrm>
              <a:off x="13" y="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endParaRPr lang="en-US" altLang="zh-CN" sz="1800"/>
            </a:p>
          </p:txBody>
        </p:sp>
        <p:sp>
          <p:nvSpPr>
            <p:cNvPr id="34885" name="Text Box 11">
              <a:extLst>
                <a:ext uri="{FF2B5EF4-FFF2-40B4-BE49-F238E27FC236}">
                  <a16:creationId xmlns:a16="http://schemas.microsoft.com/office/drawing/2014/main" id="{C1129B02-A7A0-44A3-AF0A-A5E07AF2A0B7}"/>
                </a:ext>
              </a:extLst>
            </p:cNvPr>
            <p:cNvSpPr txBox="1">
              <a:spLocks noChangeArrowheads="1"/>
            </p:cNvSpPr>
            <p:nvPr/>
          </p:nvSpPr>
          <p:spPr bwMode="auto">
            <a:xfrm>
              <a:off x="2214" y="1383"/>
              <a:ext cx="3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r>
                <a:rPr lang="en-US" altLang="zh-CN" sz="1800" i="1"/>
                <a:t> </a:t>
              </a:r>
              <a:endParaRPr lang="en-US" altLang="zh-CN" sz="1800"/>
            </a:p>
          </p:txBody>
        </p:sp>
        <p:sp>
          <p:nvSpPr>
            <p:cNvPr id="34886" name="Line 12">
              <a:extLst>
                <a:ext uri="{FF2B5EF4-FFF2-40B4-BE49-F238E27FC236}">
                  <a16:creationId xmlns:a16="http://schemas.microsoft.com/office/drawing/2014/main" id="{9059ADEF-A30C-45EF-BAA9-0A60934D3EA8}"/>
                </a:ext>
              </a:extLst>
            </p:cNvPr>
            <p:cNvSpPr>
              <a:spLocks noChangeShapeType="1"/>
            </p:cNvSpPr>
            <p:nvPr/>
          </p:nvSpPr>
          <p:spPr bwMode="auto">
            <a:xfrm flipV="1">
              <a:off x="859" y="786"/>
              <a:ext cx="1033" cy="7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4887" name="Group 13">
              <a:extLst>
                <a:ext uri="{FF2B5EF4-FFF2-40B4-BE49-F238E27FC236}">
                  <a16:creationId xmlns:a16="http://schemas.microsoft.com/office/drawing/2014/main" id="{C09ABDB5-61EF-4E64-B363-A6A5338BF3CC}"/>
                </a:ext>
              </a:extLst>
            </p:cNvPr>
            <p:cNvGrpSpPr>
              <a:grpSpLocks/>
            </p:cNvGrpSpPr>
            <p:nvPr/>
          </p:nvGrpSpPr>
          <p:grpSpPr bwMode="auto">
            <a:xfrm>
              <a:off x="513" y="524"/>
              <a:ext cx="1271" cy="192"/>
              <a:chOff x="0" y="0"/>
              <a:chExt cx="2184" cy="363"/>
            </a:xfrm>
          </p:grpSpPr>
          <p:sp>
            <p:nvSpPr>
              <p:cNvPr id="2" name="未知">
                <a:extLst>
                  <a:ext uri="{FF2B5EF4-FFF2-40B4-BE49-F238E27FC236}">
                    <a16:creationId xmlns:a16="http://schemas.microsoft.com/office/drawing/2014/main" id="{C80CE083-FD8D-4E4D-AA6E-3E24BC8C5923}"/>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913" name="Line 15">
                <a:extLst>
                  <a:ext uri="{FF2B5EF4-FFF2-40B4-BE49-F238E27FC236}">
                    <a16:creationId xmlns:a16="http://schemas.microsoft.com/office/drawing/2014/main" id="{4D149F11-FE83-4B00-AC7A-3C090B10E5FF}"/>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4888" name="Group 16">
              <a:extLst>
                <a:ext uri="{FF2B5EF4-FFF2-40B4-BE49-F238E27FC236}">
                  <a16:creationId xmlns:a16="http://schemas.microsoft.com/office/drawing/2014/main" id="{6C8A1588-6F90-4C4A-8BC4-D1644C07A0F3}"/>
                </a:ext>
              </a:extLst>
            </p:cNvPr>
            <p:cNvGrpSpPr>
              <a:grpSpLocks/>
            </p:cNvGrpSpPr>
            <p:nvPr/>
          </p:nvGrpSpPr>
          <p:grpSpPr bwMode="auto">
            <a:xfrm>
              <a:off x="433" y="1064"/>
              <a:ext cx="1501" cy="115"/>
              <a:chOff x="0" y="0"/>
              <a:chExt cx="2580" cy="216"/>
            </a:xfrm>
          </p:grpSpPr>
          <p:grpSp>
            <p:nvGrpSpPr>
              <p:cNvPr id="3" name="Group 17">
                <a:extLst>
                  <a:ext uri="{FF2B5EF4-FFF2-40B4-BE49-F238E27FC236}">
                    <a16:creationId xmlns:a16="http://schemas.microsoft.com/office/drawing/2014/main" id="{9B0DDB04-57CF-4E83-9AA7-87B6309EDF28}"/>
                  </a:ext>
                </a:extLst>
              </p:cNvPr>
              <p:cNvGrpSpPr>
                <a:grpSpLocks/>
              </p:cNvGrpSpPr>
              <p:nvPr/>
            </p:nvGrpSpPr>
            <p:grpSpPr bwMode="auto">
              <a:xfrm>
                <a:off x="84" y="0"/>
                <a:ext cx="2496" cy="144"/>
                <a:chOff x="0" y="0"/>
                <a:chExt cx="2496" cy="144"/>
              </a:xfrm>
            </p:grpSpPr>
            <p:sp>
              <p:nvSpPr>
                <p:cNvPr id="34910" name="Line 18">
                  <a:extLst>
                    <a:ext uri="{FF2B5EF4-FFF2-40B4-BE49-F238E27FC236}">
                      <a16:creationId xmlns:a16="http://schemas.microsoft.com/office/drawing/2014/main" id="{E0C53E6D-D3F4-4008-B748-8F27DE0B1FAE}"/>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911" name="Line 19">
                  <a:extLst>
                    <a:ext uri="{FF2B5EF4-FFF2-40B4-BE49-F238E27FC236}">
                      <a16:creationId xmlns:a16="http://schemas.microsoft.com/office/drawing/2014/main" id="{7FAD6474-C6FB-482D-8A33-49EE8F3F02F5}"/>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 name="未知">
                <a:extLst>
                  <a:ext uri="{FF2B5EF4-FFF2-40B4-BE49-F238E27FC236}">
                    <a16:creationId xmlns:a16="http://schemas.microsoft.com/office/drawing/2014/main" id="{E0321121-712E-4ABF-A2D2-02D32BBF7264}"/>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4889" name="Line 21">
              <a:extLst>
                <a:ext uri="{FF2B5EF4-FFF2-40B4-BE49-F238E27FC236}">
                  <a16:creationId xmlns:a16="http://schemas.microsoft.com/office/drawing/2014/main" id="{537CDEC9-2086-438A-B9CB-B6A4D5ECC4C6}"/>
                </a:ext>
              </a:extLst>
            </p:cNvPr>
            <p:cNvSpPr>
              <a:spLocks noChangeShapeType="1"/>
            </p:cNvSpPr>
            <p:nvPr/>
          </p:nvSpPr>
          <p:spPr bwMode="auto">
            <a:xfrm flipH="1">
              <a:off x="463" y="1318"/>
              <a:ext cx="182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0" name="未知">
              <a:extLst>
                <a:ext uri="{FF2B5EF4-FFF2-40B4-BE49-F238E27FC236}">
                  <a16:creationId xmlns:a16="http://schemas.microsoft.com/office/drawing/2014/main" id="{745F6FDC-9FA9-48E8-AD24-947EE71BA1F2}"/>
                </a:ext>
              </a:extLst>
            </p:cNvPr>
            <p:cNvSpPr>
              <a:spLocks/>
            </p:cNvSpPr>
            <p:nvPr/>
          </p:nvSpPr>
          <p:spPr bwMode="auto">
            <a:xfrm>
              <a:off x="402" y="1319"/>
              <a:ext cx="55" cy="23"/>
            </a:xfrm>
            <a:custGeom>
              <a:avLst/>
              <a:gdLst>
                <a:gd name="T0" fmla="*/ 55 w 96"/>
                <a:gd name="T1" fmla="*/ 0 h 42"/>
                <a:gd name="T2" fmla="*/ 14 w 96"/>
                <a:gd name="T3" fmla="*/ 10 h 42"/>
                <a:gd name="T4" fmla="*/ 0 w 96"/>
                <a:gd name="T5" fmla="*/ 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1" name="Line 23">
              <a:extLst>
                <a:ext uri="{FF2B5EF4-FFF2-40B4-BE49-F238E27FC236}">
                  <a16:creationId xmlns:a16="http://schemas.microsoft.com/office/drawing/2014/main" id="{3A9E9D2F-977A-49B1-BF55-49392349AF6C}"/>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2" name="Line 24">
              <a:extLst>
                <a:ext uri="{FF2B5EF4-FFF2-40B4-BE49-F238E27FC236}">
                  <a16:creationId xmlns:a16="http://schemas.microsoft.com/office/drawing/2014/main" id="{E4B06491-80CC-413B-BE2A-4E1CFE213C0A}"/>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3" name="Line 25">
              <a:extLst>
                <a:ext uri="{FF2B5EF4-FFF2-40B4-BE49-F238E27FC236}">
                  <a16:creationId xmlns:a16="http://schemas.microsoft.com/office/drawing/2014/main" id="{036F1758-0162-44D4-8ABE-1CE0E736112B}"/>
                </a:ext>
              </a:extLst>
            </p:cNvPr>
            <p:cNvSpPr>
              <a:spLocks noChangeShapeType="1"/>
            </p:cNvSpPr>
            <p:nvPr/>
          </p:nvSpPr>
          <p:spPr bwMode="auto">
            <a:xfrm flipV="1">
              <a:off x="391" y="643"/>
              <a:ext cx="140" cy="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4" name="未知">
              <a:extLst>
                <a:ext uri="{FF2B5EF4-FFF2-40B4-BE49-F238E27FC236}">
                  <a16:creationId xmlns:a16="http://schemas.microsoft.com/office/drawing/2014/main" id="{FE44CC1E-97BD-445C-B43C-A348DA42F4FD}"/>
                </a:ext>
              </a:extLst>
            </p:cNvPr>
            <p:cNvSpPr>
              <a:spLocks/>
            </p:cNvSpPr>
            <p:nvPr/>
          </p:nvSpPr>
          <p:spPr bwMode="auto">
            <a:xfrm>
              <a:off x="531" y="352"/>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5" name="Line 27">
              <a:extLst>
                <a:ext uri="{FF2B5EF4-FFF2-40B4-BE49-F238E27FC236}">
                  <a16:creationId xmlns:a16="http://schemas.microsoft.com/office/drawing/2014/main" id="{421B765A-90C4-455B-A3DE-EEF5C5DDBBC9}"/>
                </a:ext>
              </a:extLst>
            </p:cNvPr>
            <p:cNvSpPr>
              <a:spLocks noChangeShapeType="1"/>
            </p:cNvSpPr>
            <p:nvPr/>
          </p:nvSpPr>
          <p:spPr bwMode="auto">
            <a:xfrm rot="63494" flipV="1">
              <a:off x="939" y="301"/>
              <a:ext cx="681" cy="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6" name="Line 28">
              <a:extLst>
                <a:ext uri="{FF2B5EF4-FFF2-40B4-BE49-F238E27FC236}">
                  <a16:creationId xmlns:a16="http://schemas.microsoft.com/office/drawing/2014/main" id="{C3288E4B-F857-4947-B82C-E362877D4F1F}"/>
                </a:ext>
              </a:extLst>
            </p:cNvPr>
            <p:cNvSpPr>
              <a:spLocks noChangeShapeType="1"/>
            </p:cNvSpPr>
            <p:nvPr/>
          </p:nvSpPr>
          <p:spPr bwMode="auto">
            <a:xfrm rot="-8100000">
              <a:off x="412" y="1208"/>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7" name="Line 29">
              <a:extLst>
                <a:ext uri="{FF2B5EF4-FFF2-40B4-BE49-F238E27FC236}">
                  <a16:creationId xmlns:a16="http://schemas.microsoft.com/office/drawing/2014/main" id="{1EAAFC53-4C16-449B-979F-BE2F84F828BF}"/>
                </a:ext>
              </a:extLst>
            </p:cNvPr>
            <p:cNvSpPr>
              <a:spLocks noChangeShapeType="1"/>
            </p:cNvSpPr>
            <p:nvPr/>
          </p:nvSpPr>
          <p:spPr bwMode="auto">
            <a:xfrm flipV="1">
              <a:off x="391" y="39"/>
              <a:ext cx="0" cy="1341"/>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8" name="Line 30">
              <a:extLst>
                <a:ext uri="{FF2B5EF4-FFF2-40B4-BE49-F238E27FC236}">
                  <a16:creationId xmlns:a16="http://schemas.microsoft.com/office/drawing/2014/main" id="{4ACED151-E27F-41CB-9842-8F21D489833A}"/>
                </a:ext>
              </a:extLst>
            </p:cNvPr>
            <p:cNvSpPr>
              <a:spLocks noChangeShapeType="1"/>
            </p:cNvSpPr>
            <p:nvPr/>
          </p:nvSpPr>
          <p:spPr bwMode="auto">
            <a:xfrm>
              <a:off x="363" y="303"/>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99" name="Line 31">
              <a:extLst>
                <a:ext uri="{FF2B5EF4-FFF2-40B4-BE49-F238E27FC236}">
                  <a16:creationId xmlns:a16="http://schemas.microsoft.com/office/drawing/2014/main" id="{AC2F860D-960C-4ED8-BB44-10F7DEB481F8}"/>
                </a:ext>
              </a:extLst>
            </p:cNvPr>
            <p:cNvSpPr>
              <a:spLocks noChangeShapeType="1"/>
            </p:cNvSpPr>
            <p:nvPr/>
          </p:nvSpPr>
          <p:spPr bwMode="auto">
            <a:xfrm>
              <a:off x="470" y="1368"/>
              <a:ext cx="2039"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900" name="Line 32">
              <a:extLst>
                <a:ext uri="{FF2B5EF4-FFF2-40B4-BE49-F238E27FC236}">
                  <a16:creationId xmlns:a16="http://schemas.microsoft.com/office/drawing/2014/main" id="{F694CA72-36C5-4062-B5F0-D51CAC4A31ED}"/>
                </a:ext>
              </a:extLst>
            </p:cNvPr>
            <p:cNvSpPr>
              <a:spLocks noChangeShapeType="1"/>
            </p:cNvSpPr>
            <p:nvPr/>
          </p:nvSpPr>
          <p:spPr bwMode="auto">
            <a:xfrm>
              <a:off x="386" y="1368"/>
              <a:ext cx="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 name="Oval 33">
              <a:extLst>
                <a:ext uri="{FF2B5EF4-FFF2-40B4-BE49-F238E27FC236}">
                  <a16:creationId xmlns:a16="http://schemas.microsoft.com/office/drawing/2014/main" id="{3D4A7200-D50A-4DE6-B341-6D9D84BFB57A}"/>
                </a:ext>
              </a:extLst>
            </p:cNvPr>
            <p:cNvSpPr>
              <a:spLocks noChangeArrowheads="1"/>
            </p:cNvSpPr>
            <p:nvPr/>
          </p:nvSpPr>
          <p:spPr bwMode="auto">
            <a:xfrm>
              <a:off x="1968" y="1342"/>
              <a:ext cx="56" cy="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未知">
              <a:extLst>
                <a:ext uri="{FF2B5EF4-FFF2-40B4-BE49-F238E27FC236}">
                  <a16:creationId xmlns:a16="http://schemas.microsoft.com/office/drawing/2014/main" id="{17F5B294-AA84-4C83-A4F2-354F882E89C4}"/>
                </a:ext>
              </a:extLst>
            </p:cNvPr>
            <p:cNvSpPr>
              <a:spLocks/>
            </p:cNvSpPr>
            <p:nvPr/>
          </p:nvSpPr>
          <p:spPr bwMode="auto">
            <a:xfrm>
              <a:off x="467" y="856"/>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Oval 35">
              <a:extLst>
                <a:ext uri="{FF2B5EF4-FFF2-40B4-BE49-F238E27FC236}">
                  <a16:creationId xmlns:a16="http://schemas.microsoft.com/office/drawing/2014/main" id="{74633021-FE21-4265-8866-C2E2DD23A822}"/>
                </a:ext>
              </a:extLst>
            </p:cNvPr>
            <p:cNvSpPr>
              <a:spLocks noChangeArrowheads="1"/>
            </p:cNvSpPr>
            <p:nvPr/>
          </p:nvSpPr>
          <p:spPr bwMode="auto">
            <a:xfrm>
              <a:off x="363" y="295"/>
              <a:ext cx="56" cy="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 name="Group 36">
              <a:extLst>
                <a:ext uri="{FF2B5EF4-FFF2-40B4-BE49-F238E27FC236}">
                  <a16:creationId xmlns:a16="http://schemas.microsoft.com/office/drawing/2014/main" id="{D99C0223-6161-4B08-83F9-327C371B90EA}"/>
                </a:ext>
              </a:extLst>
            </p:cNvPr>
            <p:cNvGrpSpPr>
              <a:grpSpLocks/>
            </p:cNvGrpSpPr>
            <p:nvPr/>
          </p:nvGrpSpPr>
          <p:grpSpPr bwMode="auto">
            <a:xfrm>
              <a:off x="984" y="822"/>
              <a:ext cx="284" cy="250"/>
              <a:chOff x="0" y="0"/>
              <a:chExt cx="488" cy="444"/>
            </a:xfrm>
          </p:grpSpPr>
          <p:sp>
            <p:nvSpPr>
              <p:cNvPr id="34906" name="Text Box 37">
                <a:extLst>
                  <a:ext uri="{FF2B5EF4-FFF2-40B4-BE49-F238E27FC236}">
                    <a16:creationId xmlns:a16="http://schemas.microsoft.com/office/drawing/2014/main" id="{77CAAB81-B1D7-4D7C-A05E-ECD34581D605}"/>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1</a:t>
                </a:r>
                <a:endParaRPr lang="en-US" altLang="zh-CN" sz="2000" b="0">
                  <a:solidFill>
                    <a:srgbClr val="FF3300"/>
                  </a:solidFill>
                </a:endParaRPr>
              </a:p>
            </p:txBody>
          </p:sp>
          <p:sp>
            <p:nvSpPr>
              <p:cNvPr id="9" name="Oval 38">
                <a:extLst>
                  <a:ext uri="{FF2B5EF4-FFF2-40B4-BE49-F238E27FC236}">
                    <a16:creationId xmlns:a16="http://schemas.microsoft.com/office/drawing/2014/main" id="{08E9872D-F1D2-4E5D-9F3D-5FAC3647A979}"/>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905" name="Oval 39">
              <a:extLst>
                <a:ext uri="{FF2B5EF4-FFF2-40B4-BE49-F238E27FC236}">
                  <a16:creationId xmlns:a16="http://schemas.microsoft.com/office/drawing/2014/main" id="{BA4030BF-0721-4C2F-9751-CA9D6865F579}"/>
                </a:ext>
              </a:extLst>
            </p:cNvPr>
            <p:cNvSpPr>
              <a:spLocks noChangeArrowheads="1"/>
            </p:cNvSpPr>
            <p:nvPr/>
          </p:nvSpPr>
          <p:spPr bwMode="auto">
            <a:xfrm>
              <a:off x="1189" y="815"/>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856" name="Text Box 40">
            <a:extLst>
              <a:ext uri="{FF2B5EF4-FFF2-40B4-BE49-F238E27FC236}">
                <a16:creationId xmlns:a16="http://schemas.microsoft.com/office/drawing/2014/main" id="{566CA68D-2A97-4D77-96C9-7E27F130E7A2}"/>
              </a:ext>
            </a:extLst>
          </p:cNvPr>
          <p:cNvSpPr txBox="1">
            <a:spLocks noChangeArrowheads="1"/>
          </p:cNvSpPr>
          <p:nvPr/>
        </p:nvSpPr>
        <p:spPr bwMode="auto">
          <a:xfrm>
            <a:off x="457200" y="507365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i="1">
                <a:solidFill>
                  <a:srgbClr val="0000FF"/>
                </a:solidFill>
              </a:rPr>
              <a:t>R</a:t>
            </a:r>
            <a:r>
              <a:rPr lang="en-US" altLang="zh-CN" sz="2600" baseline="-25000">
                <a:solidFill>
                  <a:srgbClr val="0000FF"/>
                </a:solidFill>
              </a:rPr>
              <a:t>b </a:t>
            </a:r>
            <a:r>
              <a:rPr lang="zh-CN" altLang="en-US" sz="2600">
                <a:solidFill>
                  <a:srgbClr val="0000FF"/>
                </a:solidFill>
              </a:rPr>
              <a:t>增大，</a:t>
            </a:r>
          </a:p>
        </p:txBody>
      </p:sp>
      <p:sp>
        <p:nvSpPr>
          <p:cNvPr id="34857" name="Text Box 41">
            <a:extLst>
              <a:ext uri="{FF2B5EF4-FFF2-40B4-BE49-F238E27FC236}">
                <a16:creationId xmlns:a16="http://schemas.microsoft.com/office/drawing/2014/main" id="{EA69C885-AA0C-4214-8363-15FBA3F6D757}"/>
              </a:ext>
            </a:extLst>
          </p:cNvPr>
          <p:cNvSpPr txBox="1">
            <a:spLocks noChangeArrowheads="1"/>
          </p:cNvSpPr>
          <p:nvPr/>
        </p:nvSpPr>
        <p:spPr bwMode="auto">
          <a:xfrm>
            <a:off x="422275" y="5683250"/>
            <a:ext cx="30829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i="1">
                <a:solidFill>
                  <a:srgbClr val="0000FF"/>
                </a:solidFill>
              </a:rPr>
              <a:t>R</a:t>
            </a:r>
            <a:r>
              <a:rPr lang="en-US" altLang="zh-CN" sz="2600" baseline="-25000">
                <a:solidFill>
                  <a:srgbClr val="0000FF"/>
                </a:solidFill>
              </a:rPr>
              <a:t>b </a:t>
            </a:r>
            <a:r>
              <a:rPr lang="zh-CN" altLang="en-US" sz="2600">
                <a:solidFill>
                  <a:srgbClr val="0000FF"/>
                </a:solidFill>
              </a:rPr>
              <a:t>减小，</a:t>
            </a:r>
          </a:p>
        </p:txBody>
      </p:sp>
      <p:sp>
        <p:nvSpPr>
          <p:cNvPr id="34858" name="Text Box 42">
            <a:extLst>
              <a:ext uri="{FF2B5EF4-FFF2-40B4-BE49-F238E27FC236}">
                <a16:creationId xmlns:a16="http://schemas.microsoft.com/office/drawing/2014/main" id="{04772270-A3EA-4478-B780-B195DE8ED54C}"/>
              </a:ext>
            </a:extLst>
          </p:cNvPr>
          <p:cNvSpPr txBox="1">
            <a:spLocks noChangeArrowheads="1"/>
          </p:cNvSpPr>
          <p:nvPr/>
        </p:nvSpPr>
        <p:spPr bwMode="auto">
          <a:xfrm>
            <a:off x="1981200" y="5073650"/>
            <a:ext cx="2209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i="1">
                <a:solidFill>
                  <a:srgbClr val="0000FF"/>
                </a:solidFill>
              </a:rPr>
              <a:t>Q </a:t>
            </a:r>
            <a:r>
              <a:rPr lang="zh-CN" altLang="en-US" sz="2600">
                <a:solidFill>
                  <a:srgbClr val="0000FF"/>
                </a:solidFill>
              </a:rPr>
              <a:t>点下移；</a:t>
            </a:r>
          </a:p>
        </p:txBody>
      </p:sp>
      <p:sp>
        <p:nvSpPr>
          <p:cNvPr id="34859" name="Text Box 43">
            <a:extLst>
              <a:ext uri="{FF2B5EF4-FFF2-40B4-BE49-F238E27FC236}">
                <a16:creationId xmlns:a16="http://schemas.microsoft.com/office/drawing/2014/main" id="{A6B8C464-CA24-4D5D-93FC-E83CD9718AB8}"/>
              </a:ext>
            </a:extLst>
          </p:cNvPr>
          <p:cNvSpPr txBox="1">
            <a:spLocks noChangeArrowheads="1"/>
          </p:cNvSpPr>
          <p:nvPr/>
        </p:nvSpPr>
        <p:spPr bwMode="auto">
          <a:xfrm>
            <a:off x="1981200" y="5648325"/>
            <a:ext cx="2057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i="1">
                <a:solidFill>
                  <a:srgbClr val="0000FF"/>
                </a:solidFill>
              </a:rPr>
              <a:t>Q </a:t>
            </a:r>
            <a:r>
              <a:rPr lang="zh-CN" altLang="en-US" sz="2600">
                <a:solidFill>
                  <a:srgbClr val="0000FF"/>
                </a:solidFill>
              </a:rPr>
              <a:t>点上移；</a:t>
            </a:r>
          </a:p>
        </p:txBody>
      </p:sp>
      <p:sp>
        <p:nvSpPr>
          <p:cNvPr id="34860" name="Oval 44">
            <a:extLst>
              <a:ext uri="{FF2B5EF4-FFF2-40B4-BE49-F238E27FC236}">
                <a16:creationId xmlns:a16="http://schemas.microsoft.com/office/drawing/2014/main" id="{3701CC32-C3D1-480B-B50A-36A04CEB91BB}"/>
              </a:ext>
            </a:extLst>
          </p:cNvPr>
          <p:cNvSpPr>
            <a:spLocks noChangeArrowheads="1"/>
          </p:cNvSpPr>
          <p:nvPr/>
        </p:nvSpPr>
        <p:spPr bwMode="auto">
          <a:xfrm>
            <a:off x="2209800" y="3338513"/>
            <a:ext cx="138113" cy="138112"/>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61" name="Oval 45">
            <a:extLst>
              <a:ext uri="{FF2B5EF4-FFF2-40B4-BE49-F238E27FC236}">
                <a16:creationId xmlns:a16="http://schemas.microsoft.com/office/drawing/2014/main" id="{98E0EB58-DE54-462E-8D82-CBEBACAF0AA1}"/>
              </a:ext>
            </a:extLst>
          </p:cNvPr>
          <p:cNvSpPr>
            <a:spLocks noChangeArrowheads="1"/>
          </p:cNvSpPr>
          <p:nvPr/>
        </p:nvSpPr>
        <p:spPr bwMode="auto">
          <a:xfrm>
            <a:off x="2667000" y="3657600"/>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62" name="Oval 46">
            <a:extLst>
              <a:ext uri="{FF2B5EF4-FFF2-40B4-BE49-F238E27FC236}">
                <a16:creationId xmlns:a16="http://schemas.microsoft.com/office/drawing/2014/main" id="{C4F76457-C371-4706-A0DB-177B63A5BE02}"/>
              </a:ext>
            </a:extLst>
          </p:cNvPr>
          <p:cNvSpPr>
            <a:spLocks noChangeArrowheads="1"/>
          </p:cNvSpPr>
          <p:nvPr/>
        </p:nvSpPr>
        <p:spPr bwMode="auto">
          <a:xfrm>
            <a:off x="2438400" y="3505200"/>
            <a:ext cx="152400" cy="1524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863" name="Group 47">
            <a:extLst>
              <a:ext uri="{FF2B5EF4-FFF2-40B4-BE49-F238E27FC236}">
                <a16:creationId xmlns:a16="http://schemas.microsoft.com/office/drawing/2014/main" id="{7EB6504C-7193-42D0-A8CE-E82DD896A790}"/>
              </a:ext>
            </a:extLst>
          </p:cNvPr>
          <p:cNvGrpSpPr>
            <a:grpSpLocks/>
          </p:cNvGrpSpPr>
          <p:nvPr/>
        </p:nvGrpSpPr>
        <p:grpSpPr bwMode="auto">
          <a:xfrm>
            <a:off x="2819400" y="3429000"/>
            <a:ext cx="450850" cy="396875"/>
            <a:chOff x="0" y="0"/>
            <a:chExt cx="488" cy="444"/>
          </a:xfrm>
        </p:grpSpPr>
        <p:sp>
          <p:nvSpPr>
            <p:cNvPr id="34878" name="Text Box 48">
              <a:extLst>
                <a:ext uri="{FF2B5EF4-FFF2-40B4-BE49-F238E27FC236}">
                  <a16:creationId xmlns:a16="http://schemas.microsoft.com/office/drawing/2014/main" id="{8C385AEE-351C-49AE-9918-59CC93D21177}"/>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2</a:t>
              </a:r>
              <a:endParaRPr lang="en-US" altLang="zh-CN" sz="2000" b="0">
                <a:solidFill>
                  <a:srgbClr val="FF3300"/>
                </a:solidFill>
              </a:endParaRPr>
            </a:p>
          </p:txBody>
        </p:sp>
        <p:sp>
          <p:nvSpPr>
            <p:cNvPr id="34879" name="Oval 49">
              <a:extLst>
                <a:ext uri="{FF2B5EF4-FFF2-40B4-BE49-F238E27FC236}">
                  <a16:creationId xmlns:a16="http://schemas.microsoft.com/office/drawing/2014/main" id="{39AB5D2D-82CE-4D56-8355-609A24A9BD15}"/>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4866" name="Group 50">
            <a:extLst>
              <a:ext uri="{FF2B5EF4-FFF2-40B4-BE49-F238E27FC236}">
                <a16:creationId xmlns:a16="http://schemas.microsoft.com/office/drawing/2014/main" id="{359D4681-741F-437C-973E-299132B9FB03}"/>
              </a:ext>
            </a:extLst>
          </p:cNvPr>
          <p:cNvGrpSpPr>
            <a:grpSpLocks/>
          </p:cNvGrpSpPr>
          <p:nvPr/>
        </p:nvGrpSpPr>
        <p:grpSpPr bwMode="auto">
          <a:xfrm>
            <a:off x="4419600" y="2085975"/>
            <a:ext cx="4094163" cy="2867025"/>
            <a:chOff x="0" y="0"/>
            <a:chExt cx="2579" cy="1806"/>
          </a:xfrm>
        </p:grpSpPr>
        <p:sp>
          <p:nvSpPr>
            <p:cNvPr id="34844" name="Line 51">
              <a:extLst>
                <a:ext uri="{FF2B5EF4-FFF2-40B4-BE49-F238E27FC236}">
                  <a16:creationId xmlns:a16="http://schemas.microsoft.com/office/drawing/2014/main" id="{BE3B27CE-BF6E-44D6-96B3-28B1B1736B5C}"/>
                </a:ext>
              </a:extLst>
            </p:cNvPr>
            <p:cNvSpPr>
              <a:spLocks noChangeShapeType="1"/>
            </p:cNvSpPr>
            <p:nvPr/>
          </p:nvSpPr>
          <p:spPr bwMode="auto">
            <a:xfrm rot="74087">
              <a:off x="307" y="480"/>
              <a:ext cx="170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5" name="Text Box 52">
              <a:extLst>
                <a:ext uri="{FF2B5EF4-FFF2-40B4-BE49-F238E27FC236}">
                  <a16:creationId xmlns:a16="http://schemas.microsoft.com/office/drawing/2014/main" id="{2D486D54-F7BC-4A94-8E88-FB7BF650C0F6}"/>
                </a:ext>
              </a:extLst>
            </p:cNvPr>
            <p:cNvSpPr txBox="1">
              <a:spLocks noChangeArrowheads="1"/>
            </p:cNvSpPr>
            <p:nvPr/>
          </p:nvSpPr>
          <p:spPr bwMode="auto">
            <a:xfrm>
              <a:off x="191" y="145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4846" name="Text Box 53">
              <a:extLst>
                <a:ext uri="{FF2B5EF4-FFF2-40B4-BE49-F238E27FC236}">
                  <a16:creationId xmlns:a16="http://schemas.microsoft.com/office/drawing/2014/main" id="{78C1D99C-CF33-48B3-95E7-6FEB5BD5DB73}"/>
                </a:ext>
              </a:extLst>
            </p:cNvPr>
            <p:cNvSpPr txBox="1">
              <a:spLocks noChangeArrowheads="1"/>
            </p:cNvSpPr>
            <p:nvPr/>
          </p:nvSpPr>
          <p:spPr bwMode="auto">
            <a:xfrm>
              <a:off x="1920" y="807"/>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endParaRPr lang="en-US" altLang="zh-CN"/>
            </a:p>
          </p:txBody>
        </p:sp>
        <p:sp>
          <p:nvSpPr>
            <p:cNvPr id="34847" name="Line 54">
              <a:extLst>
                <a:ext uri="{FF2B5EF4-FFF2-40B4-BE49-F238E27FC236}">
                  <a16:creationId xmlns:a16="http://schemas.microsoft.com/office/drawing/2014/main" id="{87BA0AE1-3A0A-49EE-BE14-ABC481A8B5C0}"/>
                </a:ext>
              </a:extLst>
            </p:cNvPr>
            <p:cNvSpPr>
              <a:spLocks noChangeShapeType="1"/>
            </p:cNvSpPr>
            <p:nvPr/>
          </p:nvSpPr>
          <p:spPr bwMode="auto">
            <a:xfrm>
              <a:off x="0" y="1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8" name="Text Box 55">
              <a:extLst>
                <a:ext uri="{FF2B5EF4-FFF2-40B4-BE49-F238E27FC236}">
                  <a16:creationId xmlns:a16="http://schemas.microsoft.com/office/drawing/2014/main" id="{13A5B88B-ACED-4E60-BFD1-7BE264AF126D}"/>
                </a:ext>
              </a:extLst>
            </p:cNvPr>
            <p:cNvSpPr txBox="1">
              <a:spLocks noChangeArrowheads="1"/>
            </p:cNvSpPr>
            <p:nvPr/>
          </p:nvSpPr>
          <p:spPr bwMode="auto">
            <a:xfrm>
              <a:off x="111" y="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endParaRPr lang="en-US" altLang="zh-CN" sz="1800"/>
            </a:p>
          </p:txBody>
        </p:sp>
        <p:sp>
          <p:nvSpPr>
            <p:cNvPr id="34849" name="Text Box 56">
              <a:extLst>
                <a:ext uri="{FF2B5EF4-FFF2-40B4-BE49-F238E27FC236}">
                  <a16:creationId xmlns:a16="http://schemas.microsoft.com/office/drawing/2014/main" id="{6C665199-EE25-4754-AA1A-30EED174C6DA}"/>
                </a:ext>
              </a:extLst>
            </p:cNvPr>
            <p:cNvSpPr txBox="1">
              <a:spLocks noChangeArrowheads="1"/>
            </p:cNvSpPr>
            <p:nvPr/>
          </p:nvSpPr>
          <p:spPr bwMode="auto">
            <a:xfrm>
              <a:off x="2214" y="1575"/>
              <a:ext cx="3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r>
                <a:rPr lang="en-US" altLang="zh-CN" sz="1800" i="1"/>
                <a:t> </a:t>
              </a:r>
              <a:endParaRPr lang="en-US" altLang="zh-CN" sz="1800"/>
            </a:p>
          </p:txBody>
        </p:sp>
        <p:sp>
          <p:nvSpPr>
            <p:cNvPr id="34850" name="Line 57">
              <a:extLst>
                <a:ext uri="{FF2B5EF4-FFF2-40B4-BE49-F238E27FC236}">
                  <a16:creationId xmlns:a16="http://schemas.microsoft.com/office/drawing/2014/main" id="{ADF88876-BA61-4E34-AE58-64D3A8934365}"/>
                </a:ext>
              </a:extLst>
            </p:cNvPr>
            <p:cNvSpPr>
              <a:spLocks noChangeShapeType="1"/>
            </p:cNvSpPr>
            <p:nvPr/>
          </p:nvSpPr>
          <p:spPr bwMode="auto">
            <a:xfrm flipV="1">
              <a:off x="859" y="978"/>
              <a:ext cx="1033" cy="7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4851" name="Group 58">
              <a:extLst>
                <a:ext uri="{FF2B5EF4-FFF2-40B4-BE49-F238E27FC236}">
                  <a16:creationId xmlns:a16="http://schemas.microsoft.com/office/drawing/2014/main" id="{CB7FA52D-0017-483A-9476-94FF44A9CA23}"/>
                </a:ext>
              </a:extLst>
            </p:cNvPr>
            <p:cNvGrpSpPr>
              <a:grpSpLocks/>
            </p:cNvGrpSpPr>
            <p:nvPr/>
          </p:nvGrpSpPr>
          <p:grpSpPr bwMode="auto">
            <a:xfrm>
              <a:off x="513" y="716"/>
              <a:ext cx="1271" cy="192"/>
              <a:chOff x="0" y="0"/>
              <a:chExt cx="2184" cy="363"/>
            </a:xfrm>
          </p:grpSpPr>
          <p:sp>
            <p:nvSpPr>
              <p:cNvPr id="34876" name="未知">
                <a:extLst>
                  <a:ext uri="{FF2B5EF4-FFF2-40B4-BE49-F238E27FC236}">
                    <a16:creationId xmlns:a16="http://schemas.microsoft.com/office/drawing/2014/main" id="{01715B30-2952-4728-A2DE-450A0C0AF926}"/>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77" name="Line 60">
                <a:extLst>
                  <a:ext uri="{FF2B5EF4-FFF2-40B4-BE49-F238E27FC236}">
                    <a16:creationId xmlns:a16="http://schemas.microsoft.com/office/drawing/2014/main" id="{AF6C2C22-DFBF-48D2-AACB-4F817B11CCB5}"/>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4852" name="Group 61">
              <a:extLst>
                <a:ext uri="{FF2B5EF4-FFF2-40B4-BE49-F238E27FC236}">
                  <a16:creationId xmlns:a16="http://schemas.microsoft.com/office/drawing/2014/main" id="{87F3062B-332B-4342-AD3B-0E88F28308E7}"/>
                </a:ext>
              </a:extLst>
            </p:cNvPr>
            <p:cNvGrpSpPr>
              <a:grpSpLocks/>
            </p:cNvGrpSpPr>
            <p:nvPr/>
          </p:nvGrpSpPr>
          <p:grpSpPr bwMode="auto">
            <a:xfrm>
              <a:off x="433" y="1256"/>
              <a:ext cx="1501" cy="115"/>
              <a:chOff x="0" y="0"/>
              <a:chExt cx="2580" cy="216"/>
            </a:xfrm>
          </p:grpSpPr>
          <p:grpSp>
            <p:nvGrpSpPr>
              <p:cNvPr id="34872" name="Group 62">
                <a:extLst>
                  <a:ext uri="{FF2B5EF4-FFF2-40B4-BE49-F238E27FC236}">
                    <a16:creationId xmlns:a16="http://schemas.microsoft.com/office/drawing/2014/main" id="{319A520A-59FC-4562-ABF4-01039EE51919}"/>
                  </a:ext>
                </a:extLst>
              </p:cNvPr>
              <p:cNvGrpSpPr>
                <a:grpSpLocks/>
              </p:cNvGrpSpPr>
              <p:nvPr/>
            </p:nvGrpSpPr>
            <p:grpSpPr bwMode="auto">
              <a:xfrm>
                <a:off x="84" y="0"/>
                <a:ext cx="2496" cy="144"/>
                <a:chOff x="0" y="0"/>
                <a:chExt cx="2496" cy="144"/>
              </a:xfrm>
            </p:grpSpPr>
            <p:sp>
              <p:nvSpPr>
                <p:cNvPr id="34874" name="Line 63">
                  <a:extLst>
                    <a:ext uri="{FF2B5EF4-FFF2-40B4-BE49-F238E27FC236}">
                      <a16:creationId xmlns:a16="http://schemas.microsoft.com/office/drawing/2014/main" id="{8FD80659-FA68-4FE5-ACF2-600480690CAD}"/>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75" name="Line 64">
                  <a:extLst>
                    <a:ext uri="{FF2B5EF4-FFF2-40B4-BE49-F238E27FC236}">
                      <a16:creationId xmlns:a16="http://schemas.microsoft.com/office/drawing/2014/main" id="{F218EB03-8FB4-4A10-B7D9-9A8777AEC093}"/>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4873" name="未知">
                <a:extLst>
                  <a:ext uri="{FF2B5EF4-FFF2-40B4-BE49-F238E27FC236}">
                    <a16:creationId xmlns:a16="http://schemas.microsoft.com/office/drawing/2014/main" id="{1DA21F07-CEB3-4428-B908-B336E8335A9F}"/>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4853" name="Line 66">
              <a:extLst>
                <a:ext uri="{FF2B5EF4-FFF2-40B4-BE49-F238E27FC236}">
                  <a16:creationId xmlns:a16="http://schemas.microsoft.com/office/drawing/2014/main" id="{AEB125BB-728B-4CA8-890B-A55EA0CED338}"/>
                </a:ext>
              </a:extLst>
            </p:cNvPr>
            <p:cNvSpPr>
              <a:spLocks noChangeShapeType="1"/>
            </p:cNvSpPr>
            <p:nvPr/>
          </p:nvSpPr>
          <p:spPr bwMode="auto">
            <a:xfrm flipH="1">
              <a:off x="463" y="1510"/>
              <a:ext cx="182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4" name="未知">
              <a:extLst>
                <a:ext uri="{FF2B5EF4-FFF2-40B4-BE49-F238E27FC236}">
                  <a16:creationId xmlns:a16="http://schemas.microsoft.com/office/drawing/2014/main" id="{4373285A-572B-4EF2-AA58-97C9011AC6FC}"/>
                </a:ext>
              </a:extLst>
            </p:cNvPr>
            <p:cNvSpPr>
              <a:spLocks/>
            </p:cNvSpPr>
            <p:nvPr/>
          </p:nvSpPr>
          <p:spPr bwMode="auto">
            <a:xfrm>
              <a:off x="402" y="1511"/>
              <a:ext cx="55" cy="23"/>
            </a:xfrm>
            <a:custGeom>
              <a:avLst/>
              <a:gdLst>
                <a:gd name="T0" fmla="*/ 55 w 96"/>
                <a:gd name="T1" fmla="*/ 0 h 42"/>
                <a:gd name="T2" fmla="*/ 14 w 96"/>
                <a:gd name="T3" fmla="*/ 10 h 42"/>
                <a:gd name="T4" fmla="*/ 0 w 96"/>
                <a:gd name="T5" fmla="*/ 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55" name="Line 68">
              <a:extLst>
                <a:ext uri="{FF2B5EF4-FFF2-40B4-BE49-F238E27FC236}">
                  <a16:creationId xmlns:a16="http://schemas.microsoft.com/office/drawing/2014/main" id="{9F3BDD60-0C33-40A6-B081-F21FAE33A7BC}"/>
                </a:ext>
              </a:extLst>
            </p:cNvPr>
            <p:cNvSpPr>
              <a:spLocks noChangeShapeType="1"/>
            </p:cNvSpPr>
            <p:nvPr/>
          </p:nvSpPr>
          <p:spPr bwMode="auto">
            <a:xfrm>
              <a:off x="168" y="770"/>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69">
              <a:extLst>
                <a:ext uri="{FF2B5EF4-FFF2-40B4-BE49-F238E27FC236}">
                  <a16:creationId xmlns:a16="http://schemas.microsoft.com/office/drawing/2014/main" id="{2C3955CD-6D6D-4E61-8626-9A7E40CF7C3C}"/>
                </a:ext>
              </a:extLst>
            </p:cNvPr>
            <p:cNvSpPr>
              <a:spLocks noChangeShapeType="1"/>
            </p:cNvSpPr>
            <p:nvPr/>
          </p:nvSpPr>
          <p:spPr bwMode="auto">
            <a:xfrm>
              <a:off x="168" y="770"/>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70">
              <a:extLst>
                <a:ext uri="{FF2B5EF4-FFF2-40B4-BE49-F238E27FC236}">
                  <a16:creationId xmlns:a16="http://schemas.microsoft.com/office/drawing/2014/main" id="{1BE6A441-B1CA-4297-89EC-95A44A177464}"/>
                </a:ext>
              </a:extLst>
            </p:cNvPr>
            <p:cNvSpPr>
              <a:spLocks noChangeShapeType="1"/>
            </p:cNvSpPr>
            <p:nvPr/>
          </p:nvSpPr>
          <p:spPr bwMode="auto">
            <a:xfrm flipV="1">
              <a:off x="391" y="835"/>
              <a:ext cx="140" cy="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未知">
              <a:extLst>
                <a:ext uri="{FF2B5EF4-FFF2-40B4-BE49-F238E27FC236}">
                  <a16:creationId xmlns:a16="http://schemas.microsoft.com/office/drawing/2014/main" id="{EB314B3D-6806-4B77-8C5B-551AFE28F100}"/>
                </a:ext>
              </a:extLst>
            </p:cNvPr>
            <p:cNvSpPr>
              <a:spLocks/>
            </p:cNvSpPr>
            <p:nvPr/>
          </p:nvSpPr>
          <p:spPr bwMode="auto">
            <a:xfrm>
              <a:off x="531" y="544"/>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72">
              <a:extLst>
                <a:ext uri="{FF2B5EF4-FFF2-40B4-BE49-F238E27FC236}">
                  <a16:creationId xmlns:a16="http://schemas.microsoft.com/office/drawing/2014/main" id="{FB164740-6713-49DD-BE1E-2F42E9BAA025}"/>
                </a:ext>
              </a:extLst>
            </p:cNvPr>
            <p:cNvSpPr>
              <a:spLocks noChangeShapeType="1"/>
            </p:cNvSpPr>
            <p:nvPr/>
          </p:nvSpPr>
          <p:spPr bwMode="auto">
            <a:xfrm rot="63494" flipV="1">
              <a:off x="939" y="493"/>
              <a:ext cx="681" cy="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73">
              <a:extLst>
                <a:ext uri="{FF2B5EF4-FFF2-40B4-BE49-F238E27FC236}">
                  <a16:creationId xmlns:a16="http://schemas.microsoft.com/office/drawing/2014/main" id="{926F7192-2E5B-41A1-BDE0-2BAF87DD6443}"/>
                </a:ext>
              </a:extLst>
            </p:cNvPr>
            <p:cNvSpPr>
              <a:spLocks noChangeShapeType="1"/>
            </p:cNvSpPr>
            <p:nvPr/>
          </p:nvSpPr>
          <p:spPr bwMode="auto">
            <a:xfrm rot="-8100000">
              <a:off x="412" y="1400"/>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74">
              <a:extLst>
                <a:ext uri="{FF2B5EF4-FFF2-40B4-BE49-F238E27FC236}">
                  <a16:creationId xmlns:a16="http://schemas.microsoft.com/office/drawing/2014/main" id="{194BFF35-D05C-4782-BDCF-A0412F630CAD}"/>
                </a:ext>
              </a:extLst>
            </p:cNvPr>
            <p:cNvSpPr>
              <a:spLocks noChangeShapeType="1"/>
            </p:cNvSpPr>
            <p:nvPr/>
          </p:nvSpPr>
          <p:spPr bwMode="auto">
            <a:xfrm flipV="1">
              <a:off x="391" y="48"/>
              <a:ext cx="0" cy="1524"/>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75">
              <a:extLst>
                <a:ext uri="{FF2B5EF4-FFF2-40B4-BE49-F238E27FC236}">
                  <a16:creationId xmlns:a16="http://schemas.microsoft.com/office/drawing/2014/main" id="{46221FB1-DF8B-41BE-8765-C8FF2B8EED75}"/>
                </a:ext>
              </a:extLst>
            </p:cNvPr>
            <p:cNvSpPr>
              <a:spLocks noChangeShapeType="1"/>
            </p:cNvSpPr>
            <p:nvPr/>
          </p:nvSpPr>
          <p:spPr bwMode="auto">
            <a:xfrm>
              <a:off x="363" y="495"/>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76">
              <a:extLst>
                <a:ext uri="{FF2B5EF4-FFF2-40B4-BE49-F238E27FC236}">
                  <a16:creationId xmlns:a16="http://schemas.microsoft.com/office/drawing/2014/main" id="{0C2F8D12-A898-4C60-9104-47847F09EAC9}"/>
                </a:ext>
              </a:extLst>
            </p:cNvPr>
            <p:cNvSpPr>
              <a:spLocks noChangeShapeType="1"/>
            </p:cNvSpPr>
            <p:nvPr/>
          </p:nvSpPr>
          <p:spPr bwMode="auto">
            <a:xfrm>
              <a:off x="470" y="1560"/>
              <a:ext cx="2039"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4" name="Line 77">
              <a:extLst>
                <a:ext uri="{FF2B5EF4-FFF2-40B4-BE49-F238E27FC236}">
                  <a16:creationId xmlns:a16="http://schemas.microsoft.com/office/drawing/2014/main" id="{7FDE4DAD-D621-4730-B824-8E107255A411}"/>
                </a:ext>
              </a:extLst>
            </p:cNvPr>
            <p:cNvSpPr>
              <a:spLocks noChangeShapeType="1"/>
            </p:cNvSpPr>
            <p:nvPr/>
          </p:nvSpPr>
          <p:spPr bwMode="auto">
            <a:xfrm>
              <a:off x="386" y="1560"/>
              <a:ext cx="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5" name="Oval 78">
              <a:extLst>
                <a:ext uri="{FF2B5EF4-FFF2-40B4-BE49-F238E27FC236}">
                  <a16:creationId xmlns:a16="http://schemas.microsoft.com/office/drawing/2014/main" id="{6AFD1417-E55C-46E0-8AA6-4A81DD756649}"/>
                </a:ext>
              </a:extLst>
            </p:cNvPr>
            <p:cNvSpPr>
              <a:spLocks noChangeArrowheads="1"/>
            </p:cNvSpPr>
            <p:nvPr/>
          </p:nvSpPr>
          <p:spPr bwMode="auto">
            <a:xfrm>
              <a:off x="1968" y="1534"/>
              <a:ext cx="56" cy="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未知">
              <a:extLst>
                <a:ext uri="{FF2B5EF4-FFF2-40B4-BE49-F238E27FC236}">
                  <a16:creationId xmlns:a16="http://schemas.microsoft.com/office/drawing/2014/main" id="{07FE27C5-B3E1-4040-9D3E-A13D51E6E734}"/>
                </a:ext>
              </a:extLst>
            </p:cNvPr>
            <p:cNvSpPr>
              <a:spLocks/>
            </p:cNvSpPr>
            <p:nvPr/>
          </p:nvSpPr>
          <p:spPr bwMode="auto">
            <a:xfrm>
              <a:off x="467" y="1048"/>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67" name="Oval 80">
              <a:extLst>
                <a:ext uri="{FF2B5EF4-FFF2-40B4-BE49-F238E27FC236}">
                  <a16:creationId xmlns:a16="http://schemas.microsoft.com/office/drawing/2014/main" id="{C625DFD7-2302-4AE7-9CAA-2E39A862E0B1}"/>
                </a:ext>
              </a:extLst>
            </p:cNvPr>
            <p:cNvSpPr>
              <a:spLocks noChangeArrowheads="1"/>
            </p:cNvSpPr>
            <p:nvPr/>
          </p:nvSpPr>
          <p:spPr bwMode="auto">
            <a:xfrm>
              <a:off x="363" y="487"/>
              <a:ext cx="56" cy="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868" name="Group 81">
              <a:extLst>
                <a:ext uri="{FF2B5EF4-FFF2-40B4-BE49-F238E27FC236}">
                  <a16:creationId xmlns:a16="http://schemas.microsoft.com/office/drawing/2014/main" id="{DB8A434A-0B4C-44F8-9122-BA595E036D38}"/>
                </a:ext>
              </a:extLst>
            </p:cNvPr>
            <p:cNvGrpSpPr>
              <a:grpSpLocks/>
            </p:cNvGrpSpPr>
            <p:nvPr/>
          </p:nvGrpSpPr>
          <p:grpSpPr bwMode="auto">
            <a:xfrm>
              <a:off x="984" y="1014"/>
              <a:ext cx="284" cy="250"/>
              <a:chOff x="0" y="0"/>
              <a:chExt cx="488" cy="444"/>
            </a:xfrm>
          </p:grpSpPr>
          <p:sp>
            <p:nvSpPr>
              <p:cNvPr id="34870" name="Text Box 82">
                <a:extLst>
                  <a:ext uri="{FF2B5EF4-FFF2-40B4-BE49-F238E27FC236}">
                    <a16:creationId xmlns:a16="http://schemas.microsoft.com/office/drawing/2014/main" id="{6FC7C2E6-9807-43FB-8A55-F4BDED402B5B}"/>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1</a:t>
                </a:r>
                <a:endParaRPr lang="en-US" altLang="zh-CN" sz="2000" b="0">
                  <a:solidFill>
                    <a:srgbClr val="FF3300"/>
                  </a:solidFill>
                </a:endParaRPr>
              </a:p>
            </p:txBody>
          </p:sp>
          <p:sp>
            <p:nvSpPr>
              <p:cNvPr id="34871" name="Oval 83">
                <a:extLst>
                  <a:ext uri="{FF2B5EF4-FFF2-40B4-BE49-F238E27FC236}">
                    <a16:creationId xmlns:a16="http://schemas.microsoft.com/office/drawing/2014/main" id="{7267BDDD-9708-4513-9BD4-0F068AFCABD2}"/>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869" name="Oval 84">
              <a:extLst>
                <a:ext uri="{FF2B5EF4-FFF2-40B4-BE49-F238E27FC236}">
                  <a16:creationId xmlns:a16="http://schemas.microsoft.com/office/drawing/2014/main" id="{5487941A-0B6B-40D6-8A6A-A3F40479DDD1}"/>
                </a:ext>
              </a:extLst>
            </p:cNvPr>
            <p:cNvSpPr>
              <a:spLocks noChangeArrowheads="1"/>
            </p:cNvSpPr>
            <p:nvPr/>
          </p:nvSpPr>
          <p:spPr bwMode="auto">
            <a:xfrm>
              <a:off x="1189" y="1007"/>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901" name="Oval 85">
            <a:extLst>
              <a:ext uri="{FF2B5EF4-FFF2-40B4-BE49-F238E27FC236}">
                <a16:creationId xmlns:a16="http://schemas.microsoft.com/office/drawing/2014/main" id="{D98F189E-FE1D-4FDB-BFF6-A7DAC6690423}"/>
              </a:ext>
            </a:extLst>
          </p:cNvPr>
          <p:cNvSpPr>
            <a:spLocks noChangeArrowheads="1"/>
          </p:cNvSpPr>
          <p:nvPr/>
        </p:nvSpPr>
        <p:spPr bwMode="auto">
          <a:xfrm>
            <a:off x="1906588" y="3130550"/>
            <a:ext cx="150812" cy="150813"/>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902" name="Oval 86">
            <a:extLst>
              <a:ext uri="{FF2B5EF4-FFF2-40B4-BE49-F238E27FC236}">
                <a16:creationId xmlns:a16="http://schemas.microsoft.com/office/drawing/2014/main" id="{A920B24F-FA7C-4603-A66C-9B15419E61F6}"/>
              </a:ext>
            </a:extLst>
          </p:cNvPr>
          <p:cNvSpPr>
            <a:spLocks noChangeArrowheads="1"/>
          </p:cNvSpPr>
          <p:nvPr/>
        </p:nvSpPr>
        <p:spPr bwMode="auto">
          <a:xfrm>
            <a:off x="1676400" y="3048000"/>
            <a:ext cx="127000" cy="1270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903" name="Oval 87">
            <a:extLst>
              <a:ext uri="{FF2B5EF4-FFF2-40B4-BE49-F238E27FC236}">
                <a16:creationId xmlns:a16="http://schemas.microsoft.com/office/drawing/2014/main" id="{BD8A6094-270A-44F5-820E-199DFC2BAC18}"/>
              </a:ext>
            </a:extLst>
          </p:cNvPr>
          <p:cNvSpPr>
            <a:spLocks noChangeArrowheads="1"/>
          </p:cNvSpPr>
          <p:nvPr/>
        </p:nvSpPr>
        <p:spPr bwMode="auto">
          <a:xfrm>
            <a:off x="1492250" y="2900363"/>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904" name="Group 88">
            <a:extLst>
              <a:ext uri="{FF2B5EF4-FFF2-40B4-BE49-F238E27FC236}">
                <a16:creationId xmlns:a16="http://schemas.microsoft.com/office/drawing/2014/main" id="{17F6F9D7-37BA-4B6B-9E1F-B01EAB070B31}"/>
              </a:ext>
            </a:extLst>
          </p:cNvPr>
          <p:cNvGrpSpPr>
            <a:grpSpLocks/>
          </p:cNvGrpSpPr>
          <p:nvPr/>
        </p:nvGrpSpPr>
        <p:grpSpPr bwMode="auto">
          <a:xfrm>
            <a:off x="1447800" y="2514600"/>
            <a:ext cx="450850" cy="396875"/>
            <a:chOff x="0" y="0"/>
            <a:chExt cx="488" cy="444"/>
          </a:xfrm>
        </p:grpSpPr>
        <p:sp>
          <p:nvSpPr>
            <p:cNvPr id="34842" name="Text Box 89">
              <a:extLst>
                <a:ext uri="{FF2B5EF4-FFF2-40B4-BE49-F238E27FC236}">
                  <a16:creationId xmlns:a16="http://schemas.microsoft.com/office/drawing/2014/main" id="{8D127F97-AD3A-47AF-BE80-42683C7B1FF5}"/>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3</a:t>
              </a:r>
              <a:endParaRPr lang="en-US" altLang="zh-CN" sz="2000" b="0">
                <a:solidFill>
                  <a:srgbClr val="FF3300"/>
                </a:solidFill>
              </a:endParaRPr>
            </a:p>
          </p:txBody>
        </p:sp>
        <p:sp>
          <p:nvSpPr>
            <p:cNvPr id="34843" name="Oval 90">
              <a:extLst>
                <a:ext uri="{FF2B5EF4-FFF2-40B4-BE49-F238E27FC236}">
                  <a16:creationId xmlns:a16="http://schemas.microsoft.com/office/drawing/2014/main" id="{71DDD822-E161-469F-B4BA-207A15C24E32}"/>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907" name="Text Box 91">
            <a:extLst>
              <a:ext uri="{FF2B5EF4-FFF2-40B4-BE49-F238E27FC236}">
                <a16:creationId xmlns:a16="http://schemas.microsoft.com/office/drawing/2014/main" id="{08FE372F-3F78-4DB0-B678-E0363F8A8CFC}"/>
              </a:ext>
            </a:extLst>
          </p:cNvPr>
          <p:cNvSpPr txBox="1">
            <a:spLocks noChangeArrowheads="1"/>
          </p:cNvSpPr>
          <p:nvPr/>
        </p:nvSpPr>
        <p:spPr bwMode="auto">
          <a:xfrm>
            <a:off x="4581525" y="1066800"/>
            <a:ext cx="43338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zh-CN" altLang="en-US" sz="2600">
                <a:solidFill>
                  <a:srgbClr val="FF3300"/>
                </a:solidFill>
              </a:rPr>
              <a:t>（2）改变 </a:t>
            </a:r>
            <a:r>
              <a:rPr lang="en-US" altLang="zh-CN" sz="2600" i="1">
                <a:solidFill>
                  <a:srgbClr val="FF3300"/>
                </a:solidFill>
              </a:rPr>
              <a:t>V</a:t>
            </a:r>
            <a:r>
              <a:rPr lang="en-US" altLang="zh-CN" sz="2600" baseline="-25000">
                <a:solidFill>
                  <a:srgbClr val="FF3300"/>
                </a:solidFill>
              </a:rPr>
              <a:t>CC</a:t>
            </a:r>
            <a:r>
              <a:rPr lang="en-US" altLang="zh-CN" sz="2600">
                <a:solidFill>
                  <a:srgbClr val="FF3300"/>
                </a:solidFill>
              </a:rPr>
              <a:t>，</a:t>
            </a:r>
            <a:r>
              <a:rPr lang="zh-CN" altLang="en-US" sz="2600">
                <a:solidFill>
                  <a:srgbClr val="FF3300"/>
                </a:solidFill>
              </a:rPr>
              <a:t>保持 </a:t>
            </a:r>
            <a:r>
              <a:rPr lang="en-US" altLang="zh-CN" sz="2600" i="1">
                <a:solidFill>
                  <a:srgbClr val="FF3300"/>
                </a:solidFill>
              </a:rPr>
              <a:t>R</a:t>
            </a:r>
            <a:r>
              <a:rPr lang="en-US" altLang="zh-CN" sz="2600" baseline="-25000">
                <a:solidFill>
                  <a:srgbClr val="FF3300"/>
                </a:solidFill>
              </a:rPr>
              <a:t>b</a:t>
            </a:r>
            <a:r>
              <a:rPr lang="en-US" altLang="zh-CN" sz="2600">
                <a:solidFill>
                  <a:srgbClr val="FF3300"/>
                </a:solidFill>
              </a:rPr>
              <a:t>，　　</a:t>
            </a:r>
            <a:r>
              <a:rPr lang="en-US" altLang="zh-CN" sz="2600" i="1">
                <a:solidFill>
                  <a:srgbClr val="FF3300"/>
                </a:solidFill>
              </a:rPr>
              <a:t>R</a:t>
            </a:r>
            <a:r>
              <a:rPr lang="en-US" altLang="zh-CN" sz="2600" baseline="-25000">
                <a:solidFill>
                  <a:srgbClr val="FF3300"/>
                </a:solidFill>
              </a:rPr>
              <a:t>c </a:t>
            </a:r>
            <a:r>
              <a:rPr lang="en-US" altLang="zh-CN" sz="2600">
                <a:solidFill>
                  <a:srgbClr val="FF3300"/>
                </a:solidFill>
              </a:rPr>
              <a:t>，</a:t>
            </a:r>
            <a:r>
              <a:rPr lang="en-US" altLang="zh-CN" sz="2600" i="1">
                <a:solidFill>
                  <a:srgbClr val="FF3300"/>
                </a:solidFill>
                <a:sym typeface="Symbol" panose="05050102010706020507" pitchFamily="18" charset="2"/>
              </a:rPr>
              <a:t>  </a:t>
            </a:r>
            <a:r>
              <a:rPr lang="zh-CN" altLang="en-US" sz="2600">
                <a:solidFill>
                  <a:srgbClr val="FF3300"/>
                </a:solidFill>
                <a:sym typeface="Symbol" panose="05050102010706020507" pitchFamily="18" charset="2"/>
              </a:rPr>
              <a:t>不变；</a:t>
            </a:r>
          </a:p>
        </p:txBody>
      </p:sp>
      <p:sp>
        <p:nvSpPr>
          <p:cNvPr id="34908" name="Text Box 92">
            <a:extLst>
              <a:ext uri="{FF2B5EF4-FFF2-40B4-BE49-F238E27FC236}">
                <a16:creationId xmlns:a16="http://schemas.microsoft.com/office/drawing/2014/main" id="{D56164C1-5810-4581-8E2B-990109E227E3}"/>
              </a:ext>
            </a:extLst>
          </p:cNvPr>
          <p:cNvSpPr txBox="1">
            <a:spLocks noChangeArrowheads="1"/>
          </p:cNvSpPr>
          <p:nvPr/>
        </p:nvSpPr>
        <p:spPr bwMode="auto">
          <a:xfrm>
            <a:off x="4495800" y="4965700"/>
            <a:ext cx="44958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zh-CN" altLang="en-US" sz="2600">
                <a:solidFill>
                  <a:srgbClr val="0000FF"/>
                </a:solidFill>
              </a:rPr>
              <a:t>        升高 </a:t>
            </a:r>
            <a:r>
              <a:rPr lang="en-US" altLang="zh-CN" sz="2600" i="1">
                <a:solidFill>
                  <a:srgbClr val="0000FF"/>
                </a:solidFill>
              </a:rPr>
              <a:t>V</a:t>
            </a:r>
            <a:r>
              <a:rPr lang="en-US" altLang="zh-CN" sz="2600" baseline="-25000">
                <a:solidFill>
                  <a:srgbClr val="0000FF"/>
                </a:solidFill>
              </a:rPr>
              <a:t>CC</a:t>
            </a:r>
            <a:r>
              <a:rPr lang="en-US" altLang="zh-CN" sz="2600">
                <a:solidFill>
                  <a:srgbClr val="0000FF"/>
                </a:solidFill>
              </a:rPr>
              <a:t>，</a:t>
            </a:r>
            <a:r>
              <a:rPr lang="zh-CN" altLang="en-US" sz="2600">
                <a:solidFill>
                  <a:srgbClr val="0000FF"/>
                </a:solidFill>
              </a:rPr>
              <a:t>直流负载线平行右移，动态工作范围增大，但管子的动态功耗也增大。</a:t>
            </a:r>
          </a:p>
        </p:txBody>
      </p:sp>
      <p:grpSp>
        <p:nvGrpSpPr>
          <p:cNvPr id="34909" name="Group 93">
            <a:extLst>
              <a:ext uri="{FF2B5EF4-FFF2-40B4-BE49-F238E27FC236}">
                <a16:creationId xmlns:a16="http://schemas.microsoft.com/office/drawing/2014/main" id="{67B18664-A28D-4A7C-8883-F904C56B5E1D}"/>
              </a:ext>
            </a:extLst>
          </p:cNvPr>
          <p:cNvGrpSpPr>
            <a:grpSpLocks/>
          </p:cNvGrpSpPr>
          <p:nvPr/>
        </p:nvGrpSpPr>
        <p:grpSpPr bwMode="auto">
          <a:xfrm>
            <a:off x="5029200" y="2286000"/>
            <a:ext cx="3086100" cy="1911350"/>
            <a:chOff x="0" y="0"/>
            <a:chExt cx="1944" cy="1204"/>
          </a:xfrm>
        </p:grpSpPr>
        <p:sp>
          <p:nvSpPr>
            <p:cNvPr id="34840" name="Line 94">
              <a:extLst>
                <a:ext uri="{FF2B5EF4-FFF2-40B4-BE49-F238E27FC236}">
                  <a16:creationId xmlns:a16="http://schemas.microsoft.com/office/drawing/2014/main" id="{EDB4BC99-D427-41EB-A70C-04DABF5381AB}"/>
                </a:ext>
              </a:extLst>
            </p:cNvPr>
            <p:cNvSpPr>
              <a:spLocks noChangeShapeType="1"/>
            </p:cNvSpPr>
            <p:nvPr/>
          </p:nvSpPr>
          <p:spPr bwMode="auto">
            <a:xfrm rot="74087">
              <a:off x="0" y="0"/>
              <a:ext cx="1944" cy="120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41" name="Oval 95">
              <a:extLst>
                <a:ext uri="{FF2B5EF4-FFF2-40B4-BE49-F238E27FC236}">
                  <a16:creationId xmlns:a16="http://schemas.microsoft.com/office/drawing/2014/main" id="{766432C6-3926-43CD-B9ED-1E32249F8AE1}"/>
                </a:ext>
              </a:extLst>
            </p:cNvPr>
            <p:cNvSpPr>
              <a:spLocks noChangeArrowheads="1"/>
            </p:cNvSpPr>
            <p:nvPr/>
          </p:nvSpPr>
          <p:spPr bwMode="auto">
            <a:xfrm>
              <a:off x="1056" y="638"/>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4912" name="Text Box 96">
            <a:extLst>
              <a:ext uri="{FF2B5EF4-FFF2-40B4-BE49-F238E27FC236}">
                <a16:creationId xmlns:a16="http://schemas.microsoft.com/office/drawing/2014/main" id="{8EC08755-647E-4020-901F-C4C057A5FE4D}"/>
              </a:ext>
            </a:extLst>
          </p:cNvPr>
          <p:cNvSpPr txBox="1">
            <a:spLocks noChangeArrowheads="1"/>
          </p:cNvSpPr>
          <p:nvPr/>
        </p:nvSpPr>
        <p:spPr bwMode="auto">
          <a:xfrm>
            <a:off x="6705600" y="2895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Q</a:t>
            </a:r>
            <a:r>
              <a:rPr lang="en-US" altLang="zh-CN" baseline="-25000">
                <a:solidFill>
                  <a:srgbClr val="FF3300"/>
                </a:solidFill>
              </a:rPr>
              <a:t>2</a:t>
            </a:r>
          </a:p>
        </p:txBody>
      </p:sp>
      <p:sp>
        <p:nvSpPr>
          <p:cNvPr id="34839" name="Rectangle 97">
            <a:extLst>
              <a:ext uri="{FF2B5EF4-FFF2-40B4-BE49-F238E27FC236}">
                <a16:creationId xmlns:a16="http://schemas.microsoft.com/office/drawing/2014/main" id="{8D6AFA23-3F33-47E9-99BF-ACDBB61F9F8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500"/>
                                        <p:tgtEl>
                                          <p:spTgt spid="3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wipe(up)">
                                      <p:cBhvr>
                                        <p:cTn id="17" dur="500"/>
                                        <p:tgtEl>
                                          <p:spTgt spid="34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856"/>
                                        </p:tgtEl>
                                        <p:attrNameLst>
                                          <p:attrName>style.visibility</p:attrName>
                                        </p:attrNameLst>
                                      </p:cBhvr>
                                      <p:to>
                                        <p:strVal val="visible"/>
                                      </p:to>
                                    </p:set>
                                    <p:animEffect transition="in" filter="dissolve">
                                      <p:cBhvr>
                                        <p:cTn id="22" dur="500"/>
                                        <p:tgtEl>
                                          <p:spTgt spid="34856"/>
                                        </p:tgtEl>
                                      </p:cBhvr>
                                    </p:animEffect>
                                  </p:childTnLst>
                                </p:cTn>
                              </p:par>
                            </p:childTnLst>
                          </p:cTn>
                        </p:par>
                        <p:par>
                          <p:cTn id="23" fill="hold" nodeType="afterGroup">
                            <p:stCondLst>
                              <p:cond delay="500"/>
                            </p:stCondLst>
                            <p:childTnLst>
                              <p:par>
                                <p:cTn id="24" presetID="22" presetClass="entr" presetSubtype="1" fill="hold" grpId="0" nodeType="afterEffect">
                                  <p:stCondLst>
                                    <p:cond delay="2000"/>
                                  </p:stCondLst>
                                  <p:childTnLst>
                                    <p:set>
                                      <p:cBhvr>
                                        <p:cTn id="25" dur="1" fill="hold">
                                          <p:stCondLst>
                                            <p:cond delay="0"/>
                                          </p:stCondLst>
                                        </p:cTn>
                                        <p:tgtEl>
                                          <p:spTgt spid="34860"/>
                                        </p:tgtEl>
                                        <p:attrNameLst>
                                          <p:attrName>style.visibility</p:attrName>
                                        </p:attrNameLst>
                                      </p:cBhvr>
                                      <p:to>
                                        <p:strVal val="visible"/>
                                      </p:to>
                                    </p:set>
                                    <p:animEffect transition="in" filter="wipe(up)">
                                      <p:cBhvr>
                                        <p:cTn id="26" dur="500"/>
                                        <p:tgtEl>
                                          <p:spTgt spid="34860"/>
                                        </p:tgtEl>
                                      </p:cBhvr>
                                    </p:animEffect>
                                  </p:childTnLst>
                                  <p:subTnLst>
                                    <p:set>
                                      <p:cBhvr override="childStyle">
                                        <p:cTn dur="1" fill="hold" display="0" masterRel="sameClick" afterEffect="1">
                                          <p:stCondLst>
                                            <p:cond evt="end" delay="0">
                                              <p:tn val="24"/>
                                            </p:cond>
                                          </p:stCondLst>
                                        </p:cTn>
                                        <p:tgtEl>
                                          <p:spTgt spid="34860"/>
                                        </p:tgtEl>
                                        <p:attrNameLst>
                                          <p:attrName>style.visibility</p:attrName>
                                        </p:attrNameLst>
                                      </p:cBhvr>
                                      <p:to>
                                        <p:strVal val="hidden"/>
                                      </p:to>
                                    </p:set>
                                  </p:subTnLst>
                                </p:cTn>
                              </p:par>
                            </p:childTnLst>
                          </p:cTn>
                        </p:par>
                        <p:par>
                          <p:cTn id="27" fill="hold" nodeType="afterGroup">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34862"/>
                                        </p:tgtEl>
                                        <p:attrNameLst>
                                          <p:attrName>style.visibility</p:attrName>
                                        </p:attrNameLst>
                                      </p:cBhvr>
                                      <p:to>
                                        <p:strVal val="visible"/>
                                      </p:to>
                                    </p:set>
                                    <p:animEffect transition="in" filter="wipe(up)">
                                      <p:cBhvr>
                                        <p:cTn id="30" dur="500"/>
                                        <p:tgtEl>
                                          <p:spTgt spid="34862"/>
                                        </p:tgtEl>
                                      </p:cBhvr>
                                    </p:animEffect>
                                  </p:childTnLst>
                                  <p:subTnLst>
                                    <p:set>
                                      <p:cBhvr override="childStyle">
                                        <p:cTn dur="1" fill="hold" display="0" masterRel="sameClick" afterEffect="1">
                                          <p:stCondLst>
                                            <p:cond evt="end" delay="0">
                                              <p:tn val="28"/>
                                            </p:cond>
                                          </p:stCondLst>
                                        </p:cTn>
                                        <p:tgtEl>
                                          <p:spTgt spid="34862"/>
                                        </p:tgtEl>
                                        <p:attrNameLst>
                                          <p:attrName>style.visibility</p:attrName>
                                        </p:attrNameLst>
                                      </p:cBhvr>
                                      <p:to>
                                        <p:strVal val="hidden"/>
                                      </p:to>
                                    </p:set>
                                  </p:subTnLst>
                                </p:cTn>
                              </p:par>
                            </p:childTnLst>
                          </p:cTn>
                        </p:par>
                        <p:par>
                          <p:cTn id="31" fill="hold" nodeType="afterGroup">
                            <p:stCondLst>
                              <p:cond delay="3500"/>
                            </p:stCondLst>
                            <p:childTnLst>
                              <p:par>
                                <p:cTn id="32" presetID="22" presetClass="entr" presetSubtype="1" fill="hold" grpId="0" nodeType="afterEffect">
                                  <p:stCondLst>
                                    <p:cond delay="0"/>
                                  </p:stCondLst>
                                  <p:childTnLst>
                                    <p:set>
                                      <p:cBhvr>
                                        <p:cTn id="33" dur="1" fill="hold">
                                          <p:stCondLst>
                                            <p:cond delay="0"/>
                                          </p:stCondLst>
                                        </p:cTn>
                                        <p:tgtEl>
                                          <p:spTgt spid="34861"/>
                                        </p:tgtEl>
                                        <p:attrNameLst>
                                          <p:attrName>style.visibility</p:attrName>
                                        </p:attrNameLst>
                                      </p:cBhvr>
                                      <p:to>
                                        <p:strVal val="visible"/>
                                      </p:to>
                                    </p:set>
                                    <p:animEffect transition="in" filter="wipe(up)">
                                      <p:cBhvr>
                                        <p:cTn id="34" dur="500"/>
                                        <p:tgtEl>
                                          <p:spTgt spid="348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4863"/>
                                        </p:tgtEl>
                                        <p:attrNameLst>
                                          <p:attrName>style.visibility</p:attrName>
                                        </p:attrNameLst>
                                      </p:cBhvr>
                                      <p:to>
                                        <p:strVal val="visible"/>
                                      </p:to>
                                    </p:set>
                                    <p:animEffect transition="in" filter="wipe(up)">
                                      <p:cBhvr>
                                        <p:cTn id="39" dur="500"/>
                                        <p:tgtEl>
                                          <p:spTgt spid="348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4858"/>
                                        </p:tgtEl>
                                        <p:attrNameLst>
                                          <p:attrName>style.visibility</p:attrName>
                                        </p:attrNameLst>
                                      </p:cBhvr>
                                      <p:to>
                                        <p:strVal val="visible"/>
                                      </p:to>
                                    </p:set>
                                    <p:animEffect transition="in" filter="dissolve">
                                      <p:cBhvr>
                                        <p:cTn id="44" dur="500"/>
                                        <p:tgtEl>
                                          <p:spTgt spid="348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4857"/>
                                        </p:tgtEl>
                                        <p:attrNameLst>
                                          <p:attrName>style.visibility</p:attrName>
                                        </p:attrNameLst>
                                      </p:cBhvr>
                                      <p:to>
                                        <p:strVal val="visible"/>
                                      </p:to>
                                    </p:set>
                                    <p:animEffect transition="in" filter="dissolve">
                                      <p:cBhvr>
                                        <p:cTn id="49" dur="500"/>
                                        <p:tgtEl>
                                          <p:spTgt spid="34857"/>
                                        </p:tgtEl>
                                      </p:cBhvr>
                                    </p:animEffect>
                                  </p:childTnLst>
                                </p:cTn>
                              </p:par>
                            </p:childTnLst>
                          </p:cTn>
                        </p:par>
                        <p:par>
                          <p:cTn id="50" fill="hold" nodeType="afterGroup">
                            <p:stCondLst>
                              <p:cond delay="500"/>
                            </p:stCondLst>
                            <p:childTnLst>
                              <p:par>
                                <p:cTn id="51" presetID="22" presetClass="entr" presetSubtype="4" fill="hold" grpId="0" nodeType="afterEffect">
                                  <p:stCondLst>
                                    <p:cond delay="1000"/>
                                  </p:stCondLst>
                                  <p:childTnLst>
                                    <p:set>
                                      <p:cBhvr>
                                        <p:cTn id="52" dur="1" fill="hold">
                                          <p:stCondLst>
                                            <p:cond delay="0"/>
                                          </p:stCondLst>
                                        </p:cTn>
                                        <p:tgtEl>
                                          <p:spTgt spid="34901"/>
                                        </p:tgtEl>
                                        <p:attrNameLst>
                                          <p:attrName>style.visibility</p:attrName>
                                        </p:attrNameLst>
                                      </p:cBhvr>
                                      <p:to>
                                        <p:strVal val="visible"/>
                                      </p:to>
                                    </p:set>
                                    <p:animEffect transition="in" filter="wipe(down)">
                                      <p:cBhvr>
                                        <p:cTn id="53" dur="500"/>
                                        <p:tgtEl>
                                          <p:spTgt spid="34901"/>
                                        </p:tgtEl>
                                      </p:cBhvr>
                                    </p:animEffect>
                                  </p:childTnLst>
                                  <p:subTnLst>
                                    <p:set>
                                      <p:cBhvr override="childStyle">
                                        <p:cTn dur="1" fill="hold" display="0" masterRel="sameClick" afterEffect="1">
                                          <p:stCondLst>
                                            <p:cond evt="end" delay="0">
                                              <p:tn val="51"/>
                                            </p:cond>
                                          </p:stCondLst>
                                        </p:cTn>
                                        <p:tgtEl>
                                          <p:spTgt spid="34901"/>
                                        </p:tgtEl>
                                        <p:attrNameLst>
                                          <p:attrName>style.visibility</p:attrName>
                                        </p:attrNameLst>
                                      </p:cBhvr>
                                      <p:to>
                                        <p:strVal val="hidden"/>
                                      </p:to>
                                    </p:set>
                                  </p:subTnLst>
                                </p:cTn>
                              </p:par>
                            </p:childTnLst>
                          </p:cTn>
                        </p:par>
                        <p:par>
                          <p:cTn id="54" fill="hold" nodeType="afterGroup">
                            <p:stCondLst>
                              <p:cond delay="2000"/>
                            </p:stCondLst>
                            <p:childTnLst>
                              <p:par>
                                <p:cTn id="55" presetID="22" presetClass="entr" presetSubtype="4" fill="hold" grpId="0" nodeType="afterEffect">
                                  <p:stCondLst>
                                    <p:cond delay="1000"/>
                                  </p:stCondLst>
                                  <p:childTnLst>
                                    <p:set>
                                      <p:cBhvr>
                                        <p:cTn id="56" dur="1" fill="hold">
                                          <p:stCondLst>
                                            <p:cond delay="0"/>
                                          </p:stCondLst>
                                        </p:cTn>
                                        <p:tgtEl>
                                          <p:spTgt spid="34902"/>
                                        </p:tgtEl>
                                        <p:attrNameLst>
                                          <p:attrName>style.visibility</p:attrName>
                                        </p:attrNameLst>
                                      </p:cBhvr>
                                      <p:to>
                                        <p:strVal val="visible"/>
                                      </p:to>
                                    </p:set>
                                    <p:animEffect transition="in" filter="wipe(down)">
                                      <p:cBhvr>
                                        <p:cTn id="57" dur="500"/>
                                        <p:tgtEl>
                                          <p:spTgt spid="34902"/>
                                        </p:tgtEl>
                                      </p:cBhvr>
                                    </p:animEffect>
                                  </p:childTnLst>
                                  <p:subTnLst>
                                    <p:set>
                                      <p:cBhvr override="childStyle">
                                        <p:cTn dur="1" fill="hold" display="0" masterRel="sameClick" afterEffect="1">
                                          <p:stCondLst>
                                            <p:cond evt="end" delay="0">
                                              <p:tn val="55"/>
                                            </p:cond>
                                          </p:stCondLst>
                                        </p:cTn>
                                        <p:tgtEl>
                                          <p:spTgt spid="34902"/>
                                        </p:tgtEl>
                                        <p:attrNameLst>
                                          <p:attrName>style.visibility</p:attrName>
                                        </p:attrNameLst>
                                      </p:cBhvr>
                                      <p:to>
                                        <p:strVal val="hidden"/>
                                      </p:to>
                                    </p:set>
                                  </p:subTnLst>
                                </p:cTn>
                              </p:par>
                            </p:childTnLst>
                          </p:cTn>
                        </p:par>
                        <p:par>
                          <p:cTn id="58" fill="hold" nodeType="afterGroup">
                            <p:stCondLst>
                              <p:cond delay="3500"/>
                            </p:stCondLst>
                            <p:childTnLst>
                              <p:par>
                                <p:cTn id="59" presetID="22" presetClass="entr" presetSubtype="4" fill="hold" grpId="0" nodeType="afterEffect">
                                  <p:stCondLst>
                                    <p:cond delay="0"/>
                                  </p:stCondLst>
                                  <p:childTnLst>
                                    <p:set>
                                      <p:cBhvr>
                                        <p:cTn id="60" dur="1" fill="hold">
                                          <p:stCondLst>
                                            <p:cond delay="0"/>
                                          </p:stCondLst>
                                        </p:cTn>
                                        <p:tgtEl>
                                          <p:spTgt spid="34903"/>
                                        </p:tgtEl>
                                        <p:attrNameLst>
                                          <p:attrName>style.visibility</p:attrName>
                                        </p:attrNameLst>
                                      </p:cBhvr>
                                      <p:to>
                                        <p:strVal val="visible"/>
                                      </p:to>
                                    </p:set>
                                    <p:animEffect transition="in" filter="wipe(down)">
                                      <p:cBhvr>
                                        <p:cTn id="61" dur="500"/>
                                        <p:tgtEl>
                                          <p:spTgt spid="3490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34904"/>
                                        </p:tgtEl>
                                        <p:attrNameLst>
                                          <p:attrName>style.visibility</p:attrName>
                                        </p:attrNameLst>
                                      </p:cBhvr>
                                      <p:to>
                                        <p:strVal val="visible"/>
                                      </p:to>
                                    </p:set>
                                    <p:animEffect transition="in" filter="wipe(up)">
                                      <p:cBhvr>
                                        <p:cTn id="66" dur="500"/>
                                        <p:tgtEl>
                                          <p:spTgt spid="3490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4859"/>
                                        </p:tgtEl>
                                        <p:attrNameLst>
                                          <p:attrName>style.visibility</p:attrName>
                                        </p:attrNameLst>
                                      </p:cBhvr>
                                      <p:to>
                                        <p:strVal val="visible"/>
                                      </p:to>
                                    </p:set>
                                    <p:animEffect transition="in" filter="dissolve">
                                      <p:cBhvr>
                                        <p:cTn id="71" dur="500"/>
                                        <p:tgtEl>
                                          <p:spTgt spid="348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34819"/>
                                        </p:tgtEl>
                                        <p:attrNameLst>
                                          <p:attrName>style.visibility</p:attrName>
                                        </p:attrNameLst>
                                      </p:cBhvr>
                                      <p:to>
                                        <p:strVal val="visible"/>
                                      </p:to>
                                    </p:set>
                                    <p:animEffect transition="in" filter="wipe(up)">
                                      <p:cBhvr>
                                        <p:cTn id="76" dur="500"/>
                                        <p:tgtEl>
                                          <p:spTgt spid="3481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4907"/>
                                        </p:tgtEl>
                                        <p:attrNameLst>
                                          <p:attrName>style.visibility</p:attrName>
                                        </p:attrNameLst>
                                      </p:cBhvr>
                                      <p:to>
                                        <p:strVal val="visible"/>
                                      </p:to>
                                    </p:set>
                                    <p:animEffect transition="in" filter="wipe(left)">
                                      <p:cBhvr>
                                        <p:cTn id="81" dur="500"/>
                                        <p:tgtEl>
                                          <p:spTgt spid="3490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42" fill="hold" nodeType="clickEffect">
                                  <p:stCondLst>
                                    <p:cond delay="0"/>
                                  </p:stCondLst>
                                  <p:childTnLst>
                                    <p:set>
                                      <p:cBhvr>
                                        <p:cTn id="85" dur="1" fill="hold">
                                          <p:stCondLst>
                                            <p:cond delay="0"/>
                                          </p:stCondLst>
                                        </p:cTn>
                                        <p:tgtEl>
                                          <p:spTgt spid="34866"/>
                                        </p:tgtEl>
                                        <p:attrNameLst>
                                          <p:attrName>style.visibility</p:attrName>
                                        </p:attrNameLst>
                                      </p:cBhvr>
                                      <p:to>
                                        <p:strVal val="visible"/>
                                      </p:to>
                                    </p:set>
                                    <p:animEffect transition="in" filter="barn(outHorizontal)">
                                      <p:cBhvr>
                                        <p:cTn id="86" dur="500"/>
                                        <p:tgtEl>
                                          <p:spTgt spid="3486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34908"/>
                                        </p:tgtEl>
                                        <p:attrNameLst>
                                          <p:attrName>style.visibility</p:attrName>
                                        </p:attrNameLst>
                                      </p:cBhvr>
                                      <p:to>
                                        <p:strVal val="visible"/>
                                      </p:to>
                                    </p:set>
                                    <p:animEffect transition="in" filter="wipe(up)">
                                      <p:cBhvr>
                                        <p:cTn id="91" dur="500"/>
                                        <p:tgtEl>
                                          <p:spTgt spid="3490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34909"/>
                                        </p:tgtEl>
                                        <p:attrNameLst>
                                          <p:attrName>style.visibility</p:attrName>
                                        </p:attrNameLst>
                                      </p:cBhvr>
                                      <p:to>
                                        <p:strVal val="visible"/>
                                      </p:to>
                                    </p:set>
                                    <p:animEffect transition="in" filter="wipe(up)">
                                      <p:cBhvr>
                                        <p:cTn id="96" dur="500"/>
                                        <p:tgtEl>
                                          <p:spTgt spid="34909"/>
                                        </p:tgtEl>
                                      </p:cBhvr>
                                    </p:animEffect>
                                  </p:childTnLst>
                                </p:cTn>
                              </p:par>
                            </p:childTnLst>
                          </p:cTn>
                        </p:par>
                        <p:par>
                          <p:cTn id="97" fill="hold" nodeType="afterGroup">
                            <p:stCondLst>
                              <p:cond delay="500"/>
                            </p:stCondLst>
                            <p:childTnLst>
                              <p:par>
                                <p:cTn id="98" presetID="9" presetClass="entr" presetSubtype="0" fill="hold" grpId="0" nodeType="afterEffect">
                                  <p:stCondLst>
                                    <p:cond delay="1000"/>
                                  </p:stCondLst>
                                  <p:childTnLst>
                                    <p:set>
                                      <p:cBhvr>
                                        <p:cTn id="99" dur="1" fill="hold">
                                          <p:stCondLst>
                                            <p:cond delay="0"/>
                                          </p:stCondLst>
                                        </p:cTn>
                                        <p:tgtEl>
                                          <p:spTgt spid="34912"/>
                                        </p:tgtEl>
                                        <p:attrNameLst>
                                          <p:attrName>style.visibility</p:attrName>
                                        </p:attrNameLst>
                                      </p:cBhvr>
                                      <p:to>
                                        <p:strVal val="visible"/>
                                      </p:to>
                                    </p:set>
                                    <p:animEffect transition="in" filter="dissolve">
                                      <p:cBhvr>
                                        <p:cTn id="100" dur="500"/>
                                        <p:tgtEl>
                                          <p:spTgt spid="34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0" grpId="0" autoUpdateAnimBg="0"/>
      <p:bldP spid="34856" grpId="0" autoUpdateAnimBg="0"/>
      <p:bldP spid="34857" grpId="0" autoUpdateAnimBg="0"/>
      <p:bldP spid="34858" grpId="0" autoUpdateAnimBg="0"/>
      <p:bldP spid="34859" grpId="0" autoUpdateAnimBg="0"/>
      <p:bldP spid="34860" grpId="0" animBg="1"/>
      <p:bldP spid="34861" grpId="0" animBg="1"/>
      <p:bldP spid="34862" grpId="0" animBg="1"/>
      <p:bldP spid="34901" grpId="0" animBg="1"/>
      <p:bldP spid="34902" grpId="0" animBg="1"/>
      <p:bldP spid="34903" grpId="0" animBg="1"/>
      <p:bldP spid="34907" grpId="0" autoUpdateAnimBg="0"/>
      <p:bldP spid="34908" grpId="0" autoUpdateAnimBg="0"/>
      <p:bldP spid="349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D689CCBD-6CAE-4B6D-B025-5DFDC0C1AE5F}"/>
              </a:ext>
            </a:extLst>
          </p:cNvPr>
          <p:cNvSpPr txBox="1">
            <a:spLocks noChangeArrowheads="1"/>
          </p:cNvSpPr>
          <p:nvPr/>
        </p:nvSpPr>
        <p:spPr bwMode="auto">
          <a:xfrm>
            <a:off x="228600" y="730250"/>
            <a:ext cx="4038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3. 改变 </a:t>
            </a:r>
            <a:r>
              <a:rPr lang="en-US" altLang="zh-CN" sz="2600" i="1"/>
              <a:t>R</a:t>
            </a:r>
            <a:r>
              <a:rPr lang="en-US" altLang="zh-CN" sz="2600" baseline="-25000"/>
              <a:t>c</a:t>
            </a:r>
            <a:r>
              <a:rPr lang="en-US" altLang="zh-CN" sz="2600"/>
              <a:t>，</a:t>
            </a:r>
            <a:r>
              <a:rPr lang="zh-CN" altLang="en-US" sz="2600"/>
              <a:t>保持 </a:t>
            </a:r>
            <a:r>
              <a:rPr lang="en-US" altLang="zh-CN" sz="2600" i="1"/>
              <a:t>R</a:t>
            </a:r>
            <a:r>
              <a:rPr lang="en-US" altLang="zh-CN" sz="2600" baseline="-25000"/>
              <a:t>b</a:t>
            </a:r>
            <a:r>
              <a:rPr lang="en-US" altLang="zh-CN" sz="2600"/>
              <a:t>，</a:t>
            </a:r>
            <a:r>
              <a:rPr lang="en-US" altLang="zh-CN" sz="2600" i="1"/>
              <a:t>V</a:t>
            </a:r>
            <a:r>
              <a:rPr lang="en-US" altLang="zh-CN" sz="2600" baseline="-25000"/>
              <a:t>CC </a:t>
            </a:r>
            <a:r>
              <a:rPr lang="en-US" altLang="zh-CN" sz="2600"/>
              <a:t>，</a:t>
            </a:r>
            <a:r>
              <a:rPr lang="en-US" altLang="zh-CN" sz="2600" i="1">
                <a:sym typeface="Symbol" panose="05050102010706020507" pitchFamily="18" charset="2"/>
              </a:rPr>
              <a:t> </a:t>
            </a:r>
            <a:r>
              <a:rPr lang="zh-CN" altLang="en-US" sz="2600">
                <a:sym typeface="Symbol" panose="05050102010706020507" pitchFamily="18" charset="2"/>
              </a:rPr>
              <a:t>不变；</a:t>
            </a:r>
          </a:p>
        </p:txBody>
      </p:sp>
      <p:sp>
        <p:nvSpPr>
          <p:cNvPr id="35843" name="Text Box 3">
            <a:extLst>
              <a:ext uri="{FF2B5EF4-FFF2-40B4-BE49-F238E27FC236}">
                <a16:creationId xmlns:a16="http://schemas.microsoft.com/office/drawing/2014/main" id="{0C1DD3C5-A279-44FA-A712-8BB4CB3F4FED}"/>
              </a:ext>
            </a:extLst>
          </p:cNvPr>
          <p:cNvSpPr txBox="1">
            <a:spLocks noChangeArrowheads="1"/>
          </p:cNvSpPr>
          <p:nvPr/>
        </p:nvSpPr>
        <p:spPr bwMode="auto">
          <a:xfrm>
            <a:off x="4495800" y="730250"/>
            <a:ext cx="4495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4. 改变 </a:t>
            </a:r>
            <a:r>
              <a:rPr lang="zh-CN" altLang="en-US" sz="2600" i="1">
                <a:sym typeface="Symbol" panose="05050102010706020507" pitchFamily="18" charset="2"/>
              </a:rPr>
              <a:t></a:t>
            </a:r>
            <a:r>
              <a:rPr lang="zh-CN" altLang="en-US" sz="2600">
                <a:sym typeface="Symbol" panose="05050102010706020507" pitchFamily="18" charset="2"/>
              </a:rPr>
              <a:t>，</a:t>
            </a:r>
            <a:r>
              <a:rPr lang="zh-CN" altLang="en-US" sz="2600"/>
              <a:t>保持 </a:t>
            </a:r>
            <a:r>
              <a:rPr lang="en-US" altLang="zh-CN" sz="2600" i="1"/>
              <a:t>R</a:t>
            </a:r>
            <a:r>
              <a:rPr lang="en-US" altLang="zh-CN" sz="2600" baseline="-25000"/>
              <a:t>b</a:t>
            </a:r>
            <a:r>
              <a:rPr lang="en-US" altLang="zh-CN" sz="2600"/>
              <a:t>，</a:t>
            </a:r>
            <a:r>
              <a:rPr lang="en-US" altLang="zh-CN" sz="2600" i="1"/>
              <a:t>R</a:t>
            </a:r>
            <a:r>
              <a:rPr lang="en-US" altLang="zh-CN" sz="2600" baseline="-25000"/>
              <a:t>c </a:t>
            </a:r>
            <a:r>
              <a:rPr lang="en-US" altLang="zh-CN" sz="2600"/>
              <a:t>，</a:t>
            </a:r>
            <a:r>
              <a:rPr lang="en-US" altLang="zh-CN" sz="2600" i="1"/>
              <a:t>V</a:t>
            </a:r>
            <a:r>
              <a:rPr lang="en-US" altLang="zh-CN" sz="2600" baseline="-25000"/>
              <a:t>CC</a:t>
            </a:r>
            <a:r>
              <a:rPr lang="en-US" altLang="zh-CN" sz="2600"/>
              <a:t> </a:t>
            </a:r>
            <a:r>
              <a:rPr lang="zh-CN" altLang="en-US" sz="2600">
                <a:sym typeface="Symbol" panose="05050102010706020507" pitchFamily="18" charset="2"/>
              </a:rPr>
              <a:t>不变；</a:t>
            </a:r>
          </a:p>
        </p:txBody>
      </p:sp>
      <p:sp>
        <p:nvSpPr>
          <p:cNvPr id="35844" name="Line 4">
            <a:extLst>
              <a:ext uri="{FF2B5EF4-FFF2-40B4-BE49-F238E27FC236}">
                <a16:creationId xmlns:a16="http://schemas.microsoft.com/office/drawing/2014/main" id="{4A57CE0A-73DF-43F8-8833-05D0C38C98E9}"/>
              </a:ext>
            </a:extLst>
          </p:cNvPr>
          <p:cNvSpPr>
            <a:spLocks noChangeShapeType="1"/>
          </p:cNvSpPr>
          <p:nvPr/>
        </p:nvSpPr>
        <p:spPr bwMode="auto">
          <a:xfrm>
            <a:off x="4343400" y="1371600"/>
            <a:ext cx="0" cy="4648200"/>
          </a:xfrm>
          <a:prstGeom prst="line">
            <a:avLst/>
          </a:prstGeom>
          <a:noFill/>
          <a:ln w="1905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Text Box 5">
            <a:extLst>
              <a:ext uri="{FF2B5EF4-FFF2-40B4-BE49-F238E27FC236}">
                <a16:creationId xmlns:a16="http://schemas.microsoft.com/office/drawing/2014/main" id="{E67B2343-0983-4A7F-A55B-DF92581F1E4D}"/>
              </a:ext>
            </a:extLst>
          </p:cNvPr>
          <p:cNvSpPr txBox="1">
            <a:spLocks noChangeArrowheads="1"/>
          </p:cNvSpPr>
          <p:nvPr/>
        </p:nvSpPr>
        <p:spPr bwMode="auto">
          <a:xfrm>
            <a:off x="323850" y="4652963"/>
            <a:ext cx="3810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rgbClr val="0000FF"/>
                </a:solidFill>
              </a:rPr>
              <a:t>　　增大 </a:t>
            </a:r>
            <a:r>
              <a:rPr lang="en-US" altLang="zh-CN" sz="2600" i="1">
                <a:solidFill>
                  <a:srgbClr val="0000FF"/>
                </a:solidFill>
              </a:rPr>
              <a:t>R</a:t>
            </a:r>
            <a:r>
              <a:rPr lang="en-US" altLang="zh-CN" sz="2600" baseline="-25000">
                <a:solidFill>
                  <a:srgbClr val="0000FF"/>
                </a:solidFill>
              </a:rPr>
              <a:t>c </a:t>
            </a:r>
            <a:r>
              <a:rPr lang="en-US" altLang="zh-CN" sz="2600">
                <a:solidFill>
                  <a:srgbClr val="0000FF"/>
                </a:solidFill>
              </a:rPr>
              <a:t>，</a:t>
            </a:r>
            <a:r>
              <a:rPr lang="zh-CN" altLang="en-US" sz="2600">
                <a:solidFill>
                  <a:srgbClr val="0000FF"/>
                </a:solidFill>
              </a:rPr>
              <a:t>直流负载线斜率改变，则 </a:t>
            </a:r>
            <a:r>
              <a:rPr lang="en-US" altLang="zh-CN" sz="2600" i="1">
                <a:solidFill>
                  <a:srgbClr val="0000FF"/>
                </a:solidFill>
              </a:rPr>
              <a:t>Q </a:t>
            </a:r>
            <a:r>
              <a:rPr lang="zh-CN" altLang="en-US" sz="2600">
                <a:solidFill>
                  <a:srgbClr val="0000FF"/>
                </a:solidFill>
              </a:rPr>
              <a:t>点向饱和区移近。</a:t>
            </a:r>
          </a:p>
        </p:txBody>
      </p:sp>
      <p:grpSp>
        <p:nvGrpSpPr>
          <p:cNvPr id="35846" name="Group 6">
            <a:extLst>
              <a:ext uri="{FF2B5EF4-FFF2-40B4-BE49-F238E27FC236}">
                <a16:creationId xmlns:a16="http://schemas.microsoft.com/office/drawing/2014/main" id="{B52AB3A9-2489-4C9F-8F31-1EB074E0B56C}"/>
              </a:ext>
            </a:extLst>
          </p:cNvPr>
          <p:cNvGrpSpPr>
            <a:grpSpLocks/>
          </p:cNvGrpSpPr>
          <p:nvPr/>
        </p:nvGrpSpPr>
        <p:grpSpPr bwMode="auto">
          <a:xfrm>
            <a:off x="304800" y="2057400"/>
            <a:ext cx="4094163" cy="2562225"/>
            <a:chOff x="0" y="0"/>
            <a:chExt cx="2579" cy="1614"/>
          </a:xfrm>
        </p:grpSpPr>
        <p:sp>
          <p:nvSpPr>
            <p:cNvPr id="35908" name="Line 7">
              <a:extLst>
                <a:ext uri="{FF2B5EF4-FFF2-40B4-BE49-F238E27FC236}">
                  <a16:creationId xmlns:a16="http://schemas.microsoft.com/office/drawing/2014/main" id="{49F2B6C8-CA2A-4633-8BA4-E14E34D95983}"/>
                </a:ext>
              </a:extLst>
            </p:cNvPr>
            <p:cNvSpPr>
              <a:spLocks noChangeShapeType="1"/>
            </p:cNvSpPr>
            <p:nvPr/>
          </p:nvSpPr>
          <p:spPr bwMode="auto">
            <a:xfrm rot="74087">
              <a:off x="307" y="288"/>
              <a:ext cx="170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09" name="Text Box 8">
              <a:extLst>
                <a:ext uri="{FF2B5EF4-FFF2-40B4-BE49-F238E27FC236}">
                  <a16:creationId xmlns:a16="http://schemas.microsoft.com/office/drawing/2014/main" id="{CAECACBF-E82A-478E-B731-5E73C56E1D0A}"/>
                </a:ext>
              </a:extLst>
            </p:cNvPr>
            <p:cNvSpPr txBox="1">
              <a:spLocks noChangeArrowheads="1"/>
            </p:cNvSpPr>
            <p:nvPr/>
          </p:nvSpPr>
          <p:spPr bwMode="auto">
            <a:xfrm>
              <a:off x="191" y="125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5910" name="Text Box 9">
              <a:extLst>
                <a:ext uri="{FF2B5EF4-FFF2-40B4-BE49-F238E27FC236}">
                  <a16:creationId xmlns:a16="http://schemas.microsoft.com/office/drawing/2014/main" id="{9B242E44-B976-4475-8D2C-36001E2DE72A}"/>
                </a:ext>
              </a:extLst>
            </p:cNvPr>
            <p:cNvSpPr txBox="1">
              <a:spLocks noChangeArrowheads="1"/>
            </p:cNvSpPr>
            <p:nvPr/>
          </p:nvSpPr>
          <p:spPr bwMode="auto">
            <a:xfrm>
              <a:off x="1920" y="615"/>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endParaRPr lang="en-US" altLang="zh-CN"/>
            </a:p>
          </p:txBody>
        </p:sp>
        <p:sp>
          <p:nvSpPr>
            <p:cNvPr id="35911" name="Line 10">
              <a:extLst>
                <a:ext uri="{FF2B5EF4-FFF2-40B4-BE49-F238E27FC236}">
                  <a16:creationId xmlns:a16="http://schemas.microsoft.com/office/drawing/2014/main" id="{69B16AF6-25FB-4CBB-8BE5-E14A8EC3E133}"/>
                </a:ext>
              </a:extLst>
            </p:cNvPr>
            <p:cNvSpPr>
              <a:spLocks noChangeShapeType="1"/>
            </p:cNvSpPr>
            <p:nvPr/>
          </p:nvSpPr>
          <p:spPr bwMode="auto">
            <a:xfrm>
              <a:off x="0" y="80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12" name="Text Box 11">
              <a:extLst>
                <a:ext uri="{FF2B5EF4-FFF2-40B4-BE49-F238E27FC236}">
                  <a16:creationId xmlns:a16="http://schemas.microsoft.com/office/drawing/2014/main" id="{A5E4EFD9-7034-432D-8861-9D59A7D00B8A}"/>
                </a:ext>
              </a:extLst>
            </p:cNvPr>
            <p:cNvSpPr txBox="1">
              <a:spLocks noChangeArrowheads="1"/>
            </p:cNvSpPr>
            <p:nvPr/>
          </p:nvSpPr>
          <p:spPr bwMode="auto">
            <a:xfrm>
              <a:off x="13" y="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endParaRPr lang="en-US" altLang="zh-CN" sz="1800"/>
            </a:p>
          </p:txBody>
        </p:sp>
        <p:sp>
          <p:nvSpPr>
            <p:cNvPr id="35913" name="Text Box 12">
              <a:extLst>
                <a:ext uri="{FF2B5EF4-FFF2-40B4-BE49-F238E27FC236}">
                  <a16:creationId xmlns:a16="http://schemas.microsoft.com/office/drawing/2014/main" id="{5E8B3436-0FC5-4B44-96F3-BFDB91DA64B1}"/>
                </a:ext>
              </a:extLst>
            </p:cNvPr>
            <p:cNvSpPr txBox="1">
              <a:spLocks noChangeArrowheads="1"/>
            </p:cNvSpPr>
            <p:nvPr/>
          </p:nvSpPr>
          <p:spPr bwMode="auto">
            <a:xfrm>
              <a:off x="2214" y="1383"/>
              <a:ext cx="3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r>
                <a:rPr lang="en-US" altLang="zh-CN" sz="1800" i="1"/>
                <a:t> </a:t>
              </a:r>
              <a:endParaRPr lang="en-US" altLang="zh-CN" sz="1800"/>
            </a:p>
          </p:txBody>
        </p:sp>
        <p:sp>
          <p:nvSpPr>
            <p:cNvPr id="35914" name="Line 13">
              <a:extLst>
                <a:ext uri="{FF2B5EF4-FFF2-40B4-BE49-F238E27FC236}">
                  <a16:creationId xmlns:a16="http://schemas.microsoft.com/office/drawing/2014/main" id="{0E0BAD23-958A-4331-B820-1939E2577FD6}"/>
                </a:ext>
              </a:extLst>
            </p:cNvPr>
            <p:cNvSpPr>
              <a:spLocks noChangeShapeType="1"/>
            </p:cNvSpPr>
            <p:nvPr/>
          </p:nvSpPr>
          <p:spPr bwMode="auto">
            <a:xfrm flipV="1">
              <a:off x="859" y="786"/>
              <a:ext cx="1033" cy="7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 name="Group 14">
              <a:extLst>
                <a:ext uri="{FF2B5EF4-FFF2-40B4-BE49-F238E27FC236}">
                  <a16:creationId xmlns:a16="http://schemas.microsoft.com/office/drawing/2014/main" id="{A94F12C0-45CB-49D7-A6A6-F4BC8EBF2EAE}"/>
                </a:ext>
              </a:extLst>
            </p:cNvPr>
            <p:cNvGrpSpPr>
              <a:grpSpLocks/>
            </p:cNvGrpSpPr>
            <p:nvPr/>
          </p:nvGrpSpPr>
          <p:grpSpPr bwMode="auto">
            <a:xfrm>
              <a:off x="513" y="524"/>
              <a:ext cx="1271" cy="192"/>
              <a:chOff x="0" y="0"/>
              <a:chExt cx="2184" cy="363"/>
            </a:xfrm>
          </p:grpSpPr>
          <p:sp>
            <p:nvSpPr>
              <p:cNvPr id="3" name="未知">
                <a:extLst>
                  <a:ext uri="{FF2B5EF4-FFF2-40B4-BE49-F238E27FC236}">
                    <a16:creationId xmlns:a16="http://schemas.microsoft.com/office/drawing/2014/main" id="{BE58E47F-B01E-4075-9034-FCA91EC059C2}"/>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42" name="Line 16">
                <a:extLst>
                  <a:ext uri="{FF2B5EF4-FFF2-40B4-BE49-F238E27FC236}">
                    <a16:creationId xmlns:a16="http://schemas.microsoft.com/office/drawing/2014/main" id="{8F68D7CC-D1AB-48ED-BB01-DFA54B6EFF2C}"/>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5916" name="Group 17">
              <a:extLst>
                <a:ext uri="{FF2B5EF4-FFF2-40B4-BE49-F238E27FC236}">
                  <a16:creationId xmlns:a16="http://schemas.microsoft.com/office/drawing/2014/main" id="{0D0278B4-250E-4CB5-AE71-892BA35F1995}"/>
                </a:ext>
              </a:extLst>
            </p:cNvPr>
            <p:cNvGrpSpPr>
              <a:grpSpLocks/>
            </p:cNvGrpSpPr>
            <p:nvPr/>
          </p:nvGrpSpPr>
          <p:grpSpPr bwMode="auto">
            <a:xfrm>
              <a:off x="433" y="1064"/>
              <a:ext cx="1501" cy="115"/>
              <a:chOff x="0" y="0"/>
              <a:chExt cx="2580" cy="216"/>
            </a:xfrm>
          </p:grpSpPr>
          <p:grpSp>
            <p:nvGrpSpPr>
              <p:cNvPr id="35937" name="Group 18">
                <a:extLst>
                  <a:ext uri="{FF2B5EF4-FFF2-40B4-BE49-F238E27FC236}">
                    <a16:creationId xmlns:a16="http://schemas.microsoft.com/office/drawing/2014/main" id="{7EC1E82B-6413-4647-B075-2E5E459CFFAA}"/>
                  </a:ext>
                </a:extLst>
              </p:cNvPr>
              <p:cNvGrpSpPr>
                <a:grpSpLocks/>
              </p:cNvGrpSpPr>
              <p:nvPr/>
            </p:nvGrpSpPr>
            <p:grpSpPr bwMode="auto">
              <a:xfrm>
                <a:off x="84" y="0"/>
                <a:ext cx="2496" cy="144"/>
                <a:chOff x="0" y="0"/>
                <a:chExt cx="2496" cy="144"/>
              </a:xfrm>
            </p:grpSpPr>
            <p:sp>
              <p:nvSpPr>
                <p:cNvPr id="4" name="Line 19">
                  <a:extLst>
                    <a:ext uri="{FF2B5EF4-FFF2-40B4-BE49-F238E27FC236}">
                      <a16:creationId xmlns:a16="http://schemas.microsoft.com/office/drawing/2014/main" id="{3DCC3BBE-D5A0-42D3-B1F6-3632EF522137}"/>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 name="Line 20">
                  <a:extLst>
                    <a:ext uri="{FF2B5EF4-FFF2-40B4-BE49-F238E27FC236}">
                      <a16:creationId xmlns:a16="http://schemas.microsoft.com/office/drawing/2014/main" id="{18193E6D-B411-4111-A268-69E23D867B2B}"/>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5938" name="未知">
                <a:extLst>
                  <a:ext uri="{FF2B5EF4-FFF2-40B4-BE49-F238E27FC236}">
                    <a16:creationId xmlns:a16="http://schemas.microsoft.com/office/drawing/2014/main" id="{DD1CB326-F9A0-4245-B05C-D5825093DF59}"/>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5917" name="Line 22">
              <a:extLst>
                <a:ext uri="{FF2B5EF4-FFF2-40B4-BE49-F238E27FC236}">
                  <a16:creationId xmlns:a16="http://schemas.microsoft.com/office/drawing/2014/main" id="{FC649026-A699-41D2-A23D-272AEC86E2D7}"/>
                </a:ext>
              </a:extLst>
            </p:cNvPr>
            <p:cNvSpPr>
              <a:spLocks noChangeShapeType="1"/>
            </p:cNvSpPr>
            <p:nvPr/>
          </p:nvSpPr>
          <p:spPr bwMode="auto">
            <a:xfrm flipH="1">
              <a:off x="463" y="1318"/>
              <a:ext cx="182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未知">
              <a:extLst>
                <a:ext uri="{FF2B5EF4-FFF2-40B4-BE49-F238E27FC236}">
                  <a16:creationId xmlns:a16="http://schemas.microsoft.com/office/drawing/2014/main" id="{42BBA217-CACA-4BFF-B201-922CD70DBDDE}"/>
                </a:ext>
              </a:extLst>
            </p:cNvPr>
            <p:cNvSpPr>
              <a:spLocks/>
            </p:cNvSpPr>
            <p:nvPr/>
          </p:nvSpPr>
          <p:spPr bwMode="auto">
            <a:xfrm>
              <a:off x="402" y="1319"/>
              <a:ext cx="55" cy="23"/>
            </a:xfrm>
            <a:custGeom>
              <a:avLst/>
              <a:gdLst>
                <a:gd name="T0" fmla="*/ 55 w 96"/>
                <a:gd name="T1" fmla="*/ 0 h 42"/>
                <a:gd name="T2" fmla="*/ 14 w 96"/>
                <a:gd name="T3" fmla="*/ 10 h 42"/>
                <a:gd name="T4" fmla="*/ 0 w 96"/>
                <a:gd name="T5" fmla="*/ 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19" name="Line 24">
              <a:extLst>
                <a:ext uri="{FF2B5EF4-FFF2-40B4-BE49-F238E27FC236}">
                  <a16:creationId xmlns:a16="http://schemas.microsoft.com/office/drawing/2014/main" id="{09921D2B-F502-443B-9BE5-861835578E26}"/>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0" name="Line 25">
              <a:extLst>
                <a:ext uri="{FF2B5EF4-FFF2-40B4-BE49-F238E27FC236}">
                  <a16:creationId xmlns:a16="http://schemas.microsoft.com/office/drawing/2014/main" id="{7D580FAB-45D6-497B-A560-3DD3EB9DBFDC}"/>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1" name="Line 26">
              <a:extLst>
                <a:ext uri="{FF2B5EF4-FFF2-40B4-BE49-F238E27FC236}">
                  <a16:creationId xmlns:a16="http://schemas.microsoft.com/office/drawing/2014/main" id="{3A0AD7D5-63D4-4302-AA46-FA175A3B2867}"/>
                </a:ext>
              </a:extLst>
            </p:cNvPr>
            <p:cNvSpPr>
              <a:spLocks noChangeShapeType="1"/>
            </p:cNvSpPr>
            <p:nvPr/>
          </p:nvSpPr>
          <p:spPr bwMode="auto">
            <a:xfrm flipV="1">
              <a:off x="391" y="643"/>
              <a:ext cx="140" cy="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2" name="未知">
              <a:extLst>
                <a:ext uri="{FF2B5EF4-FFF2-40B4-BE49-F238E27FC236}">
                  <a16:creationId xmlns:a16="http://schemas.microsoft.com/office/drawing/2014/main" id="{37F3282E-E9FB-423B-B65D-F01893D23998}"/>
                </a:ext>
              </a:extLst>
            </p:cNvPr>
            <p:cNvSpPr>
              <a:spLocks/>
            </p:cNvSpPr>
            <p:nvPr/>
          </p:nvSpPr>
          <p:spPr bwMode="auto">
            <a:xfrm>
              <a:off x="531" y="352"/>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3" name="Line 28">
              <a:extLst>
                <a:ext uri="{FF2B5EF4-FFF2-40B4-BE49-F238E27FC236}">
                  <a16:creationId xmlns:a16="http://schemas.microsoft.com/office/drawing/2014/main" id="{D9BF4E6E-044E-4444-97DA-D32829AFE407}"/>
                </a:ext>
              </a:extLst>
            </p:cNvPr>
            <p:cNvSpPr>
              <a:spLocks noChangeShapeType="1"/>
            </p:cNvSpPr>
            <p:nvPr/>
          </p:nvSpPr>
          <p:spPr bwMode="auto">
            <a:xfrm rot="63494" flipV="1">
              <a:off x="939" y="301"/>
              <a:ext cx="681" cy="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4" name="Line 29">
              <a:extLst>
                <a:ext uri="{FF2B5EF4-FFF2-40B4-BE49-F238E27FC236}">
                  <a16:creationId xmlns:a16="http://schemas.microsoft.com/office/drawing/2014/main" id="{5171CEF2-7B57-419C-9CF7-32293D9B5D81}"/>
                </a:ext>
              </a:extLst>
            </p:cNvPr>
            <p:cNvSpPr>
              <a:spLocks noChangeShapeType="1"/>
            </p:cNvSpPr>
            <p:nvPr/>
          </p:nvSpPr>
          <p:spPr bwMode="auto">
            <a:xfrm rot="-8100000">
              <a:off x="412" y="1208"/>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5" name="Line 30">
              <a:extLst>
                <a:ext uri="{FF2B5EF4-FFF2-40B4-BE49-F238E27FC236}">
                  <a16:creationId xmlns:a16="http://schemas.microsoft.com/office/drawing/2014/main" id="{8A8EFAAD-DD7E-431B-B6BB-D5ADB554DE16}"/>
                </a:ext>
              </a:extLst>
            </p:cNvPr>
            <p:cNvSpPr>
              <a:spLocks noChangeShapeType="1"/>
            </p:cNvSpPr>
            <p:nvPr/>
          </p:nvSpPr>
          <p:spPr bwMode="auto">
            <a:xfrm flipV="1">
              <a:off x="391" y="39"/>
              <a:ext cx="0" cy="1341"/>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6" name="Line 31">
              <a:extLst>
                <a:ext uri="{FF2B5EF4-FFF2-40B4-BE49-F238E27FC236}">
                  <a16:creationId xmlns:a16="http://schemas.microsoft.com/office/drawing/2014/main" id="{82407713-4827-4C7B-86B2-B4CCD23A3503}"/>
                </a:ext>
              </a:extLst>
            </p:cNvPr>
            <p:cNvSpPr>
              <a:spLocks noChangeShapeType="1"/>
            </p:cNvSpPr>
            <p:nvPr/>
          </p:nvSpPr>
          <p:spPr bwMode="auto">
            <a:xfrm>
              <a:off x="363" y="303"/>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7" name="Line 32">
              <a:extLst>
                <a:ext uri="{FF2B5EF4-FFF2-40B4-BE49-F238E27FC236}">
                  <a16:creationId xmlns:a16="http://schemas.microsoft.com/office/drawing/2014/main" id="{76A1D4E5-7829-41D6-9933-201DBDE6BBE9}"/>
                </a:ext>
              </a:extLst>
            </p:cNvPr>
            <p:cNvSpPr>
              <a:spLocks noChangeShapeType="1"/>
            </p:cNvSpPr>
            <p:nvPr/>
          </p:nvSpPr>
          <p:spPr bwMode="auto">
            <a:xfrm>
              <a:off x="470" y="1368"/>
              <a:ext cx="2039"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8" name="Line 33">
              <a:extLst>
                <a:ext uri="{FF2B5EF4-FFF2-40B4-BE49-F238E27FC236}">
                  <a16:creationId xmlns:a16="http://schemas.microsoft.com/office/drawing/2014/main" id="{29A8A81B-45B9-4625-83C7-98EC3BD80C4C}"/>
                </a:ext>
              </a:extLst>
            </p:cNvPr>
            <p:cNvSpPr>
              <a:spLocks noChangeShapeType="1"/>
            </p:cNvSpPr>
            <p:nvPr/>
          </p:nvSpPr>
          <p:spPr bwMode="auto">
            <a:xfrm>
              <a:off x="386" y="1368"/>
              <a:ext cx="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29" name="Oval 34">
              <a:extLst>
                <a:ext uri="{FF2B5EF4-FFF2-40B4-BE49-F238E27FC236}">
                  <a16:creationId xmlns:a16="http://schemas.microsoft.com/office/drawing/2014/main" id="{4B080AD8-890F-4743-ADE1-2C34A0EB6E8D}"/>
                </a:ext>
              </a:extLst>
            </p:cNvPr>
            <p:cNvSpPr>
              <a:spLocks noChangeArrowheads="1"/>
            </p:cNvSpPr>
            <p:nvPr/>
          </p:nvSpPr>
          <p:spPr bwMode="auto">
            <a:xfrm>
              <a:off x="1968" y="1342"/>
              <a:ext cx="56" cy="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30" name="未知">
              <a:extLst>
                <a:ext uri="{FF2B5EF4-FFF2-40B4-BE49-F238E27FC236}">
                  <a16:creationId xmlns:a16="http://schemas.microsoft.com/office/drawing/2014/main" id="{C719C8A9-91BE-40AB-AA9B-1715BD6F595A}"/>
                </a:ext>
              </a:extLst>
            </p:cNvPr>
            <p:cNvSpPr>
              <a:spLocks/>
            </p:cNvSpPr>
            <p:nvPr/>
          </p:nvSpPr>
          <p:spPr bwMode="auto">
            <a:xfrm>
              <a:off x="467" y="856"/>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31" name="Oval 36">
              <a:extLst>
                <a:ext uri="{FF2B5EF4-FFF2-40B4-BE49-F238E27FC236}">
                  <a16:creationId xmlns:a16="http://schemas.microsoft.com/office/drawing/2014/main" id="{B9B2F20D-ADEA-4C0E-A613-93A0F993AB8F}"/>
                </a:ext>
              </a:extLst>
            </p:cNvPr>
            <p:cNvSpPr>
              <a:spLocks noChangeArrowheads="1"/>
            </p:cNvSpPr>
            <p:nvPr/>
          </p:nvSpPr>
          <p:spPr bwMode="auto">
            <a:xfrm>
              <a:off x="363" y="295"/>
              <a:ext cx="56" cy="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 name="Group 37">
              <a:extLst>
                <a:ext uri="{FF2B5EF4-FFF2-40B4-BE49-F238E27FC236}">
                  <a16:creationId xmlns:a16="http://schemas.microsoft.com/office/drawing/2014/main" id="{79266693-6BE6-486A-8F04-2CBED9334838}"/>
                </a:ext>
              </a:extLst>
            </p:cNvPr>
            <p:cNvGrpSpPr>
              <a:grpSpLocks/>
            </p:cNvGrpSpPr>
            <p:nvPr/>
          </p:nvGrpSpPr>
          <p:grpSpPr bwMode="auto">
            <a:xfrm>
              <a:off x="1152" y="566"/>
              <a:ext cx="284" cy="250"/>
              <a:chOff x="0" y="0"/>
              <a:chExt cx="488" cy="444"/>
            </a:xfrm>
          </p:grpSpPr>
          <p:sp>
            <p:nvSpPr>
              <p:cNvPr id="35935" name="Text Box 38">
                <a:extLst>
                  <a:ext uri="{FF2B5EF4-FFF2-40B4-BE49-F238E27FC236}">
                    <a16:creationId xmlns:a16="http://schemas.microsoft.com/office/drawing/2014/main" id="{34BE227F-49C1-44C8-B7AD-C98DC063BA80}"/>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1</a:t>
                </a:r>
                <a:endParaRPr lang="en-US" altLang="zh-CN" sz="2000" b="0">
                  <a:solidFill>
                    <a:srgbClr val="FF3300"/>
                  </a:solidFill>
                </a:endParaRPr>
              </a:p>
            </p:txBody>
          </p:sp>
          <p:sp>
            <p:nvSpPr>
              <p:cNvPr id="35936" name="Oval 39">
                <a:extLst>
                  <a:ext uri="{FF2B5EF4-FFF2-40B4-BE49-F238E27FC236}">
                    <a16:creationId xmlns:a16="http://schemas.microsoft.com/office/drawing/2014/main" id="{DFF564AC-C2C4-4B11-BBD6-651D683C5150}"/>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5933" name="Oval 40">
              <a:extLst>
                <a:ext uri="{FF2B5EF4-FFF2-40B4-BE49-F238E27FC236}">
                  <a16:creationId xmlns:a16="http://schemas.microsoft.com/office/drawing/2014/main" id="{DF37D350-4D44-4534-8EF1-E7149A5A5D81}"/>
                </a:ext>
              </a:extLst>
            </p:cNvPr>
            <p:cNvSpPr>
              <a:spLocks noChangeArrowheads="1"/>
            </p:cNvSpPr>
            <p:nvPr/>
          </p:nvSpPr>
          <p:spPr bwMode="auto">
            <a:xfrm>
              <a:off x="1189" y="815"/>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34" name="Oval 41">
              <a:extLst>
                <a:ext uri="{FF2B5EF4-FFF2-40B4-BE49-F238E27FC236}">
                  <a16:creationId xmlns:a16="http://schemas.microsoft.com/office/drawing/2014/main" id="{9BCFD4A1-DC38-4DB4-9C08-9E06BCCAB0C5}"/>
                </a:ext>
              </a:extLst>
            </p:cNvPr>
            <p:cNvSpPr>
              <a:spLocks noChangeArrowheads="1"/>
            </p:cNvSpPr>
            <p:nvPr/>
          </p:nvSpPr>
          <p:spPr bwMode="auto">
            <a:xfrm>
              <a:off x="1132" y="783"/>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5882" name="Group 42">
            <a:extLst>
              <a:ext uri="{FF2B5EF4-FFF2-40B4-BE49-F238E27FC236}">
                <a16:creationId xmlns:a16="http://schemas.microsoft.com/office/drawing/2014/main" id="{E2B82B24-CC7A-43CE-BF51-75433875CD75}"/>
              </a:ext>
            </a:extLst>
          </p:cNvPr>
          <p:cNvGrpSpPr>
            <a:grpSpLocks/>
          </p:cNvGrpSpPr>
          <p:nvPr/>
        </p:nvGrpSpPr>
        <p:grpSpPr bwMode="auto">
          <a:xfrm>
            <a:off x="1149350" y="3413125"/>
            <a:ext cx="450850" cy="396875"/>
            <a:chOff x="0" y="0"/>
            <a:chExt cx="488" cy="444"/>
          </a:xfrm>
        </p:grpSpPr>
        <p:sp>
          <p:nvSpPr>
            <p:cNvPr id="35906" name="Text Box 43">
              <a:extLst>
                <a:ext uri="{FF2B5EF4-FFF2-40B4-BE49-F238E27FC236}">
                  <a16:creationId xmlns:a16="http://schemas.microsoft.com/office/drawing/2014/main" id="{9A270949-8D76-4CA5-926A-18D6007B3FD4}"/>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2</a:t>
              </a:r>
              <a:endParaRPr lang="en-US" altLang="zh-CN" sz="2000" b="0">
                <a:solidFill>
                  <a:srgbClr val="FF3300"/>
                </a:solidFill>
              </a:endParaRPr>
            </a:p>
          </p:txBody>
        </p:sp>
        <p:sp>
          <p:nvSpPr>
            <p:cNvPr id="35907" name="Oval 44">
              <a:extLst>
                <a:ext uri="{FF2B5EF4-FFF2-40B4-BE49-F238E27FC236}">
                  <a16:creationId xmlns:a16="http://schemas.microsoft.com/office/drawing/2014/main" id="{362709E6-067E-45EA-A8F5-C1DADD2F527A}"/>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5885" name="Group 45">
            <a:extLst>
              <a:ext uri="{FF2B5EF4-FFF2-40B4-BE49-F238E27FC236}">
                <a16:creationId xmlns:a16="http://schemas.microsoft.com/office/drawing/2014/main" id="{11896896-2F45-4BE3-9B31-BE60E42AEED5}"/>
              </a:ext>
            </a:extLst>
          </p:cNvPr>
          <p:cNvGrpSpPr>
            <a:grpSpLocks/>
          </p:cNvGrpSpPr>
          <p:nvPr/>
        </p:nvGrpSpPr>
        <p:grpSpPr bwMode="auto">
          <a:xfrm>
            <a:off x="4572000" y="2133600"/>
            <a:ext cx="4094163" cy="2562225"/>
            <a:chOff x="0" y="0"/>
            <a:chExt cx="2579" cy="1614"/>
          </a:xfrm>
        </p:grpSpPr>
        <p:sp>
          <p:nvSpPr>
            <p:cNvPr id="35877" name="Text Box 46">
              <a:extLst>
                <a:ext uri="{FF2B5EF4-FFF2-40B4-BE49-F238E27FC236}">
                  <a16:creationId xmlns:a16="http://schemas.microsoft.com/office/drawing/2014/main" id="{DE0BC547-B5BA-4150-9271-72D5D26766CF}"/>
                </a:ext>
              </a:extLst>
            </p:cNvPr>
            <p:cNvSpPr txBox="1">
              <a:spLocks noChangeArrowheads="1"/>
            </p:cNvSpPr>
            <p:nvPr/>
          </p:nvSpPr>
          <p:spPr bwMode="auto">
            <a:xfrm>
              <a:off x="191" y="125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35878" name="Text Box 47">
              <a:extLst>
                <a:ext uri="{FF2B5EF4-FFF2-40B4-BE49-F238E27FC236}">
                  <a16:creationId xmlns:a16="http://schemas.microsoft.com/office/drawing/2014/main" id="{F12998EB-C2B5-4349-87F3-9394E3E8114B}"/>
                </a:ext>
              </a:extLst>
            </p:cNvPr>
            <p:cNvSpPr txBox="1">
              <a:spLocks noChangeArrowheads="1"/>
            </p:cNvSpPr>
            <p:nvPr/>
          </p:nvSpPr>
          <p:spPr bwMode="auto">
            <a:xfrm>
              <a:off x="1920" y="615"/>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endParaRPr lang="en-US" altLang="zh-CN"/>
            </a:p>
          </p:txBody>
        </p:sp>
        <p:sp>
          <p:nvSpPr>
            <p:cNvPr id="35879" name="Line 48">
              <a:extLst>
                <a:ext uri="{FF2B5EF4-FFF2-40B4-BE49-F238E27FC236}">
                  <a16:creationId xmlns:a16="http://schemas.microsoft.com/office/drawing/2014/main" id="{C49D0521-B15A-4396-8F91-59E350C73FA6}"/>
                </a:ext>
              </a:extLst>
            </p:cNvPr>
            <p:cNvSpPr>
              <a:spLocks noChangeShapeType="1"/>
            </p:cNvSpPr>
            <p:nvPr/>
          </p:nvSpPr>
          <p:spPr bwMode="auto">
            <a:xfrm>
              <a:off x="0" y="80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80" name="Text Box 49">
              <a:extLst>
                <a:ext uri="{FF2B5EF4-FFF2-40B4-BE49-F238E27FC236}">
                  <a16:creationId xmlns:a16="http://schemas.microsoft.com/office/drawing/2014/main" id="{09913730-9EAF-4094-B4AC-A6706EC43F64}"/>
                </a:ext>
              </a:extLst>
            </p:cNvPr>
            <p:cNvSpPr txBox="1">
              <a:spLocks noChangeArrowheads="1"/>
            </p:cNvSpPr>
            <p:nvPr/>
          </p:nvSpPr>
          <p:spPr bwMode="auto">
            <a:xfrm>
              <a:off x="13" y="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endParaRPr lang="en-US" altLang="zh-CN" sz="1800"/>
            </a:p>
          </p:txBody>
        </p:sp>
        <p:sp>
          <p:nvSpPr>
            <p:cNvPr id="35881" name="Text Box 50">
              <a:extLst>
                <a:ext uri="{FF2B5EF4-FFF2-40B4-BE49-F238E27FC236}">
                  <a16:creationId xmlns:a16="http://schemas.microsoft.com/office/drawing/2014/main" id="{130AE06F-54C4-4EAB-9CF1-5B5CA8791CF7}"/>
                </a:ext>
              </a:extLst>
            </p:cNvPr>
            <p:cNvSpPr txBox="1">
              <a:spLocks noChangeArrowheads="1"/>
            </p:cNvSpPr>
            <p:nvPr/>
          </p:nvSpPr>
          <p:spPr bwMode="auto">
            <a:xfrm>
              <a:off x="2214" y="1383"/>
              <a:ext cx="3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r>
                <a:rPr lang="en-US" altLang="zh-CN" sz="1800" i="1"/>
                <a:t> </a:t>
              </a:r>
              <a:endParaRPr lang="en-US" altLang="zh-CN" sz="1800"/>
            </a:p>
          </p:txBody>
        </p:sp>
        <p:sp>
          <p:nvSpPr>
            <p:cNvPr id="8" name="Line 51">
              <a:extLst>
                <a:ext uri="{FF2B5EF4-FFF2-40B4-BE49-F238E27FC236}">
                  <a16:creationId xmlns:a16="http://schemas.microsoft.com/office/drawing/2014/main" id="{A78A2C14-A32D-4EDD-A1CC-58BA0DD0B3C8}"/>
                </a:ext>
              </a:extLst>
            </p:cNvPr>
            <p:cNvSpPr>
              <a:spLocks noChangeShapeType="1"/>
            </p:cNvSpPr>
            <p:nvPr/>
          </p:nvSpPr>
          <p:spPr bwMode="auto">
            <a:xfrm flipV="1">
              <a:off x="859" y="786"/>
              <a:ext cx="1033" cy="7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5883" name="Group 52">
              <a:extLst>
                <a:ext uri="{FF2B5EF4-FFF2-40B4-BE49-F238E27FC236}">
                  <a16:creationId xmlns:a16="http://schemas.microsoft.com/office/drawing/2014/main" id="{2E02F7FE-CFF1-41B2-9C3D-ABA70AD54D98}"/>
                </a:ext>
              </a:extLst>
            </p:cNvPr>
            <p:cNvGrpSpPr>
              <a:grpSpLocks/>
            </p:cNvGrpSpPr>
            <p:nvPr/>
          </p:nvGrpSpPr>
          <p:grpSpPr bwMode="auto">
            <a:xfrm>
              <a:off x="513" y="524"/>
              <a:ext cx="1271" cy="192"/>
              <a:chOff x="0" y="0"/>
              <a:chExt cx="2184" cy="363"/>
            </a:xfrm>
          </p:grpSpPr>
          <p:sp>
            <p:nvSpPr>
              <p:cNvPr id="35904" name="未知">
                <a:extLst>
                  <a:ext uri="{FF2B5EF4-FFF2-40B4-BE49-F238E27FC236}">
                    <a16:creationId xmlns:a16="http://schemas.microsoft.com/office/drawing/2014/main" id="{E1750A63-9EA1-4583-8314-94B6AB6BFB55}"/>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05" name="Line 54">
                <a:extLst>
                  <a:ext uri="{FF2B5EF4-FFF2-40B4-BE49-F238E27FC236}">
                    <a16:creationId xmlns:a16="http://schemas.microsoft.com/office/drawing/2014/main" id="{4EB05EB7-3801-44CD-9B3F-344CAB277D41}"/>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5884" name="Group 55">
              <a:extLst>
                <a:ext uri="{FF2B5EF4-FFF2-40B4-BE49-F238E27FC236}">
                  <a16:creationId xmlns:a16="http://schemas.microsoft.com/office/drawing/2014/main" id="{D618F539-0AD8-4CC5-B03D-76243C4CC87F}"/>
                </a:ext>
              </a:extLst>
            </p:cNvPr>
            <p:cNvGrpSpPr>
              <a:grpSpLocks/>
            </p:cNvGrpSpPr>
            <p:nvPr/>
          </p:nvGrpSpPr>
          <p:grpSpPr bwMode="auto">
            <a:xfrm>
              <a:off x="433" y="1064"/>
              <a:ext cx="1501" cy="115"/>
              <a:chOff x="0" y="0"/>
              <a:chExt cx="2580" cy="216"/>
            </a:xfrm>
          </p:grpSpPr>
          <p:grpSp>
            <p:nvGrpSpPr>
              <p:cNvPr id="35900" name="Group 56">
                <a:extLst>
                  <a:ext uri="{FF2B5EF4-FFF2-40B4-BE49-F238E27FC236}">
                    <a16:creationId xmlns:a16="http://schemas.microsoft.com/office/drawing/2014/main" id="{619D4651-BCD7-42F3-961F-901C5505F1EC}"/>
                  </a:ext>
                </a:extLst>
              </p:cNvPr>
              <p:cNvGrpSpPr>
                <a:grpSpLocks/>
              </p:cNvGrpSpPr>
              <p:nvPr/>
            </p:nvGrpSpPr>
            <p:grpSpPr bwMode="auto">
              <a:xfrm>
                <a:off x="84" y="0"/>
                <a:ext cx="2496" cy="144"/>
                <a:chOff x="0" y="0"/>
                <a:chExt cx="2496" cy="144"/>
              </a:xfrm>
            </p:grpSpPr>
            <p:sp>
              <p:nvSpPr>
                <p:cNvPr id="35902" name="Line 57">
                  <a:extLst>
                    <a:ext uri="{FF2B5EF4-FFF2-40B4-BE49-F238E27FC236}">
                      <a16:creationId xmlns:a16="http://schemas.microsoft.com/office/drawing/2014/main" id="{025E4231-B480-4DC8-A14D-CCA411091447}"/>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903" name="Line 58">
                  <a:extLst>
                    <a:ext uri="{FF2B5EF4-FFF2-40B4-BE49-F238E27FC236}">
                      <a16:creationId xmlns:a16="http://schemas.microsoft.com/office/drawing/2014/main" id="{6782F7BF-9B6A-4D74-899B-043EBCEE3ABC}"/>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5901" name="未知">
                <a:extLst>
                  <a:ext uri="{FF2B5EF4-FFF2-40B4-BE49-F238E27FC236}">
                    <a16:creationId xmlns:a16="http://schemas.microsoft.com/office/drawing/2014/main" id="{52E34C2A-0E85-4C11-BF69-20008A789F3A}"/>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 name="Line 60">
              <a:extLst>
                <a:ext uri="{FF2B5EF4-FFF2-40B4-BE49-F238E27FC236}">
                  <a16:creationId xmlns:a16="http://schemas.microsoft.com/office/drawing/2014/main" id="{F8E37034-3080-4C45-9C40-0A7500124BB2}"/>
                </a:ext>
              </a:extLst>
            </p:cNvPr>
            <p:cNvSpPr>
              <a:spLocks noChangeShapeType="1"/>
            </p:cNvSpPr>
            <p:nvPr/>
          </p:nvSpPr>
          <p:spPr bwMode="auto">
            <a:xfrm flipH="1">
              <a:off x="463" y="1318"/>
              <a:ext cx="182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86" name="未知">
              <a:extLst>
                <a:ext uri="{FF2B5EF4-FFF2-40B4-BE49-F238E27FC236}">
                  <a16:creationId xmlns:a16="http://schemas.microsoft.com/office/drawing/2014/main" id="{2ACFDBF4-F0BA-4AD9-9666-199789A10572}"/>
                </a:ext>
              </a:extLst>
            </p:cNvPr>
            <p:cNvSpPr>
              <a:spLocks/>
            </p:cNvSpPr>
            <p:nvPr/>
          </p:nvSpPr>
          <p:spPr bwMode="auto">
            <a:xfrm>
              <a:off x="402" y="1319"/>
              <a:ext cx="55" cy="23"/>
            </a:xfrm>
            <a:custGeom>
              <a:avLst/>
              <a:gdLst>
                <a:gd name="T0" fmla="*/ 55 w 96"/>
                <a:gd name="T1" fmla="*/ 0 h 42"/>
                <a:gd name="T2" fmla="*/ 14 w 96"/>
                <a:gd name="T3" fmla="*/ 10 h 42"/>
                <a:gd name="T4" fmla="*/ 0 w 96"/>
                <a:gd name="T5" fmla="*/ 23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87" name="Line 62">
              <a:extLst>
                <a:ext uri="{FF2B5EF4-FFF2-40B4-BE49-F238E27FC236}">
                  <a16:creationId xmlns:a16="http://schemas.microsoft.com/office/drawing/2014/main" id="{B6178814-CF8C-4594-BC6C-1468845991A8}"/>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88" name="Line 63">
              <a:extLst>
                <a:ext uri="{FF2B5EF4-FFF2-40B4-BE49-F238E27FC236}">
                  <a16:creationId xmlns:a16="http://schemas.microsoft.com/office/drawing/2014/main" id="{8B4A4511-F1FF-451B-87C1-A7C1A5A6C6D6}"/>
                </a:ext>
              </a:extLst>
            </p:cNvPr>
            <p:cNvSpPr>
              <a:spLocks noChangeShapeType="1"/>
            </p:cNvSpPr>
            <p:nvPr/>
          </p:nvSpPr>
          <p:spPr bwMode="auto">
            <a:xfrm>
              <a:off x="168" y="578"/>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89" name="Line 64">
              <a:extLst>
                <a:ext uri="{FF2B5EF4-FFF2-40B4-BE49-F238E27FC236}">
                  <a16:creationId xmlns:a16="http://schemas.microsoft.com/office/drawing/2014/main" id="{05A9DB75-F748-4CDE-A9A0-DA3B47DCE979}"/>
                </a:ext>
              </a:extLst>
            </p:cNvPr>
            <p:cNvSpPr>
              <a:spLocks noChangeShapeType="1"/>
            </p:cNvSpPr>
            <p:nvPr/>
          </p:nvSpPr>
          <p:spPr bwMode="auto">
            <a:xfrm flipV="1">
              <a:off x="391" y="643"/>
              <a:ext cx="140" cy="7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0" name="未知">
              <a:extLst>
                <a:ext uri="{FF2B5EF4-FFF2-40B4-BE49-F238E27FC236}">
                  <a16:creationId xmlns:a16="http://schemas.microsoft.com/office/drawing/2014/main" id="{BD30B91F-408F-4244-8CE6-B046AF7E02CC}"/>
                </a:ext>
              </a:extLst>
            </p:cNvPr>
            <p:cNvSpPr>
              <a:spLocks/>
            </p:cNvSpPr>
            <p:nvPr/>
          </p:nvSpPr>
          <p:spPr bwMode="auto">
            <a:xfrm>
              <a:off x="531" y="352"/>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1" name="Line 66">
              <a:extLst>
                <a:ext uri="{FF2B5EF4-FFF2-40B4-BE49-F238E27FC236}">
                  <a16:creationId xmlns:a16="http://schemas.microsoft.com/office/drawing/2014/main" id="{981BFFB4-B946-49AA-B44B-6A60876A94C4}"/>
                </a:ext>
              </a:extLst>
            </p:cNvPr>
            <p:cNvSpPr>
              <a:spLocks noChangeShapeType="1"/>
            </p:cNvSpPr>
            <p:nvPr/>
          </p:nvSpPr>
          <p:spPr bwMode="auto">
            <a:xfrm rot="63494" flipV="1">
              <a:off x="939" y="301"/>
              <a:ext cx="681" cy="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2" name="Line 67">
              <a:extLst>
                <a:ext uri="{FF2B5EF4-FFF2-40B4-BE49-F238E27FC236}">
                  <a16:creationId xmlns:a16="http://schemas.microsoft.com/office/drawing/2014/main" id="{7F98DFF8-FFFB-46EC-9610-89F7527423C2}"/>
                </a:ext>
              </a:extLst>
            </p:cNvPr>
            <p:cNvSpPr>
              <a:spLocks noChangeShapeType="1"/>
            </p:cNvSpPr>
            <p:nvPr/>
          </p:nvSpPr>
          <p:spPr bwMode="auto">
            <a:xfrm rot="-8100000">
              <a:off x="412" y="1208"/>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3" name="Line 68">
              <a:extLst>
                <a:ext uri="{FF2B5EF4-FFF2-40B4-BE49-F238E27FC236}">
                  <a16:creationId xmlns:a16="http://schemas.microsoft.com/office/drawing/2014/main" id="{252A763C-010E-4CEC-BD48-0EB4B5282E2C}"/>
                </a:ext>
              </a:extLst>
            </p:cNvPr>
            <p:cNvSpPr>
              <a:spLocks noChangeShapeType="1"/>
            </p:cNvSpPr>
            <p:nvPr/>
          </p:nvSpPr>
          <p:spPr bwMode="auto">
            <a:xfrm flipV="1">
              <a:off x="391" y="39"/>
              <a:ext cx="0" cy="1341"/>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4" name="Line 69">
              <a:extLst>
                <a:ext uri="{FF2B5EF4-FFF2-40B4-BE49-F238E27FC236}">
                  <a16:creationId xmlns:a16="http://schemas.microsoft.com/office/drawing/2014/main" id="{52DB569C-85BE-424F-9276-E69C61E69D01}"/>
                </a:ext>
              </a:extLst>
            </p:cNvPr>
            <p:cNvSpPr>
              <a:spLocks noChangeShapeType="1"/>
            </p:cNvSpPr>
            <p:nvPr/>
          </p:nvSpPr>
          <p:spPr bwMode="auto">
            <a:xfrm>
              <a:off x="363" y="303"/>
              <a:ext cx="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5" name="Line 70">
              <a:extLst>
                <a:ext uri="{FF2B5EF4-FFF2-40B4-BE49-F238E27FC236}">
                  <a16:creationId xmlns:a16="http://schemas.microsoft.com/office/drawing/2014/main" id="{484A9F42-3566-4695-92C4-A9A9AEFE3D39}"/>
                </a:ext>
              </a:extLst>
            </p:cNvPr>
            <p:cNvSpPr>
              <a:spLocks noChangeShapeType="1"/>
            </p:cNvSpPr>
            <p:nvPr/>
          </p:nvSpPr>
          <p:spPr bwMode="auto">
            <a:xfrm>
              <a:off x="470" y="1368"/>
              <a:ext cx="2039"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6" name="Line 71">
              <a:extLst>
                <a:ext uri="{FF2B5EF4-FFF2-40B4-BE49-F238E27FC236}">
                  <a16:creationId xmlns:a16="http://schemas.microsoft.com/office/drawing/2014/main" id="{E184A37C-A63F-4F36-9881-BBE393A96C2C}"/>
                </a:ext>
              </a:extLst>
            </p:cNvPr>
            <p:cNvSpPr>
              <a:spLocks noChangeShapeType="1"/>
            </p:cNvSpPr>
            <p:nvPr/>
          </p:nvSpPr>
          <p:spPr bwMode="auto">
            <a:xfrm>
              <a:off x="386" y="1368"/>
              <a:ext cx="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7" name="Oval 72">
              <a:extLst>
                <a:ext uri="{FF2B5EF4-FFF2-40B4-BE49-F238E27FC236}">
                  <a16:creationId xmlns:a16="http://schemas.microsoft.com/office/drawing/2014/main" id="{B3C5DAD8-5370-4658-8EB3-655314F3D26E}"/>
                </a:ext>
              </a:extLst>
            </p:cNvPr>
            <p:cNvSpPr>
              <a:spLocks noChangeArrowheads="1"/>
            </p:cNvSpPr>
            <p:nvPr/>
          </p:nvSpPr>
          <p:spPr bwMode="auto">
            <a:xfrm>
              <a:off x="1968" y="1342"/>
              <a:ext cx="56" cy="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98" name="未知">
              <a:extLst>
                <a:ext uri="{FF2B5EF4-FFF2-40B4-BE49-F238E27FC236}">
                  <a16:creationId xmlns:a16="http://schemas.microsoft.com/office/drawing/2014/main" id="{1B2448DD-F211-4DE7-BC78-D602DFEB903B}"/>
                </a:ext>
              </a:extLst>
            </p:cNvPr>
            <p:cNvSpPr>
              <a:spLocks/>
            </p:cNvSpPr>
            <p:nvPr/>
          </p:nvSpPr>
          <p:spPr bwMode="auto">
            <a:xfrm>
              <a:off x="467" y="856"/>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99" name="Oval 74">
              <a:extLst>
                <a:ext uri="{FF2B5EF4-FFF2-40B4-BE49-F238E27FC236}">
                  <a16:creationId xmlns:a16="http://schemas.microsoft.com/office/drawing/2014/main" id="{187ACC9B-C17E-41C2-B86E-CF575E931CA3}"/>
                </a:ext>
              </a:extLst>
            </p:cNvPr>
            <p:cNvSpPr>
              <a:spLocks noChangeArrowheads="1"/>
            </p:cNvSpPr>
            <p:nvPr/>
          </p:nvSpPr>
          <p:spPr bwMode="auto">
            <a:xfrm>
              <a:off x="1189" y="815"/>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5915" name="Group 75">
            <a:extLst>
              <a:ext uri="{FF2B5EF4-FFF2-40B4-BE49-F238E27FC236}">
                <a16:creationId xmlns:a16="http://schemas.microsoft.com/office/drawing/2014/main" id="{78FB077D-B6C1-4C66-B51E-AE655526CC56}"/>
              </a:ext>
            </a:extLst>
          </p:cNvPr>
          <p:cNvGrpSpPr>
            <a:grpSpLocks/>
          </p:cNvGrpSpPr>
          <p:nvPr/>
        </p:nvGrpSpPr>
        <p:grpSpPr bwMode="auto">
          <a:xfrm>
            <a:off x="914400" y="3200400"/>
            <a:ext cx="2514600" cy="990600"/>
            <a:chOff x="0" y="0"/>
            <a:chExt cx="1584" cy="624"/>
          </a:xfrm>
        </p:grpSpPr>
        <p:sp>
          <p:nvSpPr>
            <p:cNvPr id="35875" name="Line 76">
              <a:extLst>
                <a:ext uri="{FF2B5EF4-FFF2-40B4-BE49-F238E27FC236}">
                  <a16:creationId xmlns:a16="http://schemas.microsoft.com/office/drawing/2014/main" id="{CC9C496F-DF18-4219-A7D7-FDD56121C9EF}"/>
                </a:ext>
              </a:extLst>
            </p:cNvPr>
            <p:cNvSpPr>
              <a:spLocks noChangeShapeType="1"/>
            </p:cNvSpPr>
            <p:nvPr/>
          </p:nvSpPr>
          <p:spPr bwMode="auto">
            <a:xfrm>
              <a:off x="0" y="0"/>
              <a:ext cx="1584" cy="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6" name="Oval 77">
              <a:extLst>
                <a:ext uri="{FF2B5EF4-FFF2-40B4-BE49-F238E27FC236}">
                  <a16:creationId xmlns:a16="http://schemas.microsoft.com/office/drawing/2014/main" id="{F5D43050-B31B-492B-BA23-55DAD9AD7AB2}"/>
                </a:ext>
              </a:extLst>
            </p:cNvPr>
            <p:cNvSpPr>
              <a:spLocks noChangeArrowheads="1"/>
            </p:cNvSpPr>
            <p:nvPr/>
          </p:nvSpPr>
          <p:spPr bwMode="auto">
            <a:xfrm>
              <a:off x="330" y="96"/>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5918" name="Group 78">
            <a:extLst>
              <a:ext uri="{FF2B5EF4-FFF2-40B4-BE49-F238E27FC236}">
                <a16:creationId xmlns:a16="http://schemas.microsoft.com/office/drawing/2014/main" id="{B2A9849D-4D80-4BE7-A325-B2F464A04CEB}"/>
              </a:ext>
            </a:extLst>
          </p:cNvPr>
          <p:cNvGrpSpPr>
            <a:grpSpLocks/>
          </p:cNvGrpSpPr>
          <p:nvPr/>
        </p:nvGrpSpPr>
        <p:grpSpPr bwMode="auto">
          <a:xfrm>
            <a:off x="5297488" y="2457450"/>
            <a:ext cx="2949575" cy="1625600"/>
            <a:chOff x="0" y="0"/>
            <a:chExt cx="1858" cy="1024"/>
          </a:xfrm>
        </p:grpSpPr>
        <p:sp>
          <p:nvSpPr>
            <p:cNvPr id="35862" name="Line 79">
              <a:extLst>
                <a:ext uri="{FF2B5EF4-FFF2-40B4-BE49-F238E27FC236}">
                  <a16:creationId xmlns:a16="http://schemas.microsoft.com/office/drawing/2014/main" id="{3C914320-59C3-4550-952B-BC59F80C54AD}"/>
                </a:ext>
              </a:extLst>
            </p:cNvPr>
            <p:cNvSpPr>
              <a:spLocks noChangeShapeType="1"/>
            </p:cNvSpPr>
            <p:nvPr/>
          </p:nvSpPr>
          <p:spPr bwMode="auto">
            <a:xfrm flipV="1">
              <a:off x="426" y="485"/>
              <a:ext cx="1033" cy="77"/>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5863" name="Group 80">
              <a:extLst>
                <a:ext uri="{FF2B5EF4-FFF2-40B4-BE49-F238E27FC236}">
                  <a16:creationId xmlns:a16="http://schemas.microsoft.com/office/drawing/2014/main" id="{BE4DB4DB-52B4-434B-8714-5B33E8B95640}"/>
                </a:ext>
              </a:extLst>
            </p:cNvPr>
            <p:cNvGrpSpPr>
              <a:grpSpLocks/>
            </p:cNvGrpSpPr>
            <p:nvPr/>
          </p:nvGrpSpPr>
          <p:grpSpPr bwMode="auto">
            <a:xfrm>
              <a:off x="80" y="223"/>
              <a:ext cx="1271" cy="192"/>
              <a:chOff x="0" y="0"/>
              <a:chExt cx="2184" cy="363"/>
            </a:xfrm>
          </p:grpSpPr>
          <p:sp>
            <p:nvSpPr>
              <p:cNvPr id="35873" name="未知">
                <a:extLst>
                  <a:ext uri="{FF2B5EF4-FFF2-40B4-BE49-F238E27FC236}">
                    <a16:creationId xmlns:a16="http://schemas.microsoft.com/office/drawing/2014/main" id="{E6700CDA-FB50-4134-884E-2B4BC931FE90}"/>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74" name="Line 82">
                <a:extLst>
                  <a:ext uri="{FF2B5EF4-FFF2-40B4-BE49-F238E27FC236}">
                    <a16:creationId xmlns:a16="http://schemas.microsoft.com/office/drawing/2014/main" id="{28FDD9CD-89DB-45A5-8C94-DA2ACECEE3D5}"/>
                  </a:ext>
                </a:extLst>
              </p:cNvPr>
              <p:cNvSpPr>
                <a:spLocks noChangeShapeType="1"/>
              </p:cNvSpPr>
              <p:nvPr/>
            </p:nvSpPr>
            <p:spPr bwMode="auto">
              <a:xfrm rot="87349" flipV="1">
                <a:off x="552" y="0"/>
                <a:ext cx="1632" cy="192"/>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5864" name="Group 83">
              <a:extLst>
                <a:ext uri="{FF2B5EF4-FFF2-40B4-BE49-F238E27FC236}">
                  <a16:creationId xmlns:a16="http://schemas.microsoft.com/office/drawing/2014/main" id="{D95A7EB5-5E2F-4436-8F98-4FBF9270B198}"/>
                </a:ext>
              </a:extLst>
            </p:cNvPr>
            <p:cNvGrpSpPr>
              <a:grpSpLocks/>
            </p:cNvGrpSpPr>
            <p:nvPr/>
          </p:nvGrpSpPr>
          <p:grpSpPr bwMode="auto">
            <a:xfrm>
              <a:off x="0" y="763"/>
              <a:ext cx="1501" cy="115"/>
              <a:chOff x="0" y="0"/>
              <a:chExt cx="2580" cy="216"/>
            </a:xfrm>
          </p:grpSpPr>
          <p:grpSp>
            <p:nvGrpSpPr>
              <p:cNvPr id="35869" name="Group 84">
                <a:extLst>
                  <a:ext uri="{FF2B5EF4-FFF2-40B4-BE49-F238E27FC236}">
                    <a16:creationId xmlns:a16="http://schemas.microsoft.com/office/drawing/2014/main" id="{4657056F-B05A-425B-ACF6-EB2771997FEB}"/>
                  </a:ext>
                </a:extLst>
              </p:cNvPr>
              <p:cNvGrpSpPr>
                <a:grpSpLocks/>
              </p:cNvGrpSpPr>
              <p:nvPr/>
            </p:nvGrpSpPr>
            <p:grpSpPr bwMode="auto">
              <a:xfrm>
                <a:off x="84" y="0"/>
                <a:ext cx="2496" cy="144"/>
                <a:chOff x="0" y="0"/>
                <a:chExt cx="2496" cy="144"/>
              </a:xfrm>
            </p:grpSpPr>
            <p:sp>
              <p:nvSpPr>
                <p:cNvPr id="35871" name="Line 85">
                  <a:extLst>
                    <a:ext uri="{FF2B5EF4-FFF2-40B4-BE49-F238E27FC236}">
                      <a16:creationId xmlns:a16="http://schemas.microsoft.com/office/drawing/2014/main" id="{C4C223FF-CF75-479E-8299-3D3E3CF8948E}"/>
                    </a:ext>
                  </a:extLst>
                </p:cNvPr>
                <p:cNvSpPr>
                  <a:spLocks noChangeShapeType="1"/>
                </p:cNvSpPr>
                <p:nvPr/>
              </p:nvSpPr>
              <p:spPr bwMode="auto">
                <a:xfrm flipV="1">
                  <a:off x="576" y="0"/>
                  <a:ext cx="1920" cy="96"/>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72" name="Line 86">
                  <a:extLst>
                    <a:ext uri="{FF2B5EF4-FFF2-40B4-BE49-F238E27FC236}">
                      <a16:creationId xmlns:a16="http://schemas.microsoft.com/office/drawing/2014/main" id="{C7A23BAF-FE65-4064-A062-A7155502007C}"/>
                    </a:ext>
                  </a:extLst>
                </p:cNvPr>
                <p:cNvSpPr>
                  <a:spLocks noChangeShapeType="1"/>
                </p:cNvSpPr>
                <p:nvPr/>
              </p:nvSpPr>
              <p:spPr bwMode="auto">
                <a:xfrm flipH="1">
                  <a:off x="0" y="96"/>
                  <a:ext cx="576" cy="48"/>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5870" name="未知">
                <a:extLst>
                  <a:ext uri="{FF2B5EF4-FFF2-40B4-BE49-F238E27FC236}">
                    <a16:creationId xmlns:a16="http://schemas.microsoft.com/office/drawing/2014/main" id="{BEF4B770-011C-44AF-A825-6FFD8C985604}"/>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5865" name="Line 88">
              <a:extLst>
                <a:ext uri="{FF2B5EF4-FFF2-40B4-BE49-F238E27FC236}">
                  <a16:creationId xmlns:a16="http://schemas.microsoft.com/office/drawing/2014/main" id="{B9FE6DF4-FD2D-4DD2-AE45-6760F965F557}"/>
                </a:ext>
              </a:extLst>
            </p:cNvPr>
            <p:cNvSpPr>
              <a:spLocks noChangeShapeType="1"/>
            </p:cNvSpPr>
            <p:nvPr/>
          </p:nvSpPr>
          <p:spPr bwMode="auto">
            <a:xfrm flipH="1">
              <a:off x="30" y="1017"/>
              <a:ext cx="1828" cy="7"/>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66" name="未知">
              <a:extLst>
                <a:ext uri="{FF2B5EF4-FFF2-40B4-BE49-F238E27FC236}">
                  <a16:creationId xmlns:a16="http://schemas.microsoft.com/office/drawing/2014/main" id="{44DC7A1F-5816-49AC-BD84-3B3B10155717}"/>
                </a:ext>
              </a:extLst>
            </p:cNvPr>
            <p:cNvSpPr>
              <a:spLocks/>
            </p:cNvSpPr>
            <p:nvPr/>
          </p:nvSpPr>
          <p:spPr bwMode="auto">
            <a:xfrm>
              <a:off x="98" y="51"/>
              <a:ext cx="419" cy="305"/>
            </a:xfrm>
            <a:custGeom>
              <a:avLst/>
              <a:gdLst>
                <a:gd name="T0" fmla="*/ 0 w 720"/>
                <a:gd name="T1" fmla="*/ 305 h 576"/>
                <a:gd name="T2" fmla="*/ 112 w 720"/>
                <a:gd name="T3" fmla="*/ 76 h 576"/>
                <a:gd name="T4" fmla="*/ 419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67" name="Line 90">
              <a:extLst>
                <a:ext uri="{FF2B5EF4-FFF2-40B4-BE49-F238E27FC236}">
                  <a16:creationId xmlns:a16="http://schemas.microsoft.com/office/drawing/2014/main" id="{6806A40B-113E-4E14-AC94-0C51B8CCDC12}"/>
                </a:ext>
              </a:extLst>
            </p:cNvPr>
            <p:cNvSpPr>
              <a:spLocks noChangeShapeType="1"/>
            </p:cNvSpPr>
            <p:nvPr/>
          </p:nvSpPr>
          <p:spPr bwMode="auto">
            <a:xfrm rot="63494" flipV="1">
              <a:off x="506" y="0"/>
              <a:ext cx="681" cy="59"/>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68" name="未知">
              <a:extLst>
                <a:ext uri="{FF2B5EF4-FFF2-40B4-BE49-F238E27FC236}">
                  <a16:creationId xmlns:a16="http://schemas.microsoft.com/office/drawing/2014/main" id="{E38C8519-F6DF-4341-9A51-56ECD9399B82}"/>
                </a:ext>
              </a:extLst>
            </p:cNvPr>
            <p:cNvSpPr>
              <a:spLocks/>
            </p:cNvSpPr>
            <p:nvPr/>
          </p:nvSpPr>
          <p:spPr bwMode="auto">
            <a:xfrm>
              <a:off x="34" y="555"/>
              <a:ext cx="434" cy="125"/>
            </a:xfrm>
            <a:custGeom>
              <a:avLst/>
              <a:gdLst>
                <a:gd name="T0" fmla="*/ 0 w 745"/>
                <a:gd name="T1" fmla="*/ 125 h 316"/>
                <a:gd name="T2" fmla="*/ 98 w 745"/>
                <a:gd name="T3" fmla="*/ 38 h 316"/>
                <a:gd name="T4" fmla="*/ 434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5932" name="Group 92">
            <a:extLst>
              <a:ext uri="{FF2B5EF4-FFF2-40B4-BE49-F238E27FC236}">
                <a16:creationId xmlns:a16="http://schemas.microsoft.com/office/drawing/2014/main" id="{BC182819-3C8C-4E6A-AEA0-5D7D22B4EEA6}"/>
              </a:ext>
            </a:extLst>
          </p:cNvPr>
          <p:cNvGrpSpPr>
            <a:grpSpLocks/>
          </p:cNvGrpSpPr>
          <p:nvPr/>
        </p:nvGrpSpPr>
        <p:grpSpPr bwMode="auto">
          <a:xfrm>
            <a:off x="5067300" y="2590800"/>
            <a:ext cx="2705100" cy="1676400"/>
            <a:chOff x="0" y="0"/>
            <a:chExt cx="1704" cy="1056"/>
          </a:xfrm>
        </p:grpSpPr>
        <p:sp>
          <p:nvSpPr>
            <p:cNvPr id="35856" name="Line 93">
              <a:extLst>
                <a:ext uri="{FF2B5EF4-FFF2-40B4-BE49-F238E27FC236}">
                  <a16:creationId xmlns:a16="http://schemas.microsoft.com/office/drawing/2014/main" id="{0539616F-322F-4B5C-8671-B81A72B51D51}"/>
                </a:ext>
              </a:extLst>
            </p:cNvPr>
            <p:cNvSpPr>
              <a:spLocks noChangeShapeType="1"/>
            </p:cNvSpPr>
            <p:nvPr/>
          </p:nvSpPr>
          <p:spPr bwMode="auto">
            <a:xfrm rot="74087">
              <a:off x="0" y="0"/>
              <a:ext cx="170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7" name="Oval 94">
              <a:extLst>
                <a:ext uri="{FF2B5EF4-FFF2-40B4-BE49-F238E27FC236}">
                  <a16:creationId xmlns:a16="http://schemas.microsoft.com/office/drawing/2014/main" id="{1B02CF63-F126-4F86-8ECB-2A69A5068949}"/>
                </a:ext>
              </a:extLst>
            </p:cNvPr>
            <p:cNvSpPr>
              <a:spLocks noChangeArrowheads="1"/>
            </p:cNvSpPr>
            <p:nvPr/>
          </p:nvSpPr>
          <p:spPr bwMode="auto">
            <a:xfrm>
              <a:off x="56" y="7"/>
              <a:ext cx="56" cy="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5858" name="Group 95">
              <a:extLst>
                <a:ext uri="{FF2B5EF4-FFF2-40B4-BE49-F238E27FC236}">
                  <a16:creationId xmlns:a16="http://schemas.microsoft.com/office/drawing/2014/main" id="{AA71232C-8490-4B1E-8DF0-D78D67538B2F}"/>
                </a:ext>
              </a:extLst>
            </p:cNvPr>
            <p:cNvGrpSpPr>
              <a:grpSpLocks/>
            </p:cNvGrpSpPr>
            <p:nvPr/>
          </p:nvGrpSpPr>
          <p:grpSpPr bwMode="auto">
            <a:xfrm>
              <a:off x="677" y="534"/>
              <a:ext cx="284" cy="250"/>
              <a:chOff x="0" y="0"/>
              <a:chExt cx="488" cy="444"/>
            </a:xfrm>
          </p:grpSpPr>
          <p:sp>
            <p:nvSpPr>
              <p:cNvPr id="35860" name="Text Box 96">
                <a:extLst>
                  <a:ext uri="{FF2B5EF4-FFF2-40B4-BE49-F238E27FC236}">
                    <a16:creationId xmlns:a16="http://schemas.microsoft.com/office/drawing/2014/main" id="{6CD561F3-B64D-4912-B2C9-9AD5C733EBE7}"/>
                  </a:ext>
                </a:extLst>
              </p:cNvPr>
              <p:cNvSpPr txBox="1">
                <a:spLocks noChangeArrowheads="1"/>
              </p:cNvSpPr>
              <p:nvPr/>
            </p:nvSpPr>
            <p:spPr bwMode="auto">
              <a:xfrm>
                <a:off x="0" y="0"/>
                <a:ext cx="488" cy="4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r>
                  <a:rPr lang="en-US" altLang="zh-CN" sz="2000" baseline="-25000">
                    <a:solidFill>
                      <a:srgbClr val="FF3300"/>
                    </a:solidFill>
                  </a:rPr>
                  <a:t>1</a:t>
                </a:r>
                <a:endParaRPr lang="en-US" altLang="zh-CN" sz="2000" b="0">
                  <a:solidFill>
                    <a:srgbClr val="FF3300"/>
                  </a:solidFill>
                </a:endParaRPr>
              </a:p>
            </p:txBody>
          </p:sp>
          <p:sp>
            <p:nvSpPr>
              <p:cNvPr id="35861" name="Oval 97">
                <a:extLst>
                  <a:ext uri="{FF2B5EF4-FFF2-40B4-BE49-F238E27FC236}">
                    <a16:creationId xmlns:a16="http://schemas.microsoft.com/office/drawing/2014/main" id="{21FDD93C-065E-4675-863B-DBB6ECC4C58D}"/>
                  </a:ext>
                </a:extLst>
              </p:cNvPr>
              <p:cNvSpPr>
                <a:spLocks noChangeArrowheads="1"/>
              </p:cNvSpPr>
              <p:nvPr/>
            </p:nvSpPr>
            <p:spPr bwMode="auto">
              <a:xfrm>
                <a:off x="389" y="29"/>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5859" name="Oval 98">
              <a:extLst>
                <a:ext uri="{FF2B5EF4-FFF2-40B4-BE49-F238E27FC236}">
                  <a16:creationId xmlns:a16="http://schemas.microsoft.com/office/drawing/2014/main" id="{D5881898-0695-4207-A911-846928A344E5}"/>
                </a:ext>
              </a:extLst>
            </p:cNvPr>
            <p:cNvSpPr>
              <a:spLocks noChangeArrowheads="1"/>
            </p:cNvSpPr>
            <p:nvPr/>
          </p:nvSpPr>
          <p:spPr bwMode="auto">
            <a:xfrm>
              <a:off x="837" y="492"/>
              <a:ext cx="96" cy="96"/>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5939" name="Oval 99">
            <a:extLst>
              <a:ext uri="{FF2B5EF4-FFF2-40B4-BE49-F238E27FC236}">
                <a16:creationId xmlns:a16="http://schemas.microsoft.com/office/drawing/2014/main" id="{B50A81B5-1AC9-412F-9721-5808AAB437CF}"/>
              </a:ext>
            </a:extLst>
          </p:cNvPr>
          <p:cNvSpPr>
            <a:spLocks noChangeArrowheads="1"/>
          </p:cNvSpPr>
          <p:nvPr/>
        </p:nvSpPr>
        <p:spPr bwMode="auto">
          <a:xfrm>
            <a:off x="6172200" y="3244850"/>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40" name="Text Box 100">
            <a:extLst>
              <a:ext uri="{FF2B5EF4-FFF2-40B4-BE49-F238E27FC236}">
                <a16:creationId xmlns:a16="http://schemas.microsoft.com/office/drawing/2014/main" id="{0D8F0750-94E9-4B97-B47F-21098FACB85D}"/>
              </a:ext>
            </a:extLst>
          </p:cNvPr>
          <p:cNvSpPr txBox="1">
            <a:spLocks noChangeArrowheads="1"/>
          </p:cNvSpPr>
          <p:nvPr/>
        </p:nvSpPr>
        <p:spPr bwMode="auto">
          <a:xfrm>
            <a:off x="6248400" y="2895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Q</a:t>
            </a:r>
            <a:r>
              <a:rPr lang="en-US" altLang="zh-CN" baseline="-25000">
                <a:solidFill>
                  <a:srgbClr val="FF3300"/>
                </a:solidFill>
              </a:rPr>
              <a:t>2</a:t>
            </a:r>
          </a:p>
        </p:txBody>
      </p:sp>
      <p:sp>
        <p:nvSpPr>
          <p:cNvPr id="35941" name="Text Box 101">
            <a:extLst>
              <a:ext uri="{FF2B5EF4-FFF2-40B4-BE49-F238E27FC236}">
                <a16:creationId xmlns:a16="http://schemas.microsoft.com/office/drawing/2014/main" id="{B07F7F80-6258-4C73-B2B5-41A7D78AABA8}"/>
              </a:ext>
            </a:extLst>
          </p:cNvPr>
          <p:cNvSpPr txBox="1">
            <a:spLocks noChangeArrowheads="1"/>
          </p:cNvSpPr>
          <p:nvPr/>
        </p:nvSpPr>
        <p:spPr bwMode="auto">
          <a:xfrm>
            <a:off x="4645025" y="4652963"/>
            <a:ext cx="41148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rgbClr val="0000FF"/>
                </a:solidFill>
              </a:rPr>
              <a:t>　　增大</a:t>
            </a:r>
            <a:r>
              <a:rPr lang="zh-CN" altLang="en-US" sz="2600" i="1">
                <a:solidFill>
                  <a:srgbClr val="0000FF"/>
                </a:solidFill>
                <a:sym typeface="Symbol" panose="05050102010706020507" pitchFamily="18" charset="2"/>
              </a:rPr>
              <a:t> </a:t>
            </a:r>
            <a:r>
              <a:rPr lang="zh-CN" altLang="en-US" sz="2600">
                <a:solidFill>
                  <a:srgbClr val="0000FF"/>
                </a:solidFill>
              </a:rPr>
              <a:t>，</a:t>
            </a:r>
            <a:r>
              <a:rPr lang="en-US" altLang="zh-CN" sz="2600" i="1">
                <a:solidFill>
                  <a:srgbClr val="0000FF"/>
                </a:solidFill>
              </a:rPr>
              <a:t>I</a:t>
            </a:r>
            <a:r>
              <a:rPr lang="en-US" altLang="zh-CN" sz="2600" baseline="-25000">
                <a:solidFill>
                  <a:srgbClr val="0000FF"/>
                </a:solidFill>
              </a:rPr>
              <a:t>CQ </a:t>
            </a:r>
            <a:r>
              <a:rPr lang="zh-CN" altLang="en-US" sz="2600">
                <a:solidFill>
                  <a:srgbClr val="0000FF"/>
                </a:solidFill>
              </a:rPr>
              <a:t>增大，</a:t>
            </a:r>
            <a:r>
              <a:rPr lang="en-US" altLang="zh-CN" sz="2600" i="1">
                <a:solidFill>
                  <a:srgbClr val="0000FF"/>
                </a:solidFill>
              </a:rPr>
              <a:t>U</a:t>
            </a:r>
            <a:r>
              <a:rPr lang="en-US" altLang="zh-CN" sz="2600" baseline="-25000">
                <a:solidFill>
                  <a:srgbClr val="0000FF"/>
                </a:solidFill>
              </a:rPr>
              <a:t>CEQ </a:t>
            </a:r>
            <a:r>
              <a:rPr lang="zh-CN" altLang="en-US" sz="2600">
                <a:solidFill>
                  <a:srgbClr val="0000FF"/>
                </a:solidFill>
              </a:rPr>
              <a:t>减小，则 </a:t>
            </a:r>
            <a:r>
              <a:rPr lang="en-US" altLang="zh-CN" sz="2600" i="1">
                <a:solidFill>
                  <a:srgbClr val="0000FF"/>
                </a:solidFill>
              </a:rPr>
              <a:t>Q </a:t>
            </a:r>
            <a:r>
              <a:rPr lang="zh-CN" altLang="en-US" sz="2600">
                <a:solidFill>
                  <a:srgbClr val="0000FF"/>
                </a:solidFill>
              </a:rPr>
              <a:t>点移近饱和区。</a:t>
            </a:r>
          </a:p>
        </p:txBody>
      </p:sp>
      <p:sp>
        <p:nvSpPr>
          <p:cNvPr id="35855" name="Rectangle 102">
            <a:extLst>
              <a:ext uri="{FF2B5EF4-FFF2-40B4-BE49-F238E27FC236}">
                <a16:creationId xmlns:a16="http://schemas.microsoft.com/office/drawing/2014/main" id="{479FBBE5-84F5-48D6-81F0-8BD7D1024490}"/>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wipe(up)">
                                      <p:cBhvr>
                                        <p:cTn id="12" dur="500"/>
                                        <p:tgtEl>
                                          <p:spTgt spid="35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blinds(horizontal)">
                                      <p:cBhvr>
                                        <p:cTn id="17" dur="500"/>
                                        <p:tgtEl>
                                          <p:spTgt spid="35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915"/>
                                        </p:tgtEl>
                                        <p:attrNameLst>
                                          <p:attrName>style.visibility</p:attrName>
                                        </p:attrNameLst>
                                      </p:cBhvr>
                                      <p:to>
                                        <p:strVal val="visible"/>
                                      </p:to>
                                    </p:set>
                                    <p:animEffect transition="in" filter="wipe(left)">
                                      <p:cBhvr>
                                        <p:cTn id="22" dur="500"/>
                                        <p:tgtEl>
                                          <p:spTgt spid="359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5882"/>
                                        </p:tgtEl>
                                        <p:attrNameLst>
                                          <p:attrName>style.visibility</p:attrName>
                                        </p:attrNameLst>
                                      </p:cBhvr>
                                      <p:to>
                                        <p:strVal val="visible"/>
                                      </p:to>
                                    </p:set>
                                    <p:animEffect transition="in" filter="dissolve">
                                      <p:cBhvr>
                                        <p:cTn id="27" dur="500"/>
                                        <p:tgtEl>
                                          <p:spTgt spid="358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5844"/>
                                        </p:tgtEl>
                                        <p:attrNameLst>
                                          <p:attrName>style.visibility</p:attrName>
                                        </p:attrNameLst>
                                      </p:cBhvr>
                                      <p:to>
                                        <p:strVal val="visible"/>
                                      </p:to>
                                    </p:set>
                                    <p:animEffect transition="in" filter="wipe(up)">
                                      <p:cBhvr>
                                        <p:cTn id="32" dur="500"/>
                                        <p:tgtEl>
                                          <p:spTgt spid="358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3"/>
                                        </p:tgtEl>
                                        <p:attrNameLst>
                                          <p:attrName>style.visibility</p:attrName>
                                        </p:attrNameLst>
                                      </p:cBhvr>
                                      <p:to>
                                        <p:strVal val="visible"/>
                                      </p:to>
                                    </p:set>
                                    <p:animEffect transition="in" filter="wipe(left)">
                                      <p:cBhvr>
                                        <p:cTn id="37" dur="500"/>
                                        <p:tgtEl>
                                          <p:spTgt spid="358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5885"/>
                                        </p:tgtEl>
                                        <p:attrNameLst>
                                          <p:attrName>style.visibility</p:attrName>
                                        </p:attrNameLst>
                                      </p:cBhvr>
                                      <p:to>
                                        <p:strVal val="visible"/>
                                      </p:to>
                                    </p:set>
                                    <p:animEffect transition="in" filter="wipe(up)">
                                      <p:cBhvr>
                                        <p:cTn id="42" dur="500"/>
                                        <p:tgtEl>
                                          <p:spTgt spid="35885"/>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35932"/>
                                        </p:tgtEl>
                                        <p:attrNameLst>
                                          <p:attrName>style.visibility</p:attrName>
                                        </p:attrNameLst>
                                      </p:cBhvr>
                                      <p:to>
                                        <p:strVal val="visible"/>
                                      </p:to>
                                    </p:set>
                                    <p:animEffect transition="in" filter="wipe(left)">
                                      <p:cBhvr>
                                        <p:cTn id="46" dur="500"/>
                                        <p:tgtEl>
                                          <p:spTgt spid="359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941"/>
                                        </p:tgtEl>
                                        <p:attrNameLst>
                                          <p:attrName>style.visibility</p:attrName>
                                        </p:attrNameLst>
                                      </p:cBhvr>
                                      <p:to>
                                        <p:strVal val="visible"/>
                                      </p:to>
                                    </p:set>
                                    <p:animEffect transition="in" filter="blinds(horizontal)">
                                      <p:cBhvr>
                                        <p:cTn id="51" dur="500"/>
                                        <p:tgtEl>
                                          <p:spTgt spid="359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35918"/>
                                        </p:tgtEl>
                                        <p:attrNameLst>
                                          <p:attrName>style.visibility</p:attrName>
                                        </p:attrNameLst>
                                      </p:cBhvr>
                                      <p:to>
                                        <p:strVal val="visible"/>
                                      </p:to>
                                    </p:set>
                                    <p:animEffect transition="in" filter="wipe(down)">
                                      <p:cBhvr>
                                        <p:cTn id="56" dur="500"/>
                                        <p:tgtEl>
                                          <p:spTgt spid="3591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5939"/>
                                        </p:tgtEl>
                                        <p:attrNameLst>
                                          <p:attrName>style.visibility</p:attrName>
                                        </p:attrNameLst>
                                      </p:cBhvr>
                                      <p:to>
                                        <p:strVal val="visible"/>
                                      </p:to>
                                    </p:set>
                                    <p:animEffect transition="in" filter="wipe(up)">
                                      <p:cBhvr>
                                        <p:cTn id="61" dur="500"/>
                                        <p:tgtEl>
                                          <p:spTgt spid="35939"/>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35940"/>
                                        </p:tgtEl>
                                        <p:attrNameLst>
                                          <p:attrName>style.visibility</p:attrName>
                                        </p:attrNameLst>
                                      </p:cBhvr>
                                      <p:to>
                                        <p:strVal val="visible"/>
                                      </p:to>
                                    </p:set>
                                    <p:animEffect transition="in" filter="wipe(up)">
                                      <p:cBhvr>
                                        <p:cTn id="65" dur="500"/>
                                        <p:tgtEl>
                                          <p:spTgt spid="3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5" grpId="0" autoUpdateAnimBg="0"/>
      <p:bldP spid="35939" grpId="0" animBg="1"/>
      <p:bldP spid="35940" grpId="0" autoUpdateAnimBg="0"/>
      <p:bldP spid="3594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5B73417E-7AB2-4BC1-A670-615523BB3414}"/>
              </a:ext>
            </a:extLst>
          </p:cNvPr>
          <p:cNvSpPr txBox="1">
            <a:spLocks noChangeArrowheads="1"/>
          </p:cNvSpPr>
          <p:nvPr/>
        </p:nvSpPr>
        <p:spPr bwMode="auto">
          <a:xfrm>
            <a:off x="3048000" y="1143000"/>
            <a:ext cx="3124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000">
                <a:solidFill>
                  <a:schemeClr val="accent2"/>
                </a:solidFill>
              </a:rPr>
              <a:t>图解法小结</a:t>
            </a:r>
          </a:p>
        </p:txBody>
      </p:sp>
      <p:sp>
        <p:nvSpPr>
          <p:cNvPr id="36867" name="Text Box 3">
            <a:extLst>
              <a:ext uri="{FF2B5EF4-FFF2-40B4-BE49-F238E27FC236}">
                <a16:creationId xmlns:a16="http://schemas.microsoft.com/office/drawing/2014/main" id="{A0609BC1-DE93-4B05-8496-18D19C526615}"/>
              </a:ext>
            </a:extLst>
          </p:cNvPr>
          <p:cNvSpPr txBox="1">
            <a:spLocks noChangeArrowheads="1"/>
          </p:cNvSpPr>
          <p:nvPr/>
        </p:nvSpPr>
        <p:spPr bwMode="auto">
          <a:xfrm>
            <a:off x="685800" y="1930400"/>
            <a:ext cx="77724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600"/>
              <a:t>　　1. 能够形象地显示静态工作点的位置与非线性　　　失真的关系；</a:t>
            </a:r>
          </a:p>
          <a:p>
            <a:pPr algn="just" eaLnBrk="1" hangingPunct="1">
              <a:spcBef>
                <a:spcPct val="50000"/>
              </a:spcBef>
            </a:pPr>
            <a:r>
              <a:rPr lang="zh-CN" altLang="en-US" sz="2600"/>
              <a:t>　　2. 方便估算最大输出幅值的数值；</a:t>
            </a:r>
          </a:p>
          <a:p>
            <a:pPr algn="just" eaLnBrk="1" hangingPunct="1">
              <a:spcBef>
                <a:spcPct val="50000"/>
              </a:spcBef>
            </a:pPr>
            <a:r>
              <a:rPr lang="zh-CN" altLang="en-US" sz="2600"/>
              <a:t>　　3. 可直观表示电路参数对静态工作点的影响；</a:t>
            </a:r>
          </a:p>
          <a:p>
            <a:pPr algn="just" eaLnBrk="1" hangingPunct="1">
              <a:spcBef>
                <a:spcPct val="50000"/>
              </a:spcBef>
            </a:pPr>
            <a:r>
              <a:rPr lang="zh-CN" altLang="en-US" sz="2600"/>
              <a:t>　　4. 有利于对静态工作点 </a:t>
            </a:r>
            <a:r>
              <a:rPr lang="en-US" altLang="zh-CN" sz="2600" i="1"/>
              <a:t>Q</a:t>
            </a:r>
            <a:r>
              <a:rPr lang="en-US" altLang="zh-CN" sz="2600"/>
              <a:t> </a:t>
            </a:r>
            <a:r>
              <a:rPr lang="zh-CN" altLang="en-US" sz="2600"/>
              <a:t>的检测等。</a:t>
            </a:r>
          </a:p>
        </p:txBody>
      </p:sp>
      <p:sp>
        <p:nvSpPr>
          <p:cNvPr id="36868" name="Rectangle 4">
            <a:extLst>
              <a:ext uri="{FF2B5EF4-FFF2-40B4-BE49-F238E27FC236}">
                <a16:creationId xmlns:a16="http://schemas.microsoft.com/office/drawing/2014/main" id="{D4CE0AA1-92EB-4936-A935-A88E34CCC5A3}"/>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up)">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up)">
                                      <p:cBhvr>
                                        <p:cTn id="22"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B53C175C-1C98-4207-BD7F-88D991687762}"/>
              </a:ext>
            </a:extLst>
          </p:cNvPr>
          <p:cNvSpPr txBox="1">
            <a:spLocks noChangeArrowheads="1"/>
          </p:cNvSpPr>
          <p:nvPr/>
        </p:nvSpPr>
        <p:spPr bwMode="auto">
          <a:xfrm>
            <a:off x="1187450" y="836613"/>
            <a:ext cx="5410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2.3.3　等效电路法</a:t>
            </a:r>
            <a:endParaRPr lang="zh-CN" altLang="en-US" sz="3200">
              <a:solidFill>
                <a:schemeClr val="accent2"/>
              </a:solidFill>
              <a:ea typeface="楷体_GB2312" pitchFamily="1" charset="-122"/>
            </a:endParaRPr>
          </a:p>
        </p:txBody>
      </p:sp>
      <p:sp>
        <p:nvSpPr>
          <p:cNvPr id="37891" name="Text Box 3">
            <a:extLst>
              <a:ext uri="{FF2B5EF4-FFF2-40B4-BE49-F238E27FC236}">
                <a16:creationId xmlns:a16="http://schemas.microsoft.com/office/drawing/2014/main" id="{CAB86A45-B939-4D16-83EA-EAF732F42265}"/>
              </a:ext>
            </a:extLst>
          </p:cNvPr>
          <p:cNvSpPr txBox="1">
            <a:spLocks noChangeArrowheads="1"/>
          </p:cNvSpPr>
          <p:nvPr/>
        </p:nvSpPr>
        <p:spPr bwMode="auto">
          <a:xfrm>
            <a:off x="457200" y="1495425"/>
            <a:ext cx="8229600" cy="267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sz="2600">
                <a:solidFill>
                  <a:schemeClr val="accent2"/>
                </a:solidFill>
                <a:latin typeface="宋体" panose="02010600030101010101" pitchFamily="2" charset="-122"/>
              </a:rPr>
              <a:t>　　晶体管在小信号(微变量)情况下工作时，可以在静态工作点附近的小范围内</a:t>
            </a:r>
            <a:r>
              <a:rPr lang="zh-CN" altLang="en-US" sz="2600">
                <a:solidFill>
                  <a:srgbClr val="FF3300"/>
                </a:solidFill>
                <a:latin typeface="宋体" panose="02010600030101010101" pitchFamily="2" charset="-122"/>
              </a:rPr>
              <a:t>用直线段近似地代替三极管的特性曲线</a:t>
            </a:r>
            <a:r>
              <a:rPr lang="zh-CN" altLang="en-US" sz="2600">
                <a:solidFill>
                  <a:schemeClr val="accent2"/>
                </a:solidFill>
                <a:latin typeface="宋体" panose="02010600030101010101" pitchFamily="2" charset="-122"/>
              </a:rPr>
              <a:t>，三极管就可以</a:t>
            </a:r>
            <a:r>
              <a:rPr lang="zh-CN" altLang="en-US" sz="2600">
                <a:latin typeface="宋体" panose="02010600030101010101" pitchFamily="2" charset="-122"/>
              </a:rPr>
              <a:t>等效为一个线性元件</a:t>
            </a:r>
            <a:r>
              <a:rPr lang="zh-CN" altLang="en-US" sz="2600">
                <a:solidFill>
                  <a:schemeClr val="accent2"/>
                </a:solidFill>
                <a:latin typeface="宋体" panose="02010600030101010101" pitchFamily="2" charset="-122"/>
              </a:rPr>
              <a:t>。这样就可以将非线性元件晶体管所组成的放大电路等效为一个线性电路。</a:t>
            </a:r>
          </a:p>
        </p:txBody>
      </p:sp>
      <p:sp>
        <p:nvSpPr>
          <p:cNvPr id="37892" name="Text Box 4">
            <a:extLst>
              <a:ext uri="{FF2B5EF4-FFF2-40B4-BE49-F238E27FC236}">
                <a16:creationId xmlns:a16="http://schemas.microsoft.com/office/drawing/2014/main" id="{83E81152-3F39-43B2-AE92-C8A94F2B5CA0}"/>
              </a:ext>
            </a:extLst>
          </p:cNvPr>
          <p:cNvSpPr txBox="1">
            <a:spLocks noChangeArrowheads="1"/>
          </p:cNvSpPr>
          <p:nvPr/>
        </p:nvSpPr>
        <p:spPr bwMode="auto">
          <a:xfrm>
            <a:off x="609600" y="487680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zh-CN" altLang="en-US" sz="2600">
                <a:solidFill>
                  <a:srgbClr val="993300"/>
                </a:solidFill>
              </a:rPr>
              <a:t>一、微变等效条件</a:t>
            </a:r>
          </a:p>
        </p:txBody>
      </p:sp>
      <p:sp>
        <p:nvSpPr>
          <p:cNvPr id="37893" name="AutoShape 5">
            <a:extLst>
              <a:ext uri="{FF2B5EF4-FFF2-40B4-BE49-F238E27FC236}">
                <a16:creationId xmlns:a16="http://schemas.microsoft.com/office/drawing/2014/main" id="{93E4E836-CE2B-4D5D-9C90-7374F25F740C}"/>
              </a:ext>
            </a:extLst>
          </p:cNvPr>
          <p:cNvSpPr>
            <a:spLocks/>
          </p:cNvSpPr>
          <p:nvPr/>
        </p:nvSpPr>
        <p:spPr bwMode="auto">
          <a:xfrm>
            <a:off x="4067175" y="4652963"/>
            <a:ext cx="152400" cy="914400"/>
          </a:xfrm>
          <a:prstGeom prst="leftBrace">
            <a:avLst>
              <a:gd name="adj1" fmla="val 50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4" name="Text Box 6">
            <a:extLst>
              <a:ext uri="{FF2B5EF4-FFF2-40B4-BE49-F238E27FC236}">
                <a16:creationId xmlns:a16="http://schemas.microsoft.com/office/drawing/2014/main" id="{12EE13DC-611B-4F4F-828F-654DE781AA3E}"/>
              </a:ext>
            </a:extLst>
          </p:cNvPr>
          <p:cNvSpPr txBox="1">
            <a:spLocks noChangeArrowheads="1"/>
          </p:cNvSpPr>
          <p:nvPr/>
        </p:nvSpPr>
        <p:spPr bwMode="auto">
          <a:xfrm>
            <a:off x="4267200" y="4495800"/>
            <a:ext cx="4191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研究的对象仅仅是</a:t>
            </a:r>
            <a:r>
              <a:rPr lang="zh-CN" altLang="en-US" sz="2600">
                <a:solidFill>
                  <a:schemeClr val="accent2"/>
                </a:solidFill>
              </a:rPr>
              <a:t>变化量</a:t>
            </a:r>
          </a:p>
        </p:txBody>
      </p:sp>
      <p:sp>
        <p:nvSpPr>
          <p:cNvPr id="37895" name="Text Box 7">
            <a:extLst>
              <a:ext uri="{FF2B5EF4-FFF2-40B4-BE49-F238E27FC236}">
                <a16:creationId xmlns:a16="http://schemas.microsoft.com/office/drawing/2014/main" id="{0705AEF3-035C-4DF1-94E4-2C73788E3533}"/>
              </a:ext>
            </a:extLst>
          </p:cNvPr>
          <p:cNvSpPr txBox="1">
            <a:spLocks noChangeArrowheads="1"/>
          </p:cNvSpPr>
          <p:nvPr/>
        </p:nvSpPr>
        <p:spPr bwMode="auto">
          <a:xfrm>
            <a:off x="4267200" y="5195888"/>
            <a:ext cx="426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信号的</a:t>
            </a:r>
            <a:r>
              <a:rPr lang="zh-CN" altLang="en-US" sz="2600">
                <a:solidFill>
                  <a:schemeClr val="accent2"/>
                </a:solidFill>
              </a:rPr>
              <a:t>变化范围很小</a:t>
            </a:r>
          </a:p>
        </p:txBody>
      </p:sp>
      <p:sp>
        <p:nvSpPr>
          <p:cNvPr id="37896" name="Rectangle 8">
            <a:extLst>
              <a:ext uri="{FF2B5EF4-FFF2-40B4-BE49-F238E27FC236}">
                <a16:creationId xmlns:a16="http://schemas.microsoft.com/office/drawing/2014/main" id="{35258DCC-6D9D-475E-AAC5-9CB806C0DA8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dissolve">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up)">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wipe(up)">
                                      <p:cBhvr>
                                        <p:cTn id="17" dur="500"/>
                                        <p:tgtEl>
                                          <p:spTgt spid="37892"/>
                                        </p:tgtEl>
                                      </p:cBhvr>
                                    </p:animEffect>
                                  </p:childTnLst>
                                </p:cTn>
                              </p:par>
                            </p:childTnLst>
                          </p:cTn>
                        </p:par>
                        <p:par>
                          <p:cTn id="18" fill="hold" nodeType="afterGroup">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37893"/>
                                        </p:tgtEl>
                                        <p:attrNameLst>
                                          <p:attrName>style.visibility</p:attrName>
                                        </p:attrNameLst>
                                      </p:cBhvr>
                                      <p:to>
                                        <p:strVal val="visible"/>
                                      </p:to>
                                    </p:set>
                                    <p:animEffect transition="in" filter="dissolve">
                                      <p:cBhvr>
                                        <p:cTn id="21" dur="500"/>
                                        <p:tgtEl>
                                          <p:spTgt spid="378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894"/>
                                        </p:tgtEl>
                                        <p:attrNameLst>
                                          <p:attrName>style.visibility</p:attrName>
                                        </p:attrNameLst>
                                      </p:cBhvr>
                                      <p:to>
                                        <p:strVal val="visible"/>
                                      </p:to>
                                    </p:set>
                                    <p:animEffect transition="in" filter="wipe(left)">
                                      <p:cBhvr>
                                        <p:cTn id="26" dur="500"/>
                                        <p:tgtEl>
                                          <p:spTgt spid="378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895"/>
                                        </p:tgtEl>
                                        <p:attrNameLst>
                                          <p:attrName>style.visibility</p:attrName>
                                        </p:attrNameLst>
                                      </p:cBhvr>
                                      <p:to>
                                        <p:strVal val="visible"/>
                                      </p:to>
                                    </p:set>
                                    <p:animEffect transition="in" filter="wipe(left)">
                                      <p:cBhvr>
                                        <p:cTn id="31"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2" grpId="0" autoUpdateAnimBg="0"/>
      <p:bldP spid="37893" grpId="0" animBg="1"/>
      <p:bldP spid="37894" grpId="0" autoUpdateAnimBg="0"/>
      <p:bldP spid="3789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DB85607-DD9B-47A4-95A0-82525F48A66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38915" name="Rectangle 3">
            <a:extLst>
              <a:ext uri="{FF2B5EF4-FFF2-40B4-BE49-F238E27FC236}">
                <a16:creationId xmlns:a16="http://schemas.microsoft.com/office/drawing/2014/main" id="{AC7700C7-1CBF-4F54-A00D-C61B45DA87B1}"/>
              </a:ext>
            </a:extLst>
          </p:cNvPr>
          <p:cNvSpPr>
            <a:spLocks noChangeArrowheads="1"/>
          </p:cNvSpPr>
          <p:nvPr/>
        </p:nvSpPr>
        <p:spPr bwMode="auto">
          <a:xfrm>
            <a:off x="304800" y="990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A50021"/>
                </a:solidFill>
                <a:ea typeface="幼圆" panose="02010509060101010101" pitchFamily="49" charset="-122"/>
              </a:rPr>
              <a:t>1.  </a:t>
            </a:r>
            <a:r>
              <a:rPr lang="en-US" altLang="zh-CN">
                <a:solidFill>
                  <a:srgbClr val="A50021"/>
                </a:solidFill>
                <a:ea typeface="幼圆" panose="02010509060101010101" pitchFamily="49" charset="-122"/>
              </a:rPr>
              <a:t>H(hybrid)</a:t>
            </a:r>
            <a:r>
              <a:rPr lang="zh-CN" altLang="en-US">
                <a:solidFill>
                  <a:srgbClr val="A50021"/>
                </a:solidFill>
                <a:latin typeface="幼圆" panose="02010509060101010101" pitchFamily="49" charset="-122"/>
                <a:ea typeface="幼圆" panose="02010509060101010101" pitchFamily="49" charset="-122"/>
              </a:rPr>
              <a:t>参数的引出</a:t>
            </a:r>
          </a:p>
        </p:txBody>
      </p:sp>
      <p:graphicFrame>
        <p:nvGraphicFramePr>
          <p:cNvPr id="38916" name="Object 4">
            <a:extLst>
              <a:ext uri="{FF2B5EF4-FFF2-40B4-BE49-F238E27FC236}">
                <a16:creationId xmlns:a16="http://schemas.microsoft.com/office/drawing/2014/main" id="{567D6356-5F7F-4272-9249-A7E71325AD1E}"/>
              </a:ext>
            </a:extLst>
          </p:cNvPr>
          <p:cNvGraphicFramePr>
            <a:graphicFrameLocks noChangeAspect="1"/>
          </p:cNvGraphicFramePr>
          <p:nvPr/>
        </p:nvGraphicFramePr>
        <p:xfrm>
          <a:off x="2281238" y="2800350"/>
          <a:ext cx="1833562" cy="400050"/>
        </p:xfrm>
        <a:graphic>
          <a:graphicData uri="http://schemas.openxmlformats.org/presentationml/2006/ole">
            <mc:AlternateContent xmlns:mc="http://schemas.openxmlformats.org/markup-compatibility/2006">
              <mc:Choice xmlns:v="urn:schemas-microsoft-com:vml" Requires="v">
                <p:oleObj spid="_x0000_s38943" r:id="rId5" imgW="916389" imgH="203642" progId="Equation.3">
                  <p:embed/>
                </p:oleObj>
              </mc:Choice>
              <mc:Fallback>
                <p:oleObj r:id="rId5" imgW="916389" imgH="20364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238" y="2800350"/>
                        <a:ext cx="18335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5">
            <a:extLst>
              <a:ext uri="{FF2B5EF4-FFF2-40B4-BE49-F238E27FC236}">
                <a16:creationId xmlns:a16="http://schemas.microsoft.com/office/drawing/2014/main" id="{35530E83-D037-46D0-970B-2C43B4861D2C}"/>
              </a:ext>
            </a:extLst>
          </p:cNvPr>
          <p:cNvSpPr>
            <a:spLocks noChangeArrowheads="1"/>
          </p:cNvSpPr>
          <p:nvPr/>
        </p:nvSpPr>
        <p:spPr bwMode="auto">
          <a:xfrm>
            <a:off x="381000" y="32766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A50021"/>
                </a:solidFill>
              </a:rPr>
              <a:t>在小信号情况下，对上两式取全微分得</a:t>
            </a:r>
            <a:endParaRPr lang="zh-CN" altLang="en-US" sz="3200">
              <a:solidFill>
                <a:srgbClr val="A50021"/>
              </a:solidFill>
              <a:latin typeface="幼圆" panose="02010509060101010101" pitchFamily="49" charset="-122"/>
              <a:ea typeface="幼圆" panose="02010509060101010101" pitchFamily="49" charset="-122"/>
            </a:endParaRPr>
          </a:p>
        </p:txBody>
      </p:sp>
      <p:graphicFrame>
        <p:nvGraphicFramePr>
          <p:cNvPr id="38918" name="Object 6">
            <a:extLst>
              <a:ext uri="{FF2B5EF4-FFF2-40B4-BE49-F238E27FC236}">
                <a16:creationId xmlns:a16="http://schemas.microsoft.com/office/drawing/2014/main" id="{838993B8-9494-4F63-838D-F596E2D833DB}"/>
              </a:ext>
            </a:extLst>
          </p:cNvPr>
          <p:cNvGraphicFramePr>
            <a:graphicFrameLocks noChangeAspect="1"/>
          </p:cNvGraphicFramePr>
          <p:nvPr/>
        </p:nvGraphicFramePr>
        <p:xfrm>
          <a:off x="2362200" y="3686175"/>
          <a:ext cx="4081463" cy="809625"/>
        </p:xfrm>
        <a:graphic>
          <a:graphicData uri="http://schemas.openxmlformats.org/presentationml/2006/ole">
            <mc:AlternateContent xmlns:mc="http://schemas.openxmlformats.org/markup-compatibility/2006">
              <mc:Choice xmlns:v="urn:schemas-microsoft-com:vml" Requires="v">
                <p:oleObj spid="_x0000_s38944" r:id="rId7" imgW="2018424" imgH="406224" progId="Equation.3">
                  <p:embed/>
                </p:oleObj>
              </mc:Choice>
              <mc:Fallback>
                <p:oleObj r:id="rId7" imgW="2018424" imgH="4062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686175"/>
                        <a:ext cx="40814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Rectangle 7">
            <a:extLst>
              <a:ext uri="{FF2B5EF4-FFF2-40B4-BE49-F238E27FC236}">
                <a16:creationId xmlns:a16="http://schemas.microsoft.com/office/drawing/2014/main" id="{8AABD399-DDAA-470F-B3C6-379008E0E317}"/>
              </a:ext>
            </a:extLst>
          </p:cNvPr>
          <p:cNvSpPr>
            <a:spLocks noChangeArrowheads="1"/>
          </p:cNvSpPr>
          <p:nvPr/>
        </p:nvSpPr>
        <p:spPr bwMode="auto">
          <a:xfrm>
            <a:off x="457200" y="5410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A50021"/>
                </a:solidFill>
              </a:rPr>
              <a:t>用小信号交流分量表示</a:t>
            </a:r>
            <a:endParaRPr lang="zh-CN" altLang="en-US" sz="3200">
              <a:solidFill>
                <a:srgbClr val="A50021"/>
              </a:solidFill>
              <a:latin typeface="幼圆" panose="02010509060101010101" pitchFamily="49" charset="-122"/>
              <a:ea typeface="幼圆" panose="02010509060101010101" pitchFamily="49" charset="-122"/>
            </a:endParaRPr>
          </a:p>
        </p:txBody>
      </p:sp>
      <p:sp>
        <p:nvSpPr>
          <p:cNvPr id="38920" name="Rectangle 8">
            <a:extLst>
              <a:ext uri="{FF2B5EF4-FFF2-40B4-BE49-F238E27FC236}">
                <a16:creationId xmlns:a16="http://schemas.microsoft.com/office/drawing/2014/main" id="{92628206-4ED5-4FF3-A76A-174C4A040C6F}"/>
              </a:ext>
            </a:extLst>
          </p:cNvPr>
          <p:cNvSpPr>
            <a:spLocks noChangeArrowheads="1"/>
          </p:cNvSpPr>
          <p:nvPr/>
        </p:nvSpPr>
        <p:spPr bwMode="auto">
          <a:xfrm>
            <a:off x="3886200" y="5410200"/>
            <a:ext cx="289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12e</a:t>
            </a:r>
            <a:r>
              <a:rPr lang="en-US" altLang="zh-CN" sz="2800" b="0" i="1">
                <a:solidFill>
                  <a:srgbClr val="000000"/>
                </a:solidFill>
              </a:rPr>
              <a:t>v</a:t>
            </a:r>
            <a:r>
              <a:rPr lang="en-US" altLang="zh-CN" sz="2800" b="0" baseline="-25000">
                <a:solidFill>
                  <a:srgbClr val="000000"/>
                </a:solidFill>
              </a:rPr>
              <a:t>ce</a:t>
            </a:r>
            <a:endParaRPr lang="en-US" altLang="zh-CN" b="0"/>
          </a:p>
        </p:txBody>
      </p:sp>
      <p:sp>
        <p:nvSpPr>
          <p:cNvPr id="38921" name="Rectangle 9">
            <a:extLst>
              <a:ext uri="{FF2B5EF4-FFF2-40B4-BE49-F238E27FC236}">
                <a16:creationId xmlns:a16="http://schemas.microsoft.com/office/drawing/2014/main" id="{667A6FD6-B4BA-4362-95C4-8FA4BED10E7F}"/>
              </a:ext>
            </a:extLst>
          </p:cNvPr>
          <p:cNvSpPr>
            <a:spLocks noChangeArrowheads="1"/>
          </p:cNvSpPr>
          <p:nvPr/>
        </p:nvSpPr>
        <p:spPr bwMode="auto">
          <a:xfrm>
            <a:off x="4038600" y="5943600"/>
            <a:ext cx="289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22e</a:t>
            </a:r>
            <a:r>
              <a:rPr lang="en-US" altLang="zh-CN" sz="2800" b="0" i="1">
                <a:solidFill>
                  <a:srgbClr val="000000"/>
                </a:solidFill>
              </a:rPr>
              <a:t>v</a:t>
            </a:r>
            <a:r>
              <a:rPr lang="en-US" altLang="zh-CN" sz="2800" b="0" baseline="-25000">
                <a:solidFill>
                  <a:srgbClr val="000000"/>
                </a:solidFill>
              </a:rPr>
              <a:t>ce</a:t>
            </a:r>
            <a:endParaRPr lang="en-US" altLang="zh-CN" b="0"/>
          </a:p>
        </p:txBody>
      </p:sp>
      <p:sp>
        <p:nvSpPr>
          <p:cNvPr id="38922" name="Rectangle 10">
            <a:extLst>
              <a:ext uri="{FF2B5EF4-FFF2-40B4-BE49-F238E27FC236}">
                <a16:creationId xmlns:a16="http://schemas.microsoft.com/office/drawing/2014/main" id="{96A411E2-A14B-49F3-BB7A-ED434284FED8}"/>
              </a:ext>
            </a:extLst>
          </p:cNvPr>
          <p:cNvSpPr>
            <a:spLocks noChangeArrowheads="1"/>
          </p:cNvSpPr>
          <p:nvPr/>
        </p:nvSpPr>
        <p:spPr bwMode="auto">
          <a:xfrm>
            <a:off x="609600" y="1392238"/>
            <a:ext cx="41148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a:t>输入、输出特性如下：</a:t>
            </a:r>
            <a:endParaRPr lang="zh-CN" altLang="en-US">
              <a:latin typeface="幼圆" panose="02010509060101010101" pitchFamily="49" charset="-122"/>
              <a:ea typeface="幼圆" panose="02010509060101010101" pitchFamily="49" charset="-122"/>
            </a:endParaRPr>
          </a:p>
        </p:txBody>
      </p:sp>
      <p:sp>
        <p:nvSpPr>
          <p:cNvPr id="38923" name="Text Box 11">
            <a:extLst>
              <a:ext uri="{FF2B5EF4-FFF2-40B4-BE49-F238E27FC236}">
                <a16:creationId xmlns:a16="http://schemas.microsoft.com/office/drawing/2014/main" id="{99CB41FB-C0DC-490A-8DB5-7228585C2C56}"/>
              </a:ext>
            </a:extLst>
          </p:cNvPr>
          <p:cNvSpPr txBox="1">
            <a:spLocks noChangeArrowheads="1"/>
          </p:cNvSpPr>
          <p:nvPr/>
        </p:nvSpPr>
        <p:spPr bwMode="auto">
          <a:xfrm>
            <a:off x="1593850" y="1752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黑体" panose="02010609060101010101" pitchFamily="49" charset="-122"/>
              </a:rPr>
              <a:t>i</a:t>
            </a:r>
            <a:r>
              <a:rPr lang="en-US" altLang="zh-CN" baseline="-25000">
                <a:ea typeface="黑体" panose="02010609060101010101" pitchFamily="49" charset="-122"/>
              </a:rPr>
              <a:t>B</a:t>
            </a:r>
            <a:r>
              <a:rPr lang="en-US" altLang="zh-CN">
                <a:ea typeface="黑体" panose="02010609060101010101" pitchFamily="49" charset="-122"/>
              </a:rPr>
              <a:t>=</a:t>
            </a:r>
            <a:r>
              <a:rPr lang="en-US" altLang="zh-CN" i="1">
                <a:ea typeface="黑体" panose="02010609060101010101" pitchFamily="49" charset="-122"/>
              </a:rPr>
              <a:t>f</a:t>
            </a:r>
            <a:r>
              <a:rPr lang="en-US" altLang="zh-CN">
                <a:ea typeface="黑体" panose="02010609060101010101" pitchFamily="49" charset="-122"/>
              </a:rPr>
              <a:t>(</a:t>
            </a:r>
            <a:r>
              <a:rPr lang="en-US" altLang="zh-CN" i="1">
                <a:ea typeface="黑体" panose="02010609060101010101" pitchFamily="49" charset="-122"/>
              </a:rPr>
              <a:t>v</a:t>
            </a:r>
            <a:r>
              <a:rPr lang="en-US" altLang="zh-CN" baseline="-25000">
                <a:ea typeface="黑体" panose="02010609060101010101" pitchFamily="49" charset="-122"/>
              </a:rPr>
              <a:t>BE</a:t>
            </a:r>
            <a:r>
              <a:rPr lang="en-US" altLang="zh-CN">
                <a:ea typeface="黑体" panose="02010609060101010101" pitchFamily="49" charset="-122"/>
              </a:rPr>
              <a:t>)</a:t>
            </a:r>
            <a:r>
              <a:rPr lang="en-US" altLang="zh-CN">
                <a:ea typeface="黑体" panose="02010609060101010101" pitchFamily="49" charset="-122"/>
                <a:sym typeface="Symbol" panose="05050102010706020507" pitchFamily="18" charset="2"/>
              </a:rPr>
              <a:t></a:t>
            </a:r>
            <a:r>
              <a:rPr lang="en-US" altLang="zh-CN">
                <a:ea typeface="黑体" panose="02010609060101010101" pitchFamily="49" charset="-122"/>
              </a:rPr>
              <a:t> </a:t>
            </a:r>
            <a:r>
              <a:rPr lang="en-US" altLang="zh-CN" sz="2800" i="1" baseline="-10000">
                <a:ea typeface="黑体" panose="02010609060101010101" pitchFamily="49" charset="-122"/>
              </a:rPr>
              <a:t>v</a:t>
            </a:r>
            <a:r>
              <a:rPr lang="en-US" altLang="zh-CN" sz="2000" baseline="-30000">
                <a:ea typeface="黑体" panose="02010609060101010101" pitchFamily="49" charset="-122"/>
              </a:rPr>
              <a:t>CE</a:t>
            </a:r>
            <a:r>
              <a:rPr lang="en-US" altLang="zh-CN" sz="2800" baseline="-10000">
                <a:ea typeface="黑体" panose="02010609060101010101" pitchFamily="49" charset="-122"/>
              </a:rPr>
              <a:t>=const</a:t>
            </a:r>
            <a:endParaRPr lang="en-US" altLang="zh-CN" sz="2800">
              <a:ea typeface="黑体" panose="02010609060101010101" pitchFamily="49" charset="-122"/>
            </a:endParaRPr>
          </a:p>
        </p:txBody>
      </p:sp>
      <p:sp>
        <p:nvSpPr>
          <p:cNvPr id="38924" name="Text Box 12">
            <a:extLst>
              <a:ext uri="{FF2B5EF4-FFF2-40B4-BE49-F238E27FC236}">
                <a16:creationId xmlns:a16="http://schemas.microsoft.com/office/drawing/2014/main" id="{27AE9F41-A06C-4002-9B05-5F1FB17C0988}"/>
              </a:ext>
            </a:extLst>
          </p:cNvPr>
          <p:cNvSpPr txBox="1">
            <a:spLocks noChangeArrowheads="1"/>
          </p:cNvSpPr>
          <p:nvPr/>
        </p:nvSpPr>
        <p:spPr bwMode="auto">
          <a:xfrm>
            <a:off x="1593850" y="2209800"/>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黑体" panose="02010609060101010101" pitchFamily="49" charset="-122"/>
              </a:rPr>
              <a:t>i</a:t>
            </a:r>
            <a:r>
              <a:rPr lang="en-US" altLang="zh-CN" baseline="-25000">
                <a:ea typeface="黑体" panose="02010609060101010101" pitchFamily="49" charset="-122"/>
              </a:rPr>
              <a:t>C</a:t>
            </a:r>
            <a:r>
              <a:rPr lang="en-US" altLang="zh-CN">
                <a:ea typeface="黑体" panose="02010609060101010101" pitchFamily="49" charset="-122"/>
              </a:rPr>
              <a:t>=</a:t>
            </a:r>
            <a:r>
              <a:rPr lang="en-US" altLang="zh-CN" i="1">
                <a:ea typeface="黑体" panose="02010609060101010101" pitchFamily="49" charset="-122"/>
              </a:rPr>
              <a:t>f</a:t>
            </a:r>
            <a:r>
              <a:rPr lang="en-US" altLang="zh-CN">
                <a:ea typeface="黑体" panose="02010609060101010101" pitchFamily="49" charset="-122"/>
              </a:rPr>
              <a:t>(</a:t>
            </a:r>
            <a:r>
              <a:rPr lang="en-US" altLang="zh-CN" i="1">
                <a:ea typeface="黑体" panose="02010609060101010101" pitchFamily="49" charset="-122"/>
              </a:rPr>
              <a:t>v</a:t>
            </a:r>
            <a:r>
              <a:rPr lang="en-US" altLang="zh-CN" baseline="-25000">
                <a:ea typeface="黑体" panose="02010609060101010101" pitchFamily="49" charset="-122"/>
              </a:rPr>
              <a:t>CE</a:t>
            </a:r>
            <a:r>
              <a:rPr lang="en-US" altLang="zh-CN">
                <a:ea typeface="黑体" panose="02010609060101010101" pitchFamily="49" charset="-122"/>
              </a:rPr>
              <a:t>)</a:t>
            </a:r>
            <a:r>
              <a:rPr lang="en-US" altLang="zh-CN">
                <a:ea typeface="黑体" panose="02010609060101010101" pitchFamily="49" charset="-122"/>
                <a:sym typeface="Symbol" panose="05050102010706020507" pitchFamily="18" charset="2"/>
              </a:rPr>
              <a:t></a:t>
            </a:r>
            <a:r>
              <a:rPr lang="en-US" altLang="zh-CN">
                <a:ea typeface="黑体" panose="02010609060101010101" pitchFamily="49" charset="-122"/>
              </a:rPr>
              <a:t> </a:t>
            </a:r>
            <a:r>
              <a:rPr lang="en-US" altLang="zh-CN" sz="2800" i="1" baseline="-10000">
                <a:ea typeface="黑体" panose="02010609060101010101" pitchFamily="49" charset="-122"/>
              </a:rPr>
              <a:t>i</a:t>
            </a:r>
            <a:r>
              <a:rPr lang="en-US" altLang="zh-CN" sz="2000" baseline="-30000">
                <a:ea typeface="黑体" panose="02010609060101010101" pitchFamily="49" charset="-122"/>
              </a:rPr>
              <a:t>B</a:t>
            </a:r>
            <a:r>
              <a:rPr lang="en-US" altLang="zh-CN" sz="2800" baseline="-10000">
                <a:ea typeface="黑体" panose="02010609060101010101" pitchFamily="49" charset="-122"/>
              </a:rPr>
              <a:t>=const</a:t>
            </a:r>
            <a:endParaRPr lang="en-US" altLang="zh-CN" sz="2800"/>
          </a:p>
        </p:txBody>
      </p:sp>
      <p:sp>
        <p:nvSpPr>
          <p:cNvPr id="38925" name="Rectangle 13">
            <a:extLst>
              <a:ext uri="{FF2B5EF4-FFF2-40B4-BE49-F238E27FC236}">
                <a16:creationId xmlns:a16="http://schemas.microsoft.com/office/drawing/2014/main" id="{DFDF605C-C761-4EFB-863B-97A411805328}"/>
              </a:ext>
            </a:extLst>
          </p:cNvPr>
          <p:cNvSpPr>
            <a:spLocks noChangeArrowheads="1"/>
          </p:cNvSpPr>
          <p:nvPr/>
        </p:nvSpPr>
        <p:spPr bwMode="auto">
          <a:xfrm>
            <a:off x="381000" y="2743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A50021"/>
                </a:solidFill>
              </a:rPr>
              <a:t>可以写成：</a:t>
            </a:r>
            <a:endParaRPr lang="zh-CN" altLang="en-US">
              <a:solidFill>
                <a:srgbClr val="A50021"/>
              </a:solidFill>
              <a:latin typeface="幼圆" panose="02010509060101010101" pitchFamily="49" charset="-122"/>
              <a:ea typeface="幼圆" panose="02010509060101010101" pitchFamily="49" charset="-122"/>
            </a:endParaRPr>
          </a:p>
        </p:txBody>
      </p:sp>
      <p:graphicFrame>
        <p:nvGraphicFramePr>
          <p:cNvPr id="38926" name="Object 14">
            <a:extLst>
              <a:ext uri="{FF2B5EF4-FFF2-40B4-BE49-F238E27FC236}">
                <a16:creationId xmlns:a16="http://schemas.microsoft.com/office/drawing/2014/main" id="{BB4A9191-3398-4FA1-BBA7-9CAAF92177AB}"/>
              </a:ext>
            </a:extLst>
          </p:cNvPr>
          <p:cNvGraphicFramePr>
            <a:graphicFrameLocks noChangeAspect="1"/>
          </p:cNvGraphicFramePr>
          <p:nvPr/>
        </p:nvGraphicFramePr>
        <p:xfrm>
          <a:off x="4797425" y="2800350"/>
          <a:ext cx="1679575" cy="400050"/>
        </p:xfrm>
        <a:graphic>
          <a:graphicData uri="http://schemas.openxmlformats.org/presentationml/2006/ole">
            <mc:AlternateContent xmlns:mc="http://schemas.openxmlformats.org/markup-compatibility/2006">
              <mc:Choice xmlns:v="urn:schemas-microsoft-com:vml" Requires="v">
                <p:oleObj spid="_x0000_s38945" r:id="rId9" imgW="840023" imgH="203642" progId="Equation.3">
                  <p:embed/>
                </p:oleObj>
              </mc:Choice>
              <mc:Fallback>
                <p:oleObj r:id="rId9" imgW="840023" imgH="20364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7425" y="2800350"/>
                        <a:ext cx="1679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7" name="Object 15">
            <a:extLst>
              <a:ext uri="{FF2B5EF4-FFF2-40B4-BE49-F238E27FC236}">
                <a16:creationId xmlns:a16="http://schemas.microsoft.com/office/drawing/2014/main" id="{90E8878C-AA99-4F23-B08A-FEAE1BC7F918}"/>
              </a:ext>
            </a:extLst>
          </p:cNvPr>
          <p:cNvGraphicFramePr>
            <a:graphicFrameLocks noChangeAspect="1"/>
          </p:cNvGraphicFramePr>
          <p:nvPr/>
        </p:nvGraphicFramePr>
        <p:xfrm>
          <a:off x="2320925" y="4498975"/>
          <a:ext cx="4081463" cy="860425"/>
        </p:xfrm>
        <a:graphic>
          <a:graphicData uri="http://schemas.openxmlformats.org/presentationml/2006/ole">
            <mc:AlternateContent xmlns:mc="http://schemas.openxmlformats.org/markup-compatibility/2006">
              <mc:Choice xmlns:v="urn:schemas-microsoft-com:vml" Requires="v">
                <p:oleObj spid="_x0000_s38946" r:id="rId11" imgW="2019300" imgH="431800" progId="Equation.3">
                  <p:embed/>
                </p:oleObj>
              </mc:Choice>
              <mc:Fallback>
                <p:oleObj r:id="rId11" imgW="2019300" imgH="4318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0925" y="4498975"/>
                        <a:ext cx="40814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928" name="Group 16">
            <a:extLst>
              <a:ext uri="{FF2B5EF4-FFF2-40B4-BE49-F238E27FC236}">
                <a16:creationId xmlns:a16="http://schemas.microsoft.com/office/drawing/2014/main" id="{97896244-C472-423F-ABC8-EDAE45A3CFFD}"/>
              </a:ext>
            </a:extLst>
          </p:cNvPr>
          <p:cNvGrpSpPr>
            <a:grpSpLocks/>
          </p:cNvGrpSpPr>
          <p:nvPr/>
        </p:nvGrpSpPr>
        <p:grpSpPr bwMode="auto">
          <a:xfrm>
            <a:off x="5695950" y="685800"/>
            <a:ext cx="3448050" cy="2500313"/>
            <a:chOff x="0" y="0"/>
            <a:chExt cx="2172" cy="1575"/>
          </a:xfrm>
        </p:grpSpPr>
        <p:grpSp>
          <p:nvGrpSpPr>
            <p:cNvPr id="38930" name="Group 17">
              <a:extLst>
                <a:ext uri="{FF2B5EF4-FFF2-40B4-BE49-F238E27FC236}">
                  <a16:creationId xmlns:a16="http://schemas.microsoft.com/office/drawing/2014/main" id="{09397B7D-5207-4180-9941-0B1AB13927F8}"/>
                </a:ext>
              </a:extLst>
            </p:cNvPr>
            <p:cNvGrpSpPr>
              <a:grpSpLocks/>
            </p:cNvGrpSpPr>
            <p:nvPr/>
          </p:nvGrpSpPr>
          <p:grpSpPr bwMode="auto">
            <a:xfrm>
              <a:off x="0" y="0"/>
              <a:ext cx="2172" cy="1332"/>
              <a:chOff x="0" y="0"/>
              <a:chExt cx="2172" cy="1332"/>
            </a:xfrm>
          </p:grpSpPr>
          <p:graphicFrame>
            <p:nvGraphicFramePr>
              <p:cNvPr id="38932" name="Object 18">
                <a:extLst>
                  <a:ext uri="{FF2B5EF4-FFF2-40B4-BE49-F238E27FC236}">
                    <a16:creationId xmlns:a16="http://schemas.microsoft.com/office/drawing/2014/main" id="{ABD3EC29-508A-41F7-A830-6EA9BDCF0B3B}"/>
                  </a:ext>
                </a:extLst>
              </p:cNvPr>
              <p:cNvGraphicFramePr>
                <a:graphicFrameLocks noChangeAspect="1"/>
              </p:cNvGraphicFramePr>
              <p:nvPr/>
            </p:nvGraphicFramePr>
            <p:xfrm>
              <a:off x="0" y="48"/>
              <a:ext cx="2172" cy="1284"/>
            </p:xfrm>
            <a:graphic>
              <a:graphicData uri="http://schemas.openxmlformats.org/presentationml/2006/ole">
                <mc:AlternateContent xmlns:mc="http://schemas.openxmlformats.org/markup-compatibility/2006">
                  <mc:Choice xmlns:v="urn:schemas-microsoft-com:vml" Requires="v">
                    <p:oleObj spid="_x0000_s38947" name="BMP 图像" r:id="rId13" imgW="3448462" imgH="2038293" progId="Paint.Picture">
                      <p:embed/>
                    </p:oleObj>
                  </mc:Choice>
                  <mc:Fallback>
                    <p:oleObj name="BMP 图像" r:id="rId13" imgW="3448462" imgH="2038293" progId="Paint.Picture">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8"/>
                            <a:ext cx="2172" cy="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3" name="Text Box 19">
                <a:extLst>
                  <a:ext uri="{FF2B5EF4-FFF2-40B4-BE49-F238E27FC236}">
                    <a16:creationId xmlns:a16="http://schemas.microsoft.com/office/drawing/2014/main" id="{5AD25976-EB83-442D-B712-FEA9FC1E33A7}"/>
                  </a:ext>
                </a:extLst>
              </p:cNvPr>
              <p:cNvSpPr txBox="1">
                <a:spLocks noChangeArrowheads="1"/>
              </p:cNvSpPr>
              <p:nvPr/>
            </p:nvSpPr>
            <p:spPr bwMode="auto">
              <a:xfrm>
                <a:off x="96" y="7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v</a:t>
                </a:r>
                <a:r>
                  <a:rPr lang="en-US" altLang="zh-CN" sz="2000" baseline="-25000">
                    <a:solidFill>
                      <a:srgbClr val="000000"/>
                    </a:solidFill>
                    <a:ea typeface="黑体" panose="02010609060101010101" pitchFamily="49" charset="-122"/>
                  </a:rPr>
                  <a:t>BE</a:t>
                </a:r>
                <a:endParaRPr lang="en-US" altLang="zh-CN" sz="2000">
                  <a:solidFill>
                    <a:srgbClr val="CC0000"/>
                  </a:solidFill>
                  <a:ea typeface="黑体" panose="02010609060101010101" pitchFamily="49" charset="-122"/>
                </a:endParaRPr>
              </a:p>
            </p:txBody>
          </p:sp>
          <p:sp>
            <p:nvSpPr>
              <p:cNvPr id="38934" name="Text Box 20">
                <a:extLst>
                  <a:ext uri="{FF2B5EF4-FFF2-40B4-BE49-F238E27FC236}">
                    <a16:creationId xmlns:a16="http://schemas.microsoft.com/office/drawing/2014/main" id="{BEF75EDA-0342-4FC5-94AC-71C58ADACE14}"/>
                  </a:ext>
                </a:extLst>
              </p:cNvPr>
              <p:cNvSpPr txBox="1">
                <a:spLocks noChangeArrowheads="1"/>
              </p:cNvSpPr>
              <p:nvPr/>
            </p:nvSpPr>
            <p:spPr bwMode="auto">
              <a:xfrm>
                <a:off x="1680" y="62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v</a:t>
                </a:r>
                <a:r>
                  <a:rPr lang="en-US" altLang="zh-CN" sz="2000" baseline="-25000">
                    <a:solidFill>
                      <a:srgbClr val="000000"/>
                    </a:solidFill>
                    <a:ea typeface="黑体" panose="02010609060101010101" pitchFamily="49" charset="-122"/>
                  </a:rPr>
                  <a:t>CE</a:t>
                </a:r>
                <a:endParaRPr lang="en-US" altLang="zh-CN" sz="2000">
                  <a:solidFill>
                    <a:srgbClr val="CC0000"/>
                  </a:solidFill>
                  <a:ea typeface="黑体" panose="02010609060101010101" pitchFamily="49" charset="-122"/>
                </a:endParaRPr>
              </a:p>
            </p:txBody>
          </p:sp>
          <p:sp>
            <p:nvSpPr>
              <p:cNvPr id="38935" name="Line 21">
                <a:extLst>
                  <a:ext uri="{FF2B5EF4-FFF2-40B4-BE49-F238E27FC236}">
                    <a16:creationId xmlns:a16="http://schemas.microsoft.com/office/drawing/2014/main" id="{E1C67E11-C32E-4532-A911-CEFEAC0C6EAA}"/>
                  </a:ext>
                </a:extLst>
              </p:cNvPr>
              <p:cNvSpPr>
                <a:spLocks noChangeShapeType="1"/>
              </p:cNvSpPr>
              <p:nvPr/>
            </p:nvSpPr>
            <p:spPr bwMode="auto">
              <a:xfrm>
                <a:off x="432" y="528"/>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Rectangle 22">
                <a:extLst>
                  <a:ext uri="{FF2B5EF4-FFF2-40B4-BE49-F238E27FC236}">
                    <a16:creationId xmlns:a16="http://schemas.microsoft.com/office/drawing/2014/main" id="{03355953-1CE2-4B16-B2F7-1FB3792FC6A5}"/>
                  </a:ext>
                </a:extLst>
              </p:cNvPr>
              <p:cNvSpPr>
                <a:spLocks noChangeArrowheads="1"/>
              </p:cNvSpPr>
              <p:nvPr/>
            </p:nvSpPr>
            <p:spPr bwMode="auto">
              <a:xfrm>
                <a:off x="864" y="144"/>
                <a:ext cx="528" cy="1104"/>
              </a:xfrm>
              <a:prstGeom prst="rect">
                <a:avLst/>
              </a:prstGeom>
              <a:noFill/>
              <a:ln w="127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37" name="Text Box 23">
                <a:extLst>
                  <a:ext uri="{FF2B5EF4-FFF2-40B4-BE49-F238E27FC236}">
                    <a16:creationId xmlns:a16="http://schemas.microsoft.com/office/drawing/2014/main" id="{CB87BC13-CF2E-4CF8-B12A-F10EA8DB9964}"/>
                  </a:ext>
                </a:extLst>
              </p:cNvPr>
              <p:cNvSpPr txBox="1">
                <a:spLocks noChangeArrowheads="1"/>
              </p:cNvSpPr>
              <p:nvPr/>
            </p:nvSpPr>
            <p:spPr bwMode="auto">
              <a:xfrm>
                <a:off x="384" y="24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i</a:t>
                </a:r>
                <a:r>
                  <a:rPr lang="en-US" altLang="zh-CN" sz="2000" baseline="-25000">
                    <a:solidFill>
                      <a:srgbClr val="000000"/>
                    </a:solidFill>
                    <a:ea typeface="黑体" panose="02010609060101010101" pitchFamily="49" charset="-122"/>
                  </a:rPr>
                  <a:t>B</a:t>
                </a:r>
                <a:endParaRPr lang="en-US" altLang="zh-CN" sz="2000">
                  <a:solidFill>
                    <a:srgbClr val="CC0000"/>
                  </a:solidFill>
                  <a:ea typeface="黑体" panose="02010609060101010101" pitchFamily="49" charset="-122"/>
                </a:endParaRPr>
              </a:p>
            </p:txBody>
          </p:sp>
          <p:sp>
            <p:nvSpPr>
              <p:cNvPr id="38938" name="Text Box 24">
                <a:extLst>
                  <a:ext uri="{FF2B5EF4-FFF2-40B4-BE49-F238E27FC236}">
                    <a16:creationId xmlns:a16="http://schemas.microsoft.com/office/drawing/2014/main" id="{41C58B1A-AE63-4CCC-95D2-164ED63B0C1F}"/>
                  </a:ext>
                </a:extLst>
              </p:cNvPr>
              <p:cNvSpPr txBox="1">
                <a:spLocks noChangeArrowheads="1"/>
              </p:cNvSpPr>
              <p:nvPr/>
            </p:nvSpPr>
            <p:spPr bwMode="auto">
              <a:xfrm>
                <a:off x="1392" y="8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c</a:t>
                </a:r>
                <a:endParaRPr lang="en-US" altLang="zh-CN" sz="2000">
                  <a:solidFill>
                    <a:srgbClr val="CC0000"/>
                  </a:solidFill>
                  <a:ea typeface="黑体" panose="02010609060101010101" pitchFamily="49" charset="-122"/>
                </a:endParaRPr>
              </a:p>
            </p:txBody>
          </p:sp>
          <p:sp>
            <p:nvSpPr>
              <p:cNvPr id="38939" name="Text Box 25">
                <a:extLst>
                  <a:ext uri="{FF2B5EF4-FFF2-40B4-BE49-F238E27FC236}">
                    <a16:creationId xmlns:a16="http://schemas.microsoft.com/office/drawing/2014/main" id="{C7435C59-407D-4751-84C0-9D4E344303C5}"/>
                  </a:ext>
                </a:extLst>
              </p:cNvPr>
              <p:cNvSpPr txBox="1">
                <a:spLocks noChangeArrowheads="1"/>
              </p:cNvSpPr>
              <p:nvPr/>
            </p:nvSpPr>
            <p:spPr bwMode="auto">
              <a:xfrm>
                <a:off x="960" y="96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e</a:t>
                </a:r>
                <a:endParaRPr lang="en-US" altLang="zh-CN" sz="2000">
                  <a:solidFill>
                    <a:srgbClr val="CC0000"/>
                  </a:solidFill>
                  <a:ea typeface="黑体" panose="02010609060101010101" pitchFamily="49" charset="-122"/>
                </a:endParaRPr>
              </a:p>
            </p:txBody>
          </p:sp>
          <p:sp>
            <p:nvSpPr>
              <p:cNvPr id="38940" name="Text Box 26">
                <a:extLst>
                  <a:ext uri="{FF2B5EF4-FFF2-40B4-BE49-F238E27FC236}">
                    <a16:creationId xmlns:a16="http://schemas.microsoft.com/office/drawing/2014/main" id="{CAA8C749-D167-4AF8-AA83-9321673DB012}"/>
                  </a:ext>
                </a:extLst>
              </p:cNvPr>
              <p:cNvSpPr txBox="1">
                <a:spLocks noChangeArrowheads="1"/>
              </p:cNvSpPr>
              <p:nvPr/>
            </p:nvSpPr>
            <p:spPr bwMode="auto">
              <a:xfrm>
                <a:off x="672" y="3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b</a:t>
                </a:r>
                <a:endParaRPr lang="en-US" altLang="zh-CN" sz="2000">
                  <a:solidFill>
                    <a:srgbClr val="CC0000"/>
                  </a:solidFill>
                  <a:ea typeface="黑体" panose="02010609060101010101" pitchFamily="49" charset="-122"/>
                </a:endParaRPr>
              </a:p>
            </p:txBody>
          </p:sp>
          <p:sp>
            <p:nvSpPr>
              <p:cNvPr id="38941" name="Line 27">
                <a:extLst>
                  <a:ext uri="{FF2B5EF4-FFF2-40B4-BE49-F238E27FC236}">
                    <a16:creationId xmlns:a16="http://schemas.microsoft.com/office/drawing/2014/main" id="{49CBF0BF-25C8-4281-A293-A9204BA4D13B}"/>
                  </a:ext>
                </a:extLst>
              </p:cNvPr>
              <p:cNvSpPr>
                <a:spLocks noChangeShapeType="1"/>
              </p:cNvSpPr>
              <p:nvPr/>
            </p:nvSpPr>
            <p:spPr bwMode="auto">
              <a:xfrm flipH="1">
                <a:off x="1584" y="288"/>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2" name="Text Box 28">
                <a:extLst>
                  <a:ext uri="{FF2B5EF4-FFF2-40B4-BE49-F238E27FC236}">
                    <a16:creationId xmlns:a16="http://schemas.microsoft.com/office/drawing/2014/main" id="{1AFA5C2B-255A-44B2-9932-11F676C7C0A1}"/>
                  </a:ext>
                </a:extLst>
              </p:cNvPr>
              <p:cNvSpPr txBox="1">
                <a:spLocks noChangeArrowheads="1"/>
              </p:cNvSpPr>
              <p:nvPr/>
            </p:nvSpPr>
            <p:spPr bwMode="auto">
              <a:xfrm>
                <a:off x="1632" y="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i</a:t>
                </a:r>
                <a:r>
                  <a:rPr lang="en-US" altLang="zh-CN" sz="2000" baseline="-25000">
                    <a:solidFill>
                      <a:srgbClr val="000000"/>
                    </a:solidFill>
                    <a:ea typeface="黑体" panose="02010609060101010101" pitchFamily="49" charset="-122"/>
                  </a:rPr>
                  <a:t>C</a:t>
                </a:r>
                <a:endParaRPr lang="en-US" altLang="zh-CN" sz="2000">
                  <a:solidFill>
                    <a:srgbClr val="CC0000"/>
                  </a:solidFill>
                  <a:ea typeface="黑体" panose="02010609060101010101" pitchFamily="49" charset="-122"/>
                </a:endParaRPr>
              </a:p>
            </p:txBody>
          </p:sp>
        </p:grpSp>
        <p:sp>
          <p:nvSpPr>
            <p:cNvPr id="38931" name="Rectangle 29">
              <a:extLst>
                <a:ext uri="{FF2B5EF4-FFF2-40B4-BE49-F238E27FC236}">
                  <a16:creationId xmlns:a16="http://schemas.microsoft.com/office/drawing/2014/main" id="{160ED67D-77D8-4507-98CA-868D8C59FFFB}"/>
                </a:ext>
              </a:extLst>
            </p:cNvPr>
            <p:cNvSpPr>
              <a:spLocks noChangeArrowheads="1"/>
            </p:cNvSpPr>
            <p:nvPr/>
          </p:nvSpPr>
          <p:spPr bwMode="auto">
            <a:xfrm>
              <a:off x="672" y="134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33CC"/>
                  </a:solidFill>
                </a:rPr>
                <a:t>BJT</a:t>
              </a:r>
              <a:r>
                <a:rPr lang="zh-CN" altLang="en-US" sz="1800">
                  <a:solidFill>
                    <a:srgbClr val="0033CC"/>
                  </a:solidFill>
                </a:rPr>
                <a:t>双口网络</a:t>
              </a:r>
              <a:endParaRPr lang="zh-CN" altLang="en-US" sz="1800">
                <a:solidFill>
                  <a:srgbClr val="0033CC"/>
                </a:solidFill>
                <a:latin typeface="幼圆" panose="02010509060101010101" pitchFamily="49" charset="-122"/>
                <a:ea typeface="幼圆" panose="02010509060101010101" pitchFamily="49" charset="-122"/>
              </a:endParaRPr>
            </a:p>
          </p:txBody>
        </p:sp>
      </p:grpSp>
      <p:sp>
        <p:nvSpPr>
          <p:cNvPr id="38929" name="Text Box 30">
            <a:extLst>
              <a:ext uri="{FF2B5EF4-FFF2-40B4-BE49-F238E27FC236}">
                <a16:creationId xmlns:a16="http://schemas.microsoft.com/office/drawing/2014/main" id="{51AE50C3-B720-4FAE-9872-B059FA696547}"/>
              </a:ext>
            </a:extLst>
          </p:cNvPr>
          <p:cNvSpPr txBox="1">
            <a:spLocks noChangeArrowheads="1"/>
          </p:cNvSpPr>
          <p:nvPr/>
        </p:nvSpPr>
        <p:spPr bwMode="auto">
          <a:xfrm>
            <a:off x="533400" y="609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二、晶体管共射参数等效模型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8928"/>
                                        </p:tgtEl>
                                        <p:attrNameLst>
                                          <p:attrName>style.visibility</p:attrName>
                                        </p:attrNameLst>
                                      </p:cBhvr>
                                      <p:to>
                                        <p:strVal val="visible"/>
                                      </p:to>
                                    </p:set>
                                    <p:animEffect transition="in" filter="box(out)">
                                      <p:cBhvr>
                                        <p:cTn id="7" dur="500"/>
                                        <p:tgtEl>
                                          <p:spTgt spid="3892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22"/>
                                        </p:tgtEl>
                                        <p:attrNameLst>
                                          <p:attrName>style.visibility</p:attrName>
                                        </p:attrNameLst>
                                      </p:cBhvr>
                                      <p:to>
                                        <p:strVal val="visible"/>
                                      </p:to>
                                    </p:set>
                                    <p:animEffect transition="in" filter="wipe(up)">
                                      <p:cBhvr>
                                        <p:cTn id="12" dur="500"/>
                                        <p:tgtEl>
                                          <p:spTgt spid="3892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23"/>
                                        </p:tgtEl>
                                        <p:attrNameLst>
                                          <p:attrName>style.visibility</p:attrName>
                                        </p:attrNameLst>
                                      </p:cBhvr>
                                      <p:to>
                                        <p:strVal val="visible"/>
                                      </p:to>
                                    </p:set>
                                    <p:animEffect transition="in" filter="wipe(up)">
                                      <p:cBhvr>
                                        <p:cTn id="17" dur="500"/>
                                        <p:tgtEl>
                                          <p:spTgt spid="3892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24"/>
                                        </p:tgtEl>
                                        <p:attrNameLst>
                                          <p:attrName>style.visibility</p:attrName>
                                        </p:attrNameLst>
                                      </p:cBhvr>
                                      <p:to>
                                        <p:strVal val="visible"/>
                                      </p:to>
                                    </p:set>
                                    <p:animEffect transition="in" filter="wipe(up)">
                                      <p:cBhvr>
                                        <p:cTn id="22" dur="500"/>
                                        <p:tgtEl>
                                          <p:spTgt spid="38924"/>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8925"/>
                                        </p:tgtEl>
                                        <p:attrNameLst>
                                          <p:attrName>style.visibility</p:attrName>
                                        </p:attrNameLst>
                                      </p:cBhvr>
                                      <p:to>
                                        <p:strVal val="visible"/>
                                      </p:to>
                                    </p:set>
                                    <p:anim calcmode="lin" valueType="num">
                                      <p:cBhvr additive="base">
                                        <p:cTn id="27" dur="500" fill="hold"/>
                                        <p:tgtEl>
                                          <p:spTgt spid="38925"/>
                                        </p:tgtEl>
                                        <p:attrNameLst>
                                          <p:attrName>ppt_x</p:attrName>
                                        </p:attrNameLst>
                                      </p:cBhvr>
                                      <p:tavLst>
                                        <p:tav tm="0">
                                          <p:val>
                                            <p:strVal val="0-#ppt_w/2"/>
                                          </p:val>
                                        </p:tav>
                                        <p:tav tm="100000">
                                          <p:val>
                                            <p:strVal val="#ppt_x"/>
                                          </p:val>
                                        </p:tav>
                                      </p:tavLst>
                                    </p:anim>
                                    <p:anim calcmode="lin" valueType="num">
                                      <p:cBhvr additive="base">
                                        <p:cTn id="28" dur="500" fill="hold"/>
                                        <p:tgtEl>
                                          <p:spTgt spid="389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38916"/>
                                        </p:tgtEl>
                                        <p:attrNameLst>
                                          <p:attrName>style.visibility</p:attrName>
                                        </p:attrNameLst>
                                      </p:cBhvr>
                                      <p:to>
                                        <p:strVal val="visible"/>
                                      </p:to>
                                    </p:set>
                                    <p:anim calcmode="lin" valueType="num">
                                      <p:cBhvr>
                                        <p:cTn id="33" dur="1000" fill="hold"/>
                                        <p:tgtEl>
                                          <p:spTgt spid="38916"/>
                                        </p:tgtEl>
                                        <p:attrNameLst>
                                          <p:attrName>ppt_w</p:attrName>
                                        </p:attrNameLst>
                                      </p:cBhvr>
                                      <p:tavLst>
                                        <p:tav tm="0">
                                          <p:val>
                                            <p:fltVal val="0"/>
                                          </p:val>
                                        </p:tav>
                                        <p:tav tm="100000">
                                          <p:val>
                                            <p:strVal val="#ppt_w"/>
                                          </p:val>
                                        </p:tav>
                                      </p:tavLst>
                                    </p:anim>
                                    <p:anim calcmode="lin" valueType="num">
                                      <p:cBhvr>
                                        <p:cTn id="34" dur="1000" fill="hold"/>
                                        <p:tgtEl>
                                          <p:spTgt spid="38916"/>
                                        </p:tgtEl>
                                        <p:attrNameLst>
                                          <p:attrName>ppt_h</p:attrName>
                                        </p:attrNameLst>
                                      </p:cBhvr>
                                      <p:tavLst>
                                        <p:tav tm="0">
                                          <p:val>
                                            <p:fltVal val="0"/>
                                          </p:val>
                                        </p:tav>
                                        <p:tav tm="100000">
                                          <p:val>
                                            <p:strVal val="#ppt_h"/>
                                          </p:val>
                                        </p:tav>
                                      </p:tavLst>
                                    </p:anim>
                                    <p:anim calcmode="lin" valueType="num">
                                      <p:cBhvr>
                                        <p:cTn id="35" dur="1000" fill="hold"/>
                                        <p:tgtEl>
                                          <p:spTgt spid="38916"/>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891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nodeType="clickEffect">
                                  <p:stCondLst>
                                    <p:cond delay="0"/>
                                  </p:stCondLst>
                                  <p:childTnLst>
                                    <p:set>
                                      <p:cBhvr>
                                        <p:cTn id="40" dur="1" fill="hold">
                                          <p:stCondLst>
                                            <p:cond delay="0"/>
                                          </p:stCondLst>
                                        </p:cTn>
                                        <p:tgtEl>
                                          <p:spTgt spid="38926"/>
                                        </p:tgtEl>
                                        <p:attrNameLst>
                                          <p:attrName>style.visibility</p:attrName>
                                        </p:attrNameLst>
                                      </p:cBhvr>
                                      <p:to>
                                        <p:strVal val="visible"/>
                                      </p:to>
                                    </p:set>
                                    <p:anim calcmode="lin" valueType="num">
                                      <p:cBhvr>
                                        <p:cTn id="41" dur="1000" fill="hold"/>
                                        <p:tgtEl>
                                          <p:spTgt spid="38926"/>
                                        </p:tgtEl>
                                        <p:attrNameLst>
                                          <p:attrName>ppt_w</p:attrName>
                                        </p:attrNameLst>
                                      </p:cBhvr>
                                      <p:tavLst>
                                        <p:tav tm="0">
                                          <p:val>
                                            <p:fltVal val="0"/>
                                          </p:val>
                                        </p:tav>
                                        <p:tav tm="100000">
                                          <p:val>
                                            <p:strVal val="#ppt_w"/>
                                          </p:val>
                                        </p:tav>
                                      </p:tavLst>
                                    </p:anim>
                                    <p:anim calcmode="lin" valueType="num">
                                      <p:cBhvr>
                                        <p:cTn id="42" dur="1000" fill="hold"/>
                                        <p:tgtEl>
                                          <p:spTgt spid="38926"/>
                                        </p:tgtEl>
                                        <p:attrNameLst>
                                          <p:attrName>ppt_h</p:attrName>
                                        </p:attrNameLst>
                                      </p:cBhvr>
                                      <p:tavLst>
                                        <p:tav tm="0">
                                          <p:val>
                                            <p:fltVal val="0"/>
                                          </p:val>
                                        </p:tav>
                                        <p:tav tm="100000">
                                          <p:val>
                                            <p:strVal val="#ppt_h"/>
                                          </p:val>
                                        </p:tav>
                                      </p:tavLst>
                                    </p:anim>
                                    <p:anim calcmode="lin" valueType="num">
                                      <p:cBhvr>
                                        <p:cTn id="43" dur="1000" fill="hold"/>
                                        <p:tgtEl>
                                          <p:spTgt spid="38926"/>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892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17"/>
                                        </p:tgtEl>
                                        <p:attrNameLst>
                                          <p:attrName>style.visibility</p:attrName>
                                        </p:attrNameLst>
                                      </p:cBhvr>
                                      <p:to>
                                        <p:strVal val="visible"/>
                                      </p:to>
                                    </p:set>
                                    <p:anim calcmode="lin" valueType="num">
                                      <p:cBhvr additive="base">
                                        <p:cTn id="49" dur="500" fill="hold"/>
                                        <p:tgtEl>
                                          <p:spTgt spid="38917"/>
                                        </p:tgtEl>
                                        <p:attrNameLst>
                                          <p:attrName>ppt_x</p:attrName>
                                        </p:attrNameLst>
                                      </p:cBhvr>
                                      <p:tavLst>
                                        <p:tav tm="0">
                                          <p:val>
                                            <p:strVal val="1+#ppt_w/2"/>
                                          </p:val>
                                        </p:tav>
                                        <p:tav tm="100000">
                                          <p:val>
                                            <p:strVal val="#ppt_x"/>
                                          </p:val>
                                        </p:tav>
                                      </p:tavLst>
                                    </p:anim>
                                    <p:anim calcmode="lin" valueType="num">
                                      <p:cBhvr additive="base">
                                        <p:cTn id="50" dur="500" fill="hold"/>
                                        <p:tgtEl>
                                          <p:spTgt spid="389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nodeType="clickEffect">
                                  <p:stCondLst>
                                    <p:cond delay="0"/>
                                  </p:stCondLst>
                                  <p:childTnLst>
                                    <p:set>
                                      <p:cBhvr>
                                        <p:cTn id="54" dur="1" fill="hold">
                                          <p:stCondLst>
                                            <p:cond delay="0"/>
                                          </p:stCondLst>
                                        </p:cTn>
                                        <p:tgtEl>
                                          <p:spTgt spid="38918"/>
                                        </p:tgtEl>
                                        <p:attrNameLst>
                                          <p:attrName>style.visibility</p:attrName>
                                        </p:attrNameLst>
                                      </p:cBhvr>
                                      <p:to>
                                        <p:strVal val="visible"/>
                                      </p:to>
                                    </p:set>
                                    <p:anim calcmode="lin" valueType="num">
                                      <p:cBhvr>
                                        <p:cTn id="55" dur="1000" fill="hold"/>
                                        <p:tgtEl>
                                          <p:spTgt spid="38918"/>
                                        </p:tgtEl>
                                        <p:attrNameLst>
                                          <p:attrName>ppt_w</p:attrName>
                                        </p:attrNameLst>
                                      </p:cBhvr>
                                      <p:tavLst>
                                        <p:tav tm="0">
                                          <p:val>
                                            <p:fltVal val="0"/>
                                          </p:val>
                                        </p:tav>
                                        <p:tav tm="100000">
                                          <p:val>
                                            <p:strVal val="#ppt_w"/>
                                          </p:val>
                                        </p:tav>
                                      </p:tavLst>
                                    </p:anim>
                                    <p:anim calcmode="lin" valueType="num">
                                      <p:cBhvr>
                                        <p:cTn id="56" dur="1000" fill="hold"/>
                                        <p:tgtEl>
                                          <p:spTgt spid="38918"/>
                                        </p:tgtEl>
                                        <p:attrNameLst>
                                          <p:attrName>ppt_h</p:attrName>
                                        </p:attrNameLst>
                                      </p:cBhvr>
                                      <p:tavLst>
                                        <p:tav tm="0">
                                          <p:val>
                                            <p:fltVal val="0"/>
                                          </p:val>
                                        </p:tav>
                                        <p:tav tm="100000">
                                          <p:val>
                                            <p:strVal val="#ppt_h"/>
                                          </p:val>
                                        </p:tav>
                                      </p:tavLst>
                                    </p:anim>
                                    <p:anim calcmode="lin" valueType="num">
                                      <p:cBhvr>
                                        <p:cTn id="57" dur="1000" fill="hold"/>
                                        <p:tgtEl>
                                          <p:spTgt spid="38918"/>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891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3"/>
                                            </p:cond>
                                          </p:stCondLst>
                                          <p:endCondLst>
                                            <p:cond evt="onStopAudio" delay="0">
                                              <p:tgtEl>
                                                <p:sldTgt/>
                                              </p:tgtEl>
                                            </p:cond>
                                          </p:endCondLst>
                                        </p:cTn>
                                        <p:tgtEl>
                                          <p:sndTgt r:embed="rId4" name="CHIMES.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nodeType="clickEffect">
                                  <p:stCondLst>
                                    <p:cond delay="0"/>
                                  </p:stCondLst>
                                  <p:childTnLst>
                                    <p:set>
                                      <p:cBhvr>
                                        <p:cTn id="62" dur="1" fill="hold">
                                          <p:stCondLst>
                                            <p:cond delay="0"/>
                                          </p:stCondLst>
                                        </p:cTn>
                                        <p:tgtEl>
                                          <p:spTgt spid="38927"/>
                                        </p:tgtEl>
                                        <p:attrNameLst>
                                          <p:attrName>style.visibility</p:attrName>
                                        </p:attrNameLst>
                                      </p:cBhvr>
                                      <p:to>
                                        <p:strVal val="visible"/>
                                      </p:to>
                                    </p:set>
                                    <p:anim calcmode="lin" valueType="num">
                                      <p:cBhvr>
                                        <p:cTn id="63" dur="1000" fill="hold"/>
                                        <p:tgtEl>
                                          <p:spTgt spid="38927"/>
                                        </p:tgtEl>
                                        <p:attrNameLst>
                                          <p:attrName>ppt_w</p:attrName>
                                        </p:attrNameLst>
                                      </p:cBhvr>
                                      <p:tavLst>
                                        <p:tav tm="0">
                                          <p:val>
                                            <p:fltVal val="0"/>
                                          </p:val>
                                        </p:tav>
                                        <p:tav tm="100000">
                                          <p:val>
                                            <p:strVal val="#ppt_w"/>
                                          </p:val>
                                        </p:tav>
                                      </p:tavLst>
                                    </p:anim>
                                    <p:anim calcmode="lin" valueType="num">
                                      <p:cBhvr>
                                        <p:cTn id="64" dur="1000" fill="hold"/>
                                        <p:tgtEl>
                                          <p:spTgt spid="38927"/>
                                        </p:tgtEl>
                                        <p:attrNameLst>
                                          <p:attrName>ppt_h</p:attrName>
                                        </p:attrNameLst>
                                      </p:cBhvr>
                                      <p:tavLst>
                                        <p:tav tm="0">
                                          <p:val>
                                            <p:fltVal val="0"/>
                                          </p:val>
                                        </p:tav>
                                        <p:tav tm="100000">
                                          <p:val>
                                            <p:strVal val="#ppt_h"/>
                                          </p:val>
                                        </p:tav>
                                      </p:tavLst>
                                    </p:anim>
                                    <p:anim calcmode="lin" valueType="num">
                                      <p:cBhvr>
                                        <p:cTn id="65" dur="1000" fill="hold"/>
                                        <p:tgtEl>
                                          <p:spTgt spid="38927"/>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3892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61"/>
                                            </p:cond>
                                          </p:stCondLst>
                                          <p:endCondLst>
                                            <p:cond evt="onStopAudio" delay="0">
                                              <p:tgtEl>
                                                <p:sldTgt/>
                                              </p:tgtEl>
                                            </p:cond>
                                          </p:endCondLst>
                                        </p:cTn>
                                        <p:tgtEl>
                                          <p:sndTgt r:embed="rId4" name="CHIMES.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38919"/>
                                        </p:tgtEl>
                                        <p:attrNameLst>
                                          <p:attrName>style.visibility</p:attrName>
                                        </p:attrNameLst>
                                      </p:cBhvr>
                                      <p:to>
                                        <p:strVal val="visible"/>
                                      </p:to>
                                    </p:set>
                                    <p:anim calcmode="lin" valueType="num">
                                      <p:cBhvr additive="base">
                                        <p:cTn id="71" dur="500" fill="hold"/>
                                        <p:tgtEl>
                                          <p:spTgt spid="38919"/>
                                        </p:tgtEl>
                                        <p:attrNameLst>
                                          <p:attrName>ppt_x</p:attrName>
                                        </p:attrNameLst>
                                      </p:cBhvr>
                                      <p:tavLst>
                                        <p:tav tm="0">
                                          <p:val>
                                            <p:strVal val="0-#ppt_w/2"/>
                                          </p:val>
                                        </p:tav>
                                        <p:tav tm="100000">
                                          <p:val>
                                            <p:strVal val="#ppt_x"/>
                                          </p:val>
                                        </p:tav>
                                      </p:tavLst>
                                    </p:anim>
                                    <p:anim calcmode="lin" valueType="num">
                                      <p:cBhvr additive="base">
                                        <p:cTn id="72" dur="500" fill="hold"/>
                                        <p:tgtEl>
                                          <p:spTgt spid="38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4"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15" presetClass="entr" presetSubtype="0" fill="hold" grpId="0" nodeType="clickEffect">
                                  <p:stCondLst>
                                    <p:cond delay="0"/>
                                  </p:stCondLst>
                                  <p:childTnLst>
                                    <p:set>
                                      <p:cBhvr>
                                        <p:cTn id="76" dur="1" fill="hold">
                                          <p:stCondLst>
                                            <p:cond delay="0"/>
                                          </p:stCondLst>
                                        </p:cTn>
                                        <p:tgtEl>
                                          <p:spTgt spid="38920"/>
                                        </p:tgtEl>
                                        <p:attrNameLst>
                                          <p:attrName>style.visibility</p:attrName>
                                        </p:attrNameLst>
                                      </p:cBhvr>
                                      <p:to>
                                        <p:strVal val="visible"/>
                                      </p:to>
                                    </p:set>
                                    <p:anim calcmode="lin" valueType="num">
                                      <p:cBhvr>
                                        <p:cTn id="77" dur="1000" fill="hold"/>
                                        <p:tgtEl>
                                          <p:spTgt spid="38920"/>
                                        </p:tgtEl>
                                        <p:attrNameLst>
                                          <p:attrName>ppt_w</p:attrName>
                                        </p:attrNameLst>
                                      </p:cBhvr>
                                      <p:tavLst>
                                        <p:tav tm="0">
                                          <p:val>
                                            <p:fltVal val="0"/>
                                          </p:val>
                                        </p:tav>
                                        <p:tav tm="100000">
                                          <p:val>
                                            <p:strVal val="#ppt_w"/>
                                          </p:val>
                                        </p:tav>
                                      </p:tavLst>
                                    </p:anim>
                                    <p:anim calcmode="lin" valueType="num">
                                      <p:cBhvr>
                                        <p:cTn id="78" dur="1000" fill="hold"/>
                                        <p:tgtEl>
                                          <p:spTgt spid="38920"/>
                                        </p:tgtEl>
                                        <p:attrNameLst>
                                          <p:attrName>ppt_h</p:attrName>
                                        </p:attrNameLst>
                                      </p:cBhvr>
                                      <p:tavLst>
                                        <p:tav tm="0">
                                          <p:val>
                                            <p:fltVal val="0"/>
                                          </p:val>
                                        </p:tav>
                                        <p:tav tm="100000">
                                          <p:val>
                                            <p:strVal val="#ppt_h"/>
                                          </p:val>
                                        </p:tav>
                                      </p:tavLst>
                                    </p:anim>
                                    <p:anim calcmode="lin" valueType="num">
                                      <p:cBhvr>
                                        <p:cTn id="79" dur="1000" fill="hold"/>
                                        <p:tgtEl>
                                          <p:spTgt spid="38920"/>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3892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75"/>
                                            </p:cond>
                                          </p:stCondLst>
                                          <p:endCondLst>
                                            <p:cond evt="onStopAudio" delay="0">
                                              <p:tgtEl>
                                                <p:sldTgt/>
                                              </p:tgtEl>
                                            </p:cond>
                                          </p:endCondLst>
                                        </p:cTn>
                                        <p:tgtEl>
                                          <p:sndTgt r:embed="rId4" name="CHIMES.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15" presetClass="entr" presetSubtype="0" fill="hold" grpId="0" nodeType="clickEffect">
                                  <p:stCondLst>
                                    <p:cond delay="0"/>
                                  </p:stCondLst>
                                  <p:childTnLst>
                                    <p:set>
                                      <p:cBhvr>
                                        <p:cTn id="84" dur="1" fill="hold">
                                          <p:stCondLst>
                                            <p:cond delay="0"/>
                                          </p:stCondLst>
                                        </p:cTn>
                                        <p:tgtEl>
                                          <p:spTgt spid="38921"/>
                                        </p:tgtEl>
                                        <p:attrNameLst>
                                          <p:attrName>style.visibility</p:attrName>
                                        </p:attrNameLst>
                                      </p:cBhvr>
                                      <p:to>
                                        <p:strVal val="visible"/>
                                      </p:to>
                                    </p:set>
                                    <p:anim calcmode="lin" valueType="num">
                                      <p:cBhvr>
                                        <p:cTn id="85" dur="1000" fill="hold"/>
                                        <p:tgtEl>
                                          <p:spTgt spid="38921"/>
                                        </p:tgtEl>
                                        <p:attrNameLst>
                                          <p:attrName>ppt_w</p:attrName>
                                        </p:attrNameLst>
                                      </p:cBhvr>
                                      <p:tavLst>
                                        <p:tav tm="0">
                                          <p:val>
                                            <p:fltVal val="0"/>
                                          </p:val>
                                        </p:tav>
                                        <p:tav tm="100000">
                                          <p:val>
                                            <p:strVal val="#ppt_w"/>
                                          </p:val>
                                        </p:tav>
                                      </p:tavLst>
                                    </p:anim>
                                    <p:anim calcmode="lin" valueType="num">
                                      <p:cBhvr>
                                        <p:cTn id="86" dur="1000" fill="hold"/>
                                        <p:tgtEl>
                                          <p:spTgt spid="38921"/>
                                        </p:tgtEl>
                                        <p:attrNameLst>
                                          <p:attrName>ppt_h</p:attrName>
                                        </p:attrNameLst>
                                      </p:cBhvr>
                                      <p:tavLst>
                                        <p:tav tm="0">
                                          <p:val>
                                            <p:fltVal val="0"/>
                                          </p:val>
                                        </p:tav>
                                        <p:tav tm="100000">
                                          <p:val>
                                            <p:strVal val="#ppt_h"/>
                                          </p:val>
                                        </p:tav>
                                      </p:tavLst>
                                    </p:anim>
                                    <p:anim calcmode="lin" valueType="num">
                                      <p:cBhvr>
                                        <p:cTn id="87" dur="1000" fill="hold"/>
                                        <p:tgtEl>
                                          <p:spTgt spid="38921"/>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3892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utoUpdateAnimBg="0"/>
      <p:bldP spid="38921" grpId="0" autoUpdateAnimBg="0"/>
      <p:bldP spid="38922" grpId="0" autoUpdateAnimBg="0"/>
      <p:bldP spid="38923" grpId="0" autoUpdateAnimBg="0"/>
      <p:bldP spid="38924" grpId="0" autoUpdateAnimBg="0"/>
      <p:bldP spid="3892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2DA496D-70B9-45E7-92E2-8AF56144655B}"/>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aphicFrame>
        <p:nvGraphicFramePr>
          <p:cNvPr id="39939" name="Object 3">
            <a:extLst>
              <a:ext uri="{FF2B5EF4-FFF2-40B4-BE49-F238E27FC236}">
                <a16:creationId xmlns:a16="http://schemas.microsoft.com/office/drawing/2014/main" id="{18CDC97F-87D9-433E-9941-F6028D06D349}"/>
              </a:ext>
            </a:extLst>
          </p:cNvPr>
          <p:cNvGraphicFramePr>
            <a:graphicFrameLocks noChangeAspect="1"/>
          </p:cNvGraphicFramePr>
          <p:nvPr/>
        </p:nvGraphicFramePr>
        <p:xfrm>
          <a:off x="762000" y="1760538"/>
          <a:ext cx="1666875" cy="809625"/>
        </p:xfrm>
        <a:graphic>
          <a:graphicData uri="http://schemas.openxmlformats.org/presentationml/2006/ole">
            <mc:AlternateContent xmlns:mc="http://schemas.openxmlformats.org/markup-compatibility/2006">
              <mc:Choice xmlns:v="urn:schemas-microsoft-com:vml" Requires="v">
                <p:oleObj spid="_x0000_s39969" r:id="rId5" imgW="827295" imgH="407284" progId="Equation.3">
                  <p:embed/>
                </p:oleObj>
              </mc:Choice>
              <mc:Fallback>
                <p:oleObj r:id="rId5" imgW="827295" imgH="40728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760538"/>
                        <a:ext cx="16668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Text Box 4">
            <a:extLst>
              <a:ext uri="{FF2B5EF4-FFF2-40B4-BE49-F238E27FC236}">
                <a16:creationId xmlns:a16="http://schemas.microsoft.com/office/drawing/2014/main" id="{DDB4B961-1EFA-496C-9B3E-939533223534}"/>
              </a:ext>
            </a:extLst>
          </p:cNvPr>
          <p:cNvSpPr txBox="1">
            <a:spLocks noChangeArrowheads="1"/>
          </p:cNvSpPr>
          <p:nvPr/>
        </p:nvSpPr>
        <p:spPr bwMode="auto">
          <a:xfrm>
            <a:off x="2514600" y="1951038"/>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0000"/>
                </a:solidFill>
                <a:latin typeface="宋体" panose="02010600030101010101" pitchFamily="2" charset="-122"/>
              </a:rPr>
              <a:t>输出端交流短路时的输入电阻；</a:t>
            </a:r>
            <a:endParaRPr lang="zh-CN" altLang="en-US" sz="2800">
              <a:solidFill>
                <a:srgbClr val="008000"/>
              </a:solidFill>
            </a:endParaRPr>
          </a:p>
        </p:txBody>
      </p:sp>
      <p:sp>
        <p:nvSpPr>
          <p:cNvPr id="39941" name="Text Box 5">
            <a:extLst>
              <a:ext uri="{FF2B5EF4-FFF2-40B4-BE49-F238E27FC236}">
                <a16:creationId xmlns:a16="http://schemas.microsoft.com/office/drawing/2014/main" id="{E1A293A2-04B6-4B0E-A79C-A8A58CCD9876}"/>
              </a:ext>
            </a:extLst>
          </p:cNvPr>
          <p:cNvSpPr txBox="1">
            <a:spLocks noChangeArrowheads="1"/>
          </p:cNvSpPr>
          <p:nvPr/>
        </p:nvSpPr>
        <p:spPr bwMode="auto">
          <a:xfrm>
            <a:off x="2514600" y="2579688"/>
            <a:ext cx="5791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a:solidFill>
                  <a:srgbClr val="990000"/>
                </a:solidFill>
                <a:latin typeface="宋体" panose="02010600030101010101" pitchFamily="2" charset="-122"/>
              </a:rPr>
              <a:t>输出端交流短路时的正向电流传输比或电流放大系数；</a:t>
            </a:r>
            <a:endParaRPr lang="zh-CN" altLang="en-US">
              <a:solidFill>
                <a:srgbClr val="008000"/>
              </a:solidFill>
            </a:endParaRPr>
          </a:p>
        </p:txBody>
      </p:sp>
      <p:sp>
        <p:nvSpPr>
          <p:cNvPr id="39942" name="Text Box 6">
            <a:extLst>
              <a:ext uri="{FF2B5EF4-FFF2-40B4-BE49-F238E27FC236}">
                <a16:creationId xmlns:a16="http://schemas.microsoft.com/office/drawing/2014/main" id="{EAD4065B-F1ED-4A03-904E-F169F85BB16F}"/>
              </a:ext>
            </a:extLst>
          </p:cNvPr>
          <p:cNvSpPr txBox="1">
            <a:spLocks noChangeArrowheads="1"/>
          </p:cNvSpPr>
          <p:nvPr/>
        </p:nvSpPr>
        <p:spPr bwMode="auto">
          <a:xfrm>
            <a:off x="2514600" y="3703638"/>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0000"/>
                </a:solidFill>
                <a:latin typeface="宋体" panose="02010600030101010101" pitchFamily="2" charset="-122"/>
              </a:rPr>
              <a:t>输入端交流开路时的反向电压传输比；</a:t>
            </a:r>
            <a:endParaRPr lang="zh-CN" altLang="en-US">
              <a:solidFill>
                <a:srgbClr val="008000"/>
              </a:solidFill>
            </a:endParaRPr>
          </a:p>
        </p:txBody>
      </p:sp>
      <p:sp>
        <p:nvSpPr>
          <p:cNvPr id="39943" name="Text Box 7">
            <a:extLst>
              <a:ext uri="{FF2B5EF4-FFF2-40B4-BE49-F238E27FC236}">
                <a16:creationId xmlns:a16="http://schemas.microsoft.com/office/drawing/2014/main" id="{7F2653E8-A400-46FF-8473-060256C7D311}"/>
              </a:ext>
            </a:extLst>
          </p:cNvPr>
          <p:cNvSpPr txBox="1">
            <a:spLocks noChangeArrowheads="1"/>
          </p:cNvSpPr>
          <p:nvPr/>
        </p:nvSpPr>
        <p:spPr bwMode="auto">
          <a:xfrm>
            <a:off x="2514600" y="4541838"/>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0000"/>
                </a:solidFill>
                <a:latin typeface="宋体" panose="02010600030101010101" pitchFamily="2" charset="-122"/>
              </a:rPr>
              <a:t>输入端交流开路时的输出电导。</a:t>
            </a:r>
            <a:endParaRPr lang="zh-CN" altLang="en-US">
              <a:solidFill>
                <a:srgbClr val="008000"/>
              </a:solidFill>
            </a:endParaRPr>
          </a:p>
        </p:txBody>
      </p:sp>
      <p:sp>
        <p:nvSpPr>
          <p:cNvPr id="39944" name="Text Box 8">
            <a:extLst>
              <a:ext uri="{FF2B5EF4-FFF2-40B4-BE49-F238E27FC236}">
                <a16:creationId xmlns:a16="http://schemas.microsoft.com/office/drawing/2014/main" id="{051C24BA-3A87-496A-800D-A20D0FAA49AE}"/>
              </a:ext>
            </a:extLst>
          </p:cNvPr>
          <p:cNvSpPr txBox="1">
            <a:spLocks noChangeArrowheads="1"/>
          </p:cNvSpPr>
          <p:nvPr/>
        </p:nvSpPr>
        <p:spPr bwMode="auto">
          <a:xfrm>
            <a:off x="228600" y="1127125"/>
            <a:ext cx="1447800" cy="5191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3333CC"/>
                </a:solidFill>
                <a:latin typeface="黑体" panose="02010609060101010101" pitchFamily="49" charset="-122"/>
                <a:ea typeface="黑体" panose="02010609060101010101" pitchFamily="49" charset="-122"/>
              </a:rPr>
              <a:t>其中：</a:t>
            </a:r>
            <a:endParaRPr lang="zh-CN" altLang="en-US" sz="2800">
              <a:solidFill>
                <a:srgbClr val="008000"/>
              </a:solidFill>
            </a:endParaRPr>
          </a:p>
        </p:txBody>
      </p:sp>
      <p:sp>
        <p:nvSpPr>
          <p:cNvPr id="39945" name="Text Box 9">
            <a:extLst>
              <a:ext uri="{FF2B5EF4-FFF2-40B4-BE49-F238E27FC236}">
                <a16:creationId xmlns:a16="http://schemas.microsoft.com/office/drawing/2014/main" id="{450A3E00-EB4D-4931-B3F5-11D8EFF8F922}"/>
              </a:ext>
            </a:extLst>
          </p:cNvPr>
          <p:cNvSpPr txBox="1">
            <a:spLocks noChangeArrowheads="1"/>
          </p:cNvSpPr>
          <p:nvPr/>
        </p:nvSpPr>
        <p:spPr bwMode="auto">
          <a:xfrm>
            <a:off x="762000" y="5075238"/>
            <a:ext cx="7162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a:solidFill>
                  <a:srgbClr val="3333CC"/>
                </a:solidFill>
                <a:latin typeface="宋体" panose="02010600030101010101" pitchFamily="2" charset="-122"/>
              </a:rPr>
              <a:t>四个参数量纲各不相同，故称为混合参数。</a:t>
            </a:r>
            <a:endParaRPr lang="zh-CN" altLang="en-US" sz="2800">
              <a:solidFill>
                <a:srgbClr val="008000"/>
              </a:solidFill>
            </a:endParaRPr>
          </a:p>
        </p:txBody>
      </p:sp>
      <p:sp>
        <p:nvSpPr>
          <p:cNvPr id="39946" name="Rectangle 10">
            <a:extLst>
              <a:ext uri="{FF2B5EF4-FFF2-40B4-BE49-F238E27FC236}">
                <a16:creationId xmlns:a16="http://schemas.microsoft.com/office/drawing/2014/main" id="{AB1580C8-6613-4E32-BB01-1D796DC65A3E}"/>
              </a:ext>
            </a:extLst>
          </p:cNvPr>
          <p:cNvSpPr>
            <a:spLocks noChangeArrowheads="1"/>
          </p:cNvSpPr>
          <p:nvPr/>
        </p:nvSpPr>
        <p:spPr bwMode="auto">
          <a:xfrm>
            <a:off x="0" y="762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A50021"/>
                </a:solidFill>
                <a:ea typeface="幼圆" panose="02010509060101010101" pitchFamily="49" charset="-122"/>
              </a:rPr>
              <a:t>2.  </a:t>
            </a:r>
            <a:r>
              <a:rPr lang="en-US" altLang="zh-CN">
                <a:solidFill>
                  <a:srgbClr val="A50021"/>
                </a:solidFill>
                <a:ea typeface="幼圆" panose="02010509060101010101" pitchFamily="49" charset="-122"/>
              </a:rPr>
              <a:t>H</a:t>
            </a:r>
            <a:r>
              <a:rPr lang="zh-CN" altLang="en-US">
                <a:solidFill>
                  <a:srgbClr val="A50021"/>
                </a:solidFill>
                <a:latin typeface="幼圆" panose="02010509060101010101" pitchFamily="49" charset="-122"/>
                <a:ea typeface="幼圆" panose="02010509060101010101" pitchFamily="49" charset="-122"/>
              </a:rPr>
              <a:t>参数的物理意义</a:t>
            </a:r>
          </a:p>
        </p:txBody>
      </p:sp>
      <p:graphicFrame>
        <p:nvGraphicFramePr>
          <p:cNvPr id="39947" name="Object 11">
            <a:extLst>
              <a:ext uri="{FF2B5EF4-FFF2-40B4-BE49-F238E27FC236}">
                <a16:creationId xmlns:a16="http://schemas.microsoft.com/office/drawing/2014/main" id="{9B437794-A058-45DB-B0E7-B9ACCDF70A53}"/>
              </a:ext>
            </a:extLst>
          </p:cNvPr>
          <p:cNvGraphicFramePr>
            <a:graphicFrameLocks noChangeAspect="1"/>
          </p:cNvGraphicFramePr>
          <p:nvPr/>
        </p:nvGraphicFramePr>
        <p:xfrm>
          <a:off x="762000" y="2622550"/>
          <a:ext cx="1512888" cy="811213"/>
        </p:xfrm>
        <a:graphic>
          <a:graphicData uri="http://schemas.openxmlformats.org/presentationml/2006/ole">
            <mc:AlternateContent xmlns:mc="http://schemas.openxmlformats.org/markup-compatibility/2006">
              <mc:Choice xmlns:v="urn:schemas-microsoft-com:vml" Requires="v">
                <p:oleObj spid="_x0000_s39970" r:id="rId7" imgW="750930" imgH="407284" progId="Equation.3">
                  <p:embed/>
                </p:oleObj>
              </mc:Choice>
              <mc:Fallback>
                <p:oleObj r:id="rId7" imgW="750930" imgH="40728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2622550"/>
                        <a:ext cx="1512888"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8" name="Object 12">
            <a:extLst>
              <a:ext uri="{FF2B5EF4-FFF2-40B4-BE49-F238E27FC236}">
                <a16:creationId xmlns:a16="http://schemas.microsoft.com/office/drawing/2014/main" id="{0433A540-E06D-4048-A8B9-1EA419A04829}"/>
              </a:ext>
            </a:extLst>
          </p:cNvPr>
          <p:cNvGraphicFramePr>
            <a:graphicFrameLocks noChangeAspect="1"/>
          </p:cNvGraphicFramePr>
          <p:nvPr/>
        </p:nvGraphicFramePr>
        <p:xfrm>
          <a:off x="762000" y="3487738"/>
          <a:ext cx="1590675" cy="809625"/>
        </p:xfrm>
        <a:graphic>
          <a:graphicData uri="http://schemas.openxmlformats.org/presentationml/2006/ole">
            <mc:AlternateContent xmlns:mc="http://schemas.openxmlformats.org/markup-compatibility/2006">
              <mc:Choice xmlns:v="urn:schemas-microsoft-com:vml" Requires="v">
                <p:oleObj spid="_x0000_s39971" r:id="rId9" imgW="789112" imgH="407284" progId="Equation.3">
                  <p:embed/>
                </p:oleObj>
              </mc:Choice>
              <mc:Fallback>
                <p:oleObj r:id="rId9" imgW="789112" imgH="407284"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3487738"/>
                        <a:ext cx="15906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9" name="Object 13">
            <a:extLst>
              <a:ext uri="{FF2B5EF4-FFF2-40B4-BE49-F238E27FC236}">
                <a16:creationId xmlns:a16="http://schemas.microsoft.com/office/drawing/2014/main" id="{8FAFCCBE-F488-464A-90B6-7E524745FFC5}"/>
              </a:ext>
            </a:extLst>
          </p:cNvPr>
          <p:cNvGraphicFramePr>
            <a:graphicFrameLocks noChangeAspect="1"/>
          </p:cNvGraphicFramePr>
          <p:nvPr/>
        </p:nvGraphicFramePr>
        <p:xfrm>
          <a:off x="762000" y="4351338"/>
          <a:ext cx="1589088" cy="809625"/>
        </p:xfrm>
        <a:graphic>
          <a:graphicData uri="http://schemas.openxmlformats.org/presentationml/2006/ole">
            <mc:AlternateContent xmlns:mc="http://schemas.openxmlformats.org/markup-compatibility/2006">
              <mc:Choice xmlns:v="urn:schemas-microsoft-com:vml" Requires="v">
                <p:oleObj spid="_x0000_s39972" r:id="rId11" imgW="789112" imgH="407284" progId="Equation.3">
                  <p:embed/>
                </p:oleObj>
              </mc:Choice>
              <mc:Fallback>
                <p:oleObj r:id="rId11" imgW="789112" imgH="40728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351338"/>
                        <a:ext cx="158908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0" name="Text Box 14">
            <a:extLst>
              <a:ext uri="{FF2B5EF4-FFF2-40B4-BE49-F238E27FC236}">
                <a16:creationId xmlns:a16="http://schemas.microsoft.com/office/drawing/2014/main" id="{16A1B413-D8C8-4096-8C74-395334558576}"/>
              </a:ext>
            </a:extLst>
          </p:cNvPr>
          <p:cNvSpPr txBox="1">
            <a:spLocks noChangeArrowheads="1"/>
          </p:cNvSpPr>
          <p:nvPr/>
        </p:nvSpPr>
        <p:spPr bwMode="auto">
          <a:xfrm>
            <a:off x="2971800" y="5913438"/>
            <a:ext cx="289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200">
                <a:solidFill>
                  <a:srgbClr val="FF3300"/>
                </a:solidFill>
              </a:rPr>
              <a:t>hybrid </a:t>
            </a:r>
            <a:r>
              <a:rPr lang="en-US" altLang="zh-CN" sz="2800">
                <a:solidFill>
                  <a:srgbClr val="3333CC"/>
                </a:solidFill>
                <a:latin typeface="宋体" panose="02010600030101010101" pitchFamily="2" charset="-122"/>
              </a:rPr>
              <a:t>（H</a:t>
            </a:r>
            <a:r>
              <a:rPr lang="zh-CN" altLang="en-US" sz="2800">
                <a:solidFill>
                  <a:srgbClr val="3333CC"/>
                </a:solidFill>
                <a:latin typeface="宋体" panose="02010600030101010101" pitchFamily="2" charset="-122"/>
              </a:rPr>
              <a:t>参数）</a:t>
            </a:r>
          </a:p>
        </p:txBody>
      </p:sp>
      <p:grpSp>
        <p:nvGrpSpPr>
          <p:cNvPr id="39951" name="Group 15">
            <a:extLst>
              <a:ext uri="{FF2B5EF4-FFF2-40B4-BE49-F238E27FC236}">
                <a16:creationId xmlns:a16="http://schemas.microsoft.com/office/drawing/2014/main" id="{944A6E83-BDB0-4192-91B3-4B4F8D372BA8}"/>
              </a:ext>
            </a:extLst>
          </p:cNvPr>
          <p:cNvGrpSpPr>
            <a:grpSpLocks/>
          </p:cNvGrpSpPr>
          <p:nvPr/>
        </p:nvGrpSpPr>
        <p:grpSpPr bwMode="auto">
          <a:xfrm>
            <a:off x="2971800" y="762000"/>
            <a:ext cx="5962650" cy="1143000"/>
            <a:chOff x="0" y="0"/>
            <a:chExt cx="3756" cy="720"/>
          </a:xfrm>
        </p:grpSpPr>
        <p:sp>
          <p:nvSpPr>
            <p:cNvPr id="39956" name="AutoShape 16" descr="羊皮纸">
              <a:extLst>
                <a:ext uri="{FF2B5EF4-FFF2-40B4-BE49-F238E27FC236}">
                  <a16:creationId xmlns:a16="http://schemas.microsoft.com/office/drawing/2014/main" id="{177864EC-A11D-4B4F-AFD5-F333DDD7F65D}"/>
                </a:ext>
              </a:extLst>
            </p:cNvPr>
            <p:cNvSpPr>
              <a:spLocks noChangeArrowheads="1"/>
            </p:cNvSpPr>
            <p:nvPr/>
          </p:nvSpPr>
          <p:spPr bwMode="auto">
            <a:xfrm>
              <a:off x="0" y="0"/>
              <a:ext cx="1776" cy="720"/>
            </a:xfrm>
            <a:prstGeom prst="roundRect">
              <a:avLst>
                <a:gd name="adj" fmla="val 16667"/>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7" name="Rectangle 17">
              <a:extLst>
                <a:ext uri="{FF2B5EF4-FFF2-40B4-BE49-F238E27FC236}">
                  <a16:creationId xmlns:a16="http://schemas.microsoft.com/office/drawing/2014/main" id="{5353999A-7FDF-44EF-A53A-321ECA7A4C38}"/>
                </a:ext>
              </a:extLst>
            </p:cNvPr>
            <p:cNvSpPr>
              <a:spLocks noChangeArrowheads="1"/>
            </p:cNvSpPr>
            <p:nvPr/>
          </p:nvSpPr>
          <p:spPr bwMode="auto">
            <a:xfrm>
              <a:off x="84" y="0"/>
              <a:ext cx="1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12e</a:t>
              </a:r>
              <a:r>
                <a:rPr lang="en-US" altLang="zh-CN" sz="2800" b="0" i="1">
                  <a:solidFill>
                    <a:srgbClr val="000000"/>
                  </a:solidFill>
                </a:rPr>
                <a:t>v</a:t>
              </a:r>
              <a:r>
                <a:rPr lang="en-US" altLang="zh-CN" sz="2800" b="0" baseline="-25000">
                  <a:solidFill>
                    <a:srgbClr val="000000"/>
                  </a:solidFill>
                </a:rPr>
                <a:t>ce</a:t>
              </a:r>
              <a:endParaRPr lang="en-US" altLang="zh-CN" b="0"/>
            </a:p>
          </p:txBody>
        </p:sp>
        <p:sp>
          <p:nvSpPr>
            <p:cNvPr id="39958" name="Rectangle 18">
              <a:extLst>
                <a:ext uri="{FF2B5EF4-FFF2-40B4-BE49-F238E27FC236}">
                  <a16:creationId xmlns:a16="http://schemas.microsoft.com/office/drawing/2014/main" id="{2C547E8E-94AB-43F0-B740-2D34950EA32B}"/>
                </a:ext>
              </a:extLst>
            </p:cNvPr>
            <p:cNvSpPr>
              <a:spLocks noChangeArrowheads="1"/>
            </p:cNvSpPr>
            <p:nvPr/>
          </p:nvSpPr>
          <p:spPr bwMode="auto">
            <a:xfrm>
              <a:off x="144" y="324"/>
              <a:ext cx="16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22e</a:t>
              </a:r>
              <a:r>
                <a:rPr lang="en-US" altLang="zh-CN" sz="2800" b="0" i="1">
                  <a:solidFill>
                    <a:srgbClr val="000000"/>
                  </a:solidFill>
                </a:rPr>
                <a:t>v</a:t>
              </a:r>
              <a:r>
                <a:rPr lang="en-US" altLang="zh-CN" sz="2800" b="0" baseline="-25000">
                  <a:solidFill>
                    <a:srgbClr val="000000"/>
                  </a:solidFill>
                </a:rPr>
                <a:t>ce</a:t>
              </a:r>
              <a:endParaRPr lang="en-US" altLang="zh-CN" b="0"/>
            </a:p>
          </p:txBody>
        </p:sp>
        <p:grpSp>
          <p:nvGrpSpPr>
            <p:cNvPr id="39959" name="Group 19">
              <a:extLst>
                <a:ext uri="{FF2B5EF4-FFF2-40B4-BE49-F238E27FC236}">
                  <a16:creationId xmlns:a16="http://schemas.microsoft.com/office/drawing/2014/main" id="{9FB5CAAD-D833-4E16-AC09-8A2899060F3B}"/>
                </a:ext>
              </a:extLst>
            </p:cNvPr>
            <p:cNvGrpSpPr>
              <a:grpSpLocks/>
            </p:cNvGrpSpPr>
            <p:nvPr/>
          </p:nvGrpSpPr>
          <p:grpSpPr bwMode="auto">
            <a:xfrm>
              <a:off x="1872" y="0"/>
              <a:ext cx="1884" cy="720"/>
              <a:chOff x="0" y="0"/>
              <a:chExt cx="1884" cy="720"/>
            </a:xfrm>
          </p:grpSpPr>
          <p:sp>
            <p:nvSpPr>
              <p:cNvPr id="39960" name="AutoShape 20" descr="羊皮纸">
                <a:extLst>
                  <a:ext uri="{FF2B5EF4-FFF2-40B4-BE49-F238E27FC236}">
                    <a16:creationId xmlns:a16="http://schemas.microsoft.com/office/drawing/2014/main" id="{C59DFFF3-5E91-441E-A8F3-EFE7E2250048}"/>
                  </a:ext>
                </a:extLst>
              </p:cNvPr>
              <p:cNvSpPr>
                <a:spLocks noChangeArrowheads="1"/>
              </p:cNvSpPr>
              <p:nvPr/>
            </p:nvSpPr>
            <p:spPr bwMode="auto">
              <a:xfrm>
                <a:off x="0" y="0"/>
                <a:ext cx="1824" cy="720"/>
              </a:xfrm>
              <a:prstGeom prst="roundRect">
                <a:avLst>
                  <a:gd name="adj" fmla="val 16667"/>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61" name="Rectangle 21">
                <a:extLst>
                  <a:ext uri="{FF2B5EF4-FFF2-40B4-BE49-F238E27FC236}">
                    <a16:creationId xmlns:a16="http://schemas.microsoft.com/office/drawing/2014/main" id="{8092B19C-4209-4529-9AF7-4B6ABEE91847}"/>
                  </a:ext>
                </a:extLst>
              </p:cNvPr>
              <p:cNvSpPr>
                <a:spLocks noChangeArrowheads="1"/>
              </p:cNvSpPr>
              <p:nvPr/>
            </p:nvSpPr>
            <p:spPr bwMode="auto">
              <a:xfrm>
                <a:off x="60" y="0"/>
                <a:ext cx="1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a:solidFill>
                      <a:srgbClr val="000000"/>
                    </a:solidFill>
                  </a:rPr>
                  <a:t>U</a:t>
                </a:r>
                <a:r>
                  <a:rPr lang="en-US" altLang="zh-CN" sz="2800" b="0" baseline="-25000">
                    <a:solidFill>
                      <a:srgbClr val="000000"/>
                    </a:solidFill>
                  </a:rPr>
                  <a:t>be</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11e</a:t>
                </a:r>
                <a:r>
                  <a:rPr lang="en-US" altLang="zh-CN" sz="2800" b="0">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12e</a:t>
                </a:r>
                <a:r>
                  <a:rPr lang="en-US" altLang="zh-CN" sz="2800" b="0">
                    <a:solidFill>
                      <a:srgbClr val="000000"/>
                    </a:solidFill>
                  </a:rPr>
                  <a:t>U</a:t>
                </a:r>
                <a:r>
                  <a:rPr lang="en-US" altLang="zh-CN" sz="2800" b="0" baseline="-25000">
                    <a:solidFill>
                      <a:srgbClr val="000000"/>
                    </a:solidFill>
                  </a:rPr>
                  <a:t>ce</a:t>
                </a:r>
                <a:endParaRPr lang="en-US" altLang="zh-CN" b="0"/>
              </a:p>
            </p:txBody>
          </p:sp>
          <p:sp>
            <p:nvSpPr>
              <p:cNvPr id="39962" name="Rectangle 22">
                <a:extLst>
                  <a:ext uri="{FF2B5EF4-FFF2-40B4-BE49-F238E27FC236}">
                    <a16:creationId xmlns:a16="http://schemas.microsoft.com/office/drawing/2014/main" id="{41C4903C-B0D5-4A06-BE0A-CD8F04AF9AA4}"/>
                  </a:ext>
                </a:extLst>
              </p:cNvPr>
              <p:cNvSpPr>
                <a:spLocks noChangeArrowheads="1"/>
              </p:cNvSpPr>
              <p:nvPr/>
            </p:nvSpPr>
            <p:spPr bwMode="auto">
              <a:xfrm>
                <a:off x="132" y="348"/>
                <a:ext cx="16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a:solidFill>
                      <a:srgbClr val="000000"/>
                    </a:solidFill>
                  </a:rPr>
                  <a:t>I</a:t>
                </a:r>
                <a:r>
                  <a:rPr lang="en-US" altLang="zh-CN" sz="2800" b="0" baseline="-25000">
                    <a:solidFill>
                      <a:srgbClr val="000000"/>
                    </a:solidFill>
                  </a:rPr>
                  <a:t>c</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21e</a:t>
                </a:r>
                <a:r>
                  <a:rPr lang="en-US" altLang="zh-CN" sz="2800" b="0">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22e</a:t>
                </a:r>
                <a:r>
                  <a:rPr lang="en-US" altLang="zh-CN" sz="2800" b="0">
                    <a:solidFill>
                      <a:srgbClr val="000000"/>
                    </a:solidFill>
                  </a:rPr>
                  <a:t>U</a:t>
                </a:r>
                <a:r>
                  <a:rPr lang="en-US" altLang="zh-CN" sz="2800" b="0" baseline="-25000">
                    <a:solidFill>
                      <a:srgbClr val="000000"/>
                    </a:solidFill>
                  </a:rPr>
                  <a:t>ce</a:t>
                </a:r>
                <a:endParaRPr lang="en-US" altLang="zh-CN" b="0"/>
              </a:p>
            </p:txBody>
          </p:sp>
          <p:sp>
            <p:nvSpPr>
              <p:cNvPr id="39963" name="Oval 23">
                <a:extLst>
                  <a:ext uri="{FF2B5EF4-FFF2-40B4-BE49-F238E27FC236}">
                    <a16:creationId xmlns:a16="http://schemas.microsoft.com/office/drawing/2014/main" id="{B71DDB71-AAD9-4FDF-A8C8-FE3DFFF1D571}"/>
                  </a:ext>
                </a:extLst>
              </p:cNvPr>
              <p:cNvSpPr>
                <a:spLocks noChangeArrowheads="1"/>
              </p:cNvSpPr>
              <p:nvPr/>
            </p:nvSpPr>
            <p:spPr bwMode="auto">
              <a:xfrm>
                <a:off x="132" y="36"/>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64" name="Oval 24">
                <a:extLst>
                  <a:ext uri="{FF2B5EF4-FFF2-40B4-BE49-F238E27FC236}">
                    <a16:creationId xmlns:a16="http://schemas.microsoft.com/office/drawing/2014/main" id="{29825024-8334-4074-A4DD-BCC0CC9C26D0}"/>
                  </a:ext>
                </a:extLst>
              </p:cNvPr>
              <p:cNvSpPr>
                <a:spLocks noChangeArrowheads="1"/>
              </p:cNvSpPr>
              <p:nvPr/>
            </p:nvSpPr>
            <p:spPr bwMode="auto">
              <a:xfrm>
                <a:off x="900" y="36"/>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Oval 25">
                <a:extLst>
                  <a:ext uri="{FF2B5EF4-FFF2-40B4-BE49-F238E27FC236}">
                    <a16:creationId xmlns:a16="http://schemas.microsoft.com/office/drawing/2014/main" id="{A58AA944-5BE2-4709-86E2-600F6F7B719E}"/>
                  </a:ext>
                </a:extLst>
              </p:cNvPr>
              <p:cNvSpPr>
                <a:spLocks noChangeArrowheads="1"/>
              </p:cNvSpPr>
              <p:nvPr/>
            </p:nvSpPr>
            <p:spPr bwMode="auto">
              <a:xfrm>
                <a:off x="1596" y="36"/>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Oval 26">
                <a:extLst>
                  <a:ext uri="{FF2B5EF4-FFF2-40B4-BE49-F238E27FC236}">
                    <a16:creationId xmlns:a16="http://schemas.microsoft.com/office/drawing/2014/main" id="{3ED2A3F6-0BD7-4AA2-BD18-2620C4739DBF}"/>
                  </a:ext>
                </a:extLst>
              </p:cNvPr>
              <p:cNvSpPr>
                <a:spLocks noChangeArrowheads="1"/>
              </p:cNvSpPr>
              <p:nvPr/>
            </p:nvSpPr>
            <p:spPr bwMode="auto">
              <a:xfrm>
                <a:off x="144" y="372"/>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Oval 27">
                <a:extLst>
                  <a:ext uri="{FF2B5EF4-FFF2-40B4-BE49-F238E27FC236}">
                    <a16:creationId xmlns:a16="http://schemas.microsoft.com/office/drawing/2014/main" id="{F4DE085B-3875-486A-9B26-D8B1217EC1BE}"/>
                  </a:ext>
                </a:extLst>
              </p:cNvPr>
              <p:cNvSpPr>
                <a:spLocks noChangeArrowheads="1"/>
              </p:cNvSpPr>
              <p:nvPr/>
            </p:nvSpPr>
            <p:spPr bwMode="auto">
              <a:xfrm>
                <a:off x="816" y="372"/>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Oval 28">
                <a:extLst>
                  <a:ext uri="{FF2B5EF4-FFF2-40B4-BE49-F238E27FC236}">
                    <a16:creationId xmlns:a16="http://schemas.microsoft.com/office/drawing/2014/main" id="{B96583E9-034C-4323-9D85-C9FE251009DA}"/>
                  </a:ext>
                </a:extLst>
              </p:cNvPr>
              <p:cNvSpPr>
                <a:spLocks noChangeArrowheads="1"/>
              </p:cNvSpPr>
              <p:nvPr/>
            </p:nvSpPr>
            <p:spPr bwMode="auto">
              <a:xfrm>
                <a:off x="1512" y="372"/>
                <a:ext cx="23" cy="2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9965" name="Rectangle 29">
            <a:extLst>
              <a:ext uri="{FF2B5EF4-FFF2-40B4-BE49-F238E27FC236}">
                <a16:creationId xmlns:a16="http://schemas.microsoft.com/office/drawing/2014/main" id="{57D312C7-FF91-4A12-B38A-886EE228887E}"/>
              </a:ext>
            </a:extLst>
          </p:cNvPr>
          <p:cNvSpPr>
            <a:spLocks noChangeArrowheads="1"/>
          </p:cNvSpPr>
          <p:nvPr/>
        </p:nvSpPr>
        <p:spPr bwMode="auto">
          <a:xfrm>
            <a:off x="685800" y="1847850"/>
            <a:ext cx="457200" cy="609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i="1"/>
              <a:t>h</a:t>
            </a:r>
            <a:r>
              <a:rPr lang="en-US" altLang="zh-CN" sz="1000" b="0"/>
              <a:t>11e</a:t>
            </a:r>
            <a:endParaRPr lang="en-US" altLang="zh-CN" b="0"/>
          </a:p>
        </p:txBody>
      </p:sp>
      <p:sp>
        <p:nvSpPr>
          <p:cNvPr id="39966" name="Rectangle 30">
            <a:extLst>
              <a:ext uri="{FF2B5EF4-FFF2-40B4-BE49-F238E27FC236}">
                <a16:creationId xmlns:a16="http://schemas.microsoft.com/office/drawing/2014/main" id="{89D81E71-8938-43C2-89AB-A1270B92773B}"/>
              </a:ext>
            </a:extLst>
          </p:cNvPr>
          <p:cNvSpPr>
            <a:spLocks noChangeArrowheads="1"/>
          </p:cNvSpPr>
          <p:nvPr/>
        </p:nvSpPr>
        <p:spPr bwMode="auto">
          <a:xfrm>
            <a:off x="685800" y="2686050"/>
            <a:ext cx="457200" cy="609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i="1"/>
              <a:t>h</a:t>
            </a:r>
            <a:r>
              <a:rPr lang="en-US" altLang="zh-CN" sz="1000" b="0"/>
              <a:t>21e</a:t>
            </a:r>
            <a:endParaRPr lang="en-US" altLang="zh-CN" b="0"/>
          </a:p>
        </p:txBody>
      </p:sp>
      <p:sp>
        <p:nvSpPr>
          <p:cNvPr id="39967" name="Rectangle 31">
            <a:extLst>
              <a:ext uri="{FF2B5EF4-FFF2-40B4-BE49-F238E27FC236}">
                <a16:creationId xmlns:a16="http://schemas.microsoft.com/office/drawing/2014/main" id="{065D67BA-2AAA-4A1E-859F-F9BF0F5F068E}"/>
              </a:ext>
            </a:extLst>
          </p:cNvPr>
          <p:cNvSpPr>
            <a:spLocks noChangeArrowheads="1"/>
          </p:cNvSpPr>
          <p:nvPr/>
        </p:nvSpPr>
        <p:spPr bwMode="auto">
          <a:xfrm>
            <a:off x="685800" y="3562350"/>
            <a:ext cx="457200" cy="609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i="1"/>
              <a:t>h</a:t>
            </a:r>
            <a:r>
              <a:rPr lang="en-US" altLang="zh-CN" sz="1000" b="0"/>
              <a:t>12e</a:t>
            </a:r>
            <a:endParaRPr lang="en-US" altLang="zh-CN" b="0"/>
          </a:p>
        </p:txBody>
      </p:sp>
      <p:sp>
        <p:nvSpPr>
          <p:cNvPr id="39968" name="Rectangle 32">
            <a:extLst>
              <a:ext uri="{FF2B5EF4-FFF2-40B4-BE49-F238E27FC236}">
                <a16:creationId xmlns:a16="http://schemas.microsoft.com/office/drawing/2014/main" id="{FB6E41E3-E865-40BE-9FB7-9247C102DF18}"/>
              </a:ext>
            </a:extLst>
          </p:cNvPr>
          <p:cNvSpPr>
            <a:spLocks noChangeArrowheads="1"/>
          </p:cNvSpPr>
          <p:nvPr/>
        </p:nvSpPr>
        <p:spPr bwMode="auto">
          <a:xfrm>
            <a:off x="685800" y="4438650"/>
            <a:ext cx="457200" cy="609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i="1"/>
              <a:t>h</a:t>
            </a:r>
            <a:r>
              <a:rPr lang="en-US" altLang="zh-CN" sz="1000" b="0"/>
              <a:t>22e</a:t>
            </a:r>
            <a:endParaRPr lang="en-US" altLang="zh-CN" b="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6"/>
                                        </p:tgtEl>
                                        <p:attrNameLst>
                                          <p:attrName>style.visibility</p:attrName>
                                        </p:attrNameLst>
                                      </p:cBhvr>
                                      <p:to>
                                        <p:strVal val="visible"/>
                                      </p:to>
                                    </p:set>
                                    <p:anim calcmode="lin" valueType="num">
                                      <p:cBhvr additive="base">
                                        <p:cTn id="7" dur="500" fill="hold"/>
                                        <p:tgtEl>
                                          <p:spTgt spid="39946"/>
                                        </p:tgtEl>
                                        <p:attrNameLst>
                                          <p:attrName>ppt_x</p:attrName>
                                        </p:attrNameLst>
                                      </p:cBhvr>
                                      <p:tavLst>
                                        <p:tav tm="0">
                                          <p:val>
                                            <p:strVal val="0-#ppt_w/2"/>
                                          </p:val>
                                        </p:tav>
                                        <p:tav tm="100000">
                                          <p:val>
                                            <p:strVal val="#ppt_x"/>
                                          </p:val>
                                        </p:tav>
                                      </p:tavLst>
                                    </p:anim>
                                    <p:anim calcmode="lin" valueType="num">
                                      <p:cBhvr additive="base">
                                        <p:cTn id="8" dur="500" fill="hold"/>
                                        <p:tgtEl>
                                          <p:spTgt spid="399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9951"/>
                                        </p:tgtEl>
                                        <p:attrNameLst>
                                          <p:attrName>style.visibility</p:attrName>
                                        </p:attrNameLst>
                                      </p:cBhvr>
                                      <p:to>
                                        <p:strVal val="visible"/>
                                      </p:to>
                                    </p:set>
                                    <p:anim calcmode="lin" valueType="num">
                                      <p:cBhvr additive="base">
                                        <p:cTn id="13" dur="500" fill="hold"/>
                                        <p:tgtEl>
                                          <p:spTgt spid="39951"/>
                                        </p:tgtEl>
                                        <p:attrNameLst>
                                          <p:attrName>ppt_x</p:attrName>
                                        </p:attrNameLst>
                                      </p:cBhvr>
                                      <p:tavLst>
                                        <p:tav tm="0">
                                          <p:val>
                                            <p:strVal val="0-#ppt_w/2"/>
                                          </p:val>
                                        </p:tav>
                                        <p:tav tm="100000">
                                          <p:val>
                                            <p:strVal val="#ppt_x"/>
                                          </p:val>
                                        </p:tav>
                                      </p:tavLst>
                                    </p:anim>
                                    <p:anim calcmode="lin" valueType="num">
                                      <p:cBhvr additive="base">
                                        <p:cTn id="14" dur="500" fill="hold"/>
                                        <p:tgtEl>
                                          <p:spTgt spid="399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4"/>
                                        </p:tgtEl>
                                        <p:attrNameLst>
                                          <p:attrName>style.visibility</p:attrName>
                                        </p:attrNameLst>
                                      </p:cBhvr>
                                      <p:to>
                                        <p:strVal val="visible"/>
                                      </p:to>
                                    </p:set>
                                    <p:anim calcmode="lin" valueType="num">
                                      <p:cBhvr additive="base">
                                        <p:cTn id="19" dur="500" fill="hold"/>
                                        <p:tgtEl>
                                          <p:spTgt spid="39944"/>
                                        </p:tgtEl>
                                        <p:attrNameLst>
                                          <p:attrName>ppt_x</p:attrName>
                                        </p:attrNameLst>
                                      </p:cBhvr>
                                      <p:tavLst>
                                        <p:tav tm="0">
                                          <p:val>
                                            <p:strVal val="0-#ppt_w/2"/>
                                          </p:val>
                                        </p:tav>
                                        <p:tav tm="100000">
                                          <p:val>
                                            <p:strVal val="#ppt_x"/>
                                          </p:val>
                                        </p:tav>
                                      </p:tavLst>
                                    </p:anim>
                                    <p:anim calcmode="lin" valueType="num">
                                      <p:cBhvr additive="base">
                                        <p:cTn id="20" dur="500" fill="hold"/>
                                        <p:tgtEl>
                                          <p:spTgt spid="399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65"/>
                                        </p:tgtEl>
                                        <p:attrNameLst>
                                          <p:attrName>style.visibility</p:attrName>
                                        </p:attrNameLst>
                                      </p:cBhvr>
                                      <p:to>
                                        <p:strVal val="visible"/>
                                      </p:to>
                                    </p:set>
                                    <p:anim calcmode="lin" valueType="num">
                                      <p:cBhvr additive="base">
                                        <p:cTn id="25" dur="500" fill="hold"/>
                                        <p:tgtEl>
                                          <p:spTgt spid="39965"/>
                                        </p:tgtEl>
                                        <p:attrNameLst>
                                          <p:attrName>ppt_x</p:attrName>
                                        </p:attrNameLst>
                                      </p:cBhvr>
                                      <p:tavLst>
                                        <p:tav tm="0">
                                          <p:val>
                                            <p:strVal val="0-#ppt_w/2"/>
                                          </p:val>
                                        </p:tav>
                                        <p:tav tm="100000">
                                          <p:val>
                                            <p:strVal val="#ppt_x"/>
                                          </p:val>
                                        </p:tav>
                                      </p:tavLst>
                                    </p:anim>
                                    <p:anim calcmode="lin" valueType="num">
                                      <p:cBhvr additive="base">
                                        <p:cTn id="26" dur="500" fill="hold"/>
                                        <p:tgtEl>
                                          <p:spTgt spid="399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9939"/>
                                        </p:tgtEl>
                                        <p:attrNameLst>
                                          <p:attrName>style.visibility</p:attrName>
                                        </p:attrNameLst>
                                      </p:cBhvr>
                                      <p:to>
                                        <p:strVal val="visible"/>
                                      </p:to>
                                    </p:set>
                                    <p:anim calcmode="lin" valueType="num">
                                      <p:cBhvr additive="base">
                                        <p:cTn id="31" dur="500" fill="hold"/>
                                        <p:tgtEl>
                                          <p:spTgt spid="39939"/>
                                        </p:tgtEl>
                                        <p:attrNameLst>
                                          <p:attrName>ppt_x</p:attrName>
                                        </p:attrNameLst>
                                      </p:cBhvr>
                                      <p:tavLst>
                                        <p:tav tm="0">
                                          <p:val>
                                            <p:strVal val="0-#ppt_w/2"/>
                                          </p:val>
                                        </p:tav>
                                        <p:tav tm="100000">
                                          <p:val>
                                            <p:strVal val="#ppt_x"/>
                                          </p:val>
                                        </p:tav>
                                      </p:tavLst>
                                    </p:anim>
                                    <p:anim calcmode="lin" valueType="num">
                                      <p:cBhvr additive="base">
                                        <p:cTn id="32" dur="500" fill="hold"/>
                                        <p:tgtEl>
                                          <p:spTgt spid="399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40"/>
                                        </p:tgtEl>
                                        <p:attrNameLst>
                                          <p:attrName>style.visibility</p:attrName>
                                        </p:attrNameLst>
                                      </p:cBhvr>
                                      <p:to>
                                        <p:strVal val="visible"/>
                                      </p:to>
                                    </p:set>
                                    <p:anim calcmode="lin" valueType="num">
                                      <p:cBhvr additive="base">
                                        <p:cTn id="37" dur="500" fill="hold"/>
                                        <p:tgtEl>
                                          <p:spTgt spid="39940"/>
                                        </p:tgtEl>
                                        <p:attrNameLst>
                                          <p:attrName>ppt_x</p:attrName>
                                        </p:attrNameLst>
                                      </p:cBhvr>
                                      <p:tavLst>
                                        <p:tav tm="0">
                                          <p:val>
                                            <p:strVal val="0-#ppt_w/2"/>
                                          </p:val>
                                        </p:tav>
                                        <p:tav tm="100000">
                                          <p:val>
                                            <p:strVal val="#ppt_x"/>
                                          </p:val>
                                        </p:tav>
                                      </p:tavLst>
                                    </p:anim>
                                    <p:anim calcmode="lin" valueType="num">
                                      <p:cBhvr additive="base">
                                        <p:cTn id="38" dur="500" fill="hold"/>
                                        <p:tgtEl>
                                          <p:spTgt spid="399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66"/>
                                        </p:tgtEl>
                                        <p:attrNameLst>
                                          <p:attrName>style.visibility</p:attrName>
                                        </p:attrNameLst>
                                      </p:cBhvr>
                                      <p:to>
                                        <p:strVal val="visible"/>
                                      </p:to>
                                    </p:set>
                                    <p:anim calcmode="lin" valueType="num">
                                      <p:cBhvr additive="base">
                                        <p:cTn id="43" dur="500" fill="hold"/>
                                        <p:tgtEl>
                                          <p:spTgt spid="39966"/>
                                        </p:tgtEl>
                                        <p:attrNameLst>
                                          <p:attrName>ppt_x</p:attrName>
                                        </p:attrNameLst>
                                      </p:cBhvr>
                                      <p:tavLst>
                                        <p:tav tm="0">
                                          <p:val>
                                            <p:strVal val="0-#ppt_w/2"/>
                                          </p:val>
                                        </p:tav>
                                        <p:tav tm="100000">
                                          <p:val>
                                            <p:strVal val="#ppt_x"/>
                                          </p:val>
                                        </p:tav>
                                      </p:tavLst>
                                    </p:anim>
                                    <p:anim calcmode="lin" valueType="num">
                                      <p:cBhvr additive="base">
                                        <p:cTn id="44"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9947"/>
                                        </p:tgtEl>
                                        <p:attrNameLst>
                                          <p:attrName>style.visibility</p:attrName>
                                        </p:attrNameLst>
                                      </p:cBhvr>
                                      <p:to>
                                        <p:strVal val="visible"/>
                                      </p:to>
                                    </p:set>
                                    <p:anim calcmode="lin" valueType="num">
                                      <p:cBhvr additive="base">
                                        <p:cTn id="49" dur="500" fill="hold"/>
                                        <p:tgtEl>
                                          <p:spTgt spid="39947"/>
                                        </p:tgtEl>
                                        <p:attrNameLst>
                                          <p:attrName>ppt_x</p:attrName>
                                        </p:attrNameLst>
                                      </p:cBhvr>
                                      <p:tavLst>
                                        <p:tav tm="0">
                                          <p:val>
                                            <p:strVal val="0-#ppt_w/2"/>
                                          </p:val>
                                        </p:tav>
                                        <p:tav tm="100000">
                                          <p:val>
                                            <p:strVal val="#ppt_x"/>
                                          </p:val>
                                        </p:tav>
                                      </p:tavLst>
                                    </p:anim>
                                    <p:anim calcmode="lin" valueType="num">
                                      <p:cBhvr additive="base">
                                        <p:cTn id="50" dur="500" fill="hold"/>
                                        <p:tgtEl>
                                          <p:spTgt spid="399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HIMES.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941"/>
                                        </p:tgtEl>
                                        <p:attrNameLst>
                                          <p:attrName>style.visibility</p:attrName>
                                        </p:attrNameLst>
                                      </p:cBhvr>
                                      <p:to>
                                        <p:strVal val="visible"/>
                                      </p:to>
                                    </p:set>
                                    <p:anim calcmode="lin" valueType="num">
                                      <p:cBhvr additive="base">
                                        <p:cTn id="55" dur="500" fill="hold"/>
                                        <p:tgtEl>
                                          <p:spTgt spid="39941"/>
                                        </p:tgtEl>
                                        <p:attrNameLst>
                                          <p:attrName>ppt_x</p:attrName>
                                        </p:attrNameLst>
                                      </p:cBhvr>
                                      <p:tavLst>
                                        <p:tav tm="0">
                                          <p:val>
                                            <p:strVal val="0-#ppt_w/2"/>
                                          </p:val>
                                        </p:tav>
                                        <p:tav tm="100000">
                                          <p:val>
                                            <p:strVal val="#ppt_x"/>
                                          </p:val>
                                        </p:tav>
                                      </p:tavLst>
                                    </p:anim>
                                    <p:anim calcmode="lin" valueType="num">
                                      <p:cBhvr additive="base">
                                        <p:cTn id="56" dur="500" fill="hold"/>
                                        <p:tgtEl>
                                          <p:spTgt spid="399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HIMES.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9967"/>
                                        </p:tgtEl>
                                        <p:attrNameLst>
                                          <p:attrName>style.visibility</p:attrName>
                                        </p:attrNameLst>
                                      </p:cBhvr>
                                      <p:to>
                                        <p:strVal val="visible"/>
                                      </p:to>
                                    </p:set>
                                    <p:anim calcmode="lin" valueType="num">
                                      <p:cBhvr additive="base">
                                        <p:cTn id="61" dur="500" fill="hold"/>
                                        <p:tgtEl>
                                          <p:spTgt spid="39967"/>
                                        </p:tgtEl>
                                        <p:attrNameLst>
                                          <p:attrName>ppt_x</p:attrName>
                                        </p:attrNameLst>
                                      </p:cBhvr>
                                      <p:tavLst>
                                        <p:tav tm="0">
                                          <p:val>
                                            <p:strVal val="0-#ppt_w/2"/>
                                          </p:val>
                                        </p:tav>
                                        <p:tav tm="100000">
                                          <p:val>
                                            <p:strVal val="#ppt_x"/>
                                          </p:val>
                                        </p:tav>
                                      </p:tavLst>
                                    </p:anim>
                                    <p:anim calcmode="lin" valueType="num">
                                      <p:cBhvr additive="base">
                                        <p:cTn id="62" dur="500" fill="hold"/>
                                        <p:tgtEl>
                                          <p:spTgt spid="3996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39948"/>
                                        </p:tgtEl>
                                        <p:attrNameLst>
                                          <p:attrName>style.visibility</p:attrName>
                                        </p:attrNameLst>
                                      </p:cBhvr>
                                      <p:to>
                                        <p:strVal val="visible"/>
                                      </p:to>
                                    </p:set>
                                    <p:anim calcmode="lin" valueType="num">
                                      <p:cBhvr additive="base">
                                        <p:cTn id="67" dur="500" fill="hold"/>
                                        <p:tgtEl>
                                          <p:spTgt spid="39948"/>
                                        </p:tgtEl>
                                        <p:attrNameLst>
                                          <p:attrName>ppt_x</p:attrName>
                                        </p:attrNameLst>
                                      </p:cBhvr>
                                      <p:tavLst>
                                        <p:tav tm="0">
                                          <p:val>
                                            <p:strVal val="0-#ppt_w/2"/>
                                          </p:val>
                                        </p:tav>
                                        <p:tav tm="100000">
                                          <p:val>
                                            <p:strVal val="#ppt_x"/>
                                          </p:val>
                                        </p:tav>
                                      </p:tavLst>
                                    </p:anim>
                                    <p:anim calcmode="lin" valueType="num">
                                      <p:cBhvr additive="base">
                                        <p:cTn id="68" dur="500" fill="hold"/>
                                        <p:tgtEl>
                                          <p:spTgt spid="399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9942"/>
                                        </p:tgtEl>
                                        <p:attrNameLst>
                                          <p:attrName>style.visibility</p:attrName>
                                        </p:attrNameLst>
                                      </p:cBhvr>
                                      <p:to>
                                        <p:strVal val="visible"/>
                                      </p:to>
                                    </p:set>
                                    <p:anim calcmode="lin" valueType="num">
                                      <p:cBhvr additive="base">
                                        <p:cTn id="73" dur="500" fill="hold"/>
                                        <p:tgtEl>
                                          <p:spTgt spid="39942"/>
                                        </p:tgtEl>
                                        <p:attrNameLst>
                                          <p:attrName>ppt_x</p:attrName>
                                        </p:attrNameLst>
                                      </p:cBhvr>
                                      <p:tavLst>
                                        <p:tav tm="0">
                                          <p:val>
                                            <p:strVal val="0-#ppt_w/2"/>
                                          </p:val>
                                        </p:tav>
                                        <p:tav tm="100000">
                                          <p:val>
                                            <p:strVal val="#ppt_x"/>
                                          </p:val>
                                        </p:tav>
                                      </p:tavLst>
                                    </p:anim>
                                    <p:anim calcmode="lin" valueType="num">
                                      <p:cBhvr additive="base">
                                        <p:cTn id="74" dur="500" fill="hold"/>
                                        <p:tgtEl>
                                          <p:spTgt spid="399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HIME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9968"/>
                                        </p:tgtEl>
                                        <p:attrNameLst>
                                          <p:attrName>style.visibility</p:attrName>
                                        </p:attrNameLst>
                                      </p:cBhvr>
                                      <p:to>
                                        <p:strVal val="visible"/>
                                      </p:to>
                                    </p:set>
                                    <p:anim calcmode="lin" valueType="num">
                                      <p:cBhvr additive="base">
                                        <p:cTn id="79" dur="500" fill="hold"/>
                                        <p:tgtEl>
                                          <p:spTgt spid="39968"/>
                                        </p:tgtEl>
                                        <p:attrNameLst>
                                          <p:attrName>ppt_x</p:attrName>
                                        </p:attrNameLst>
                                      </p:cBhvr>
                                      <p:tavLst>
                                        <p:tav tm="0">
                                          <p:val>
                                            <p:strVal val="0-#ppt_w/2"/>
                                          </p:val>
                                        </p:tav>
                                        <p:tav tm="100000">
                                          <p:val>
                                            <p:strVal val="#ppt_x"/>
                                          </p:val>
                                        </p:tav>
                                      </p:tavLst>
                                    </p:anim>
                                    <p:anim calcmode="lin" valueType="num">
                                      <p:cBhvr additive="base">
                                        <p:cTn id="80" dur="500" fill="hold"/>
                                        <p:tgtEl>
                                          <p:spTgt spid="39968"/>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39949"/>
                                        </p:tgtEl>
                                        <p:attrNameLst>
                                          <p:attrName>style.visibility</p:attrName>
                                        </p:attrNameLst>
                                      </p:cBhvr>
                                      <p:to>
                                        <p:strVal val="visible"/>
                                      </p:to>
                                    </p:set>
                                    <p:anim calcmode="lin" valueType="num">
                                      <p:cBhvr additive="base">
                                        <p:cTn id="85" dur="500" fill="hold"/>
                                        <p:tgtEl>
                                          <p:spTgt spid="39949"/>
                                        </p:tgtEl>
                                        <p:attrNameLst>
                                          <p:attrName>ppt_x</p:attrName>
                                        </p:attrNameLst>
                                      </p:cBhvr>
                                      <p:tavLst>
                                        <p:tav tm="0">
                                          <p:val>
                                            <p:strVal val="0-#ppt_w/2"/>
                                          </p:val>
                                        </p:tav>
                                        <p:tav tm="100000">
                                          <p:val>
                                            <p:strVal val="#ppt_x"/>
                                          </p:val>
                                        </p:tav>
                                      </p:tavLst>
                                    </p:anim>
                                    <p:anim calcmode="lin" valueType="num">
                                      <p:cBhvr additive="base">
                                        <p:cTn id="86" dur="500" fill="hold"/>
                                        <p:tgtEl>
                                          <p:spTgt spid="399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HIMES.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9943"/>
                                        </p:tgtEl>
                                        <p:attrNameLst>
                                          <p:attrName>style.visibility</p:attrName>
                                        </p:attrNameLst>
                                      </p:cBhvr>
                                      <p:to>
                                        <p:strVal val="visible"/>
                                      </p:to>
                                    </p:set>
                                    <p:anim calcmode="lin" valueType="num">
                                      <p:cBhvr additive="base">
                                        <p:cTn id="91" dur="500" fill="hold"/>
                                        <p:tgtEl>
                                          <p:spTgt spid="39943"/>
                                        </p:tgtEl>
                                        <p:attrNameLst>
                                          <p:attrName>ppt_x</p:attrName>
                                        </p:attrNameLst>
                                      </p:cBhvr>
                                      <p:tavLst>
                                        <p:tav tm="0">
                                          <p:val>
                                            <p:strVal val="1+#ppt_w/2"/>
                                          </p:val>
                                        </p:tav>
                                        <p:tav tm="100000">
                                          <p:val>
                                            <p:strVal val="#ppt_x"/>
                                          </p:val>
                                        </p:tav>
                                      </p:tavLst>
                                    </p:anim>
                                    <p:anim calcmode="lin" valueType="num">
                                      <p:cBhvr additive="base">
                                        <p:cTn id="92" dur="500" fill="hold"/>
                                        <p:tgtEl>
                                          <p:spTgt spid="399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HIMES.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grpId="0" nodeType="clickEffect">
                                  <p:stCondLst>
                                    <p:cond delay="0"/>
                                  </p:stCondLst>
                                  <p:childTnLst>
                                    <p:set>
                                      <p:cBhvr>
                                        <p:cTn id="96" dur="1" fill="hold">
                                          <p:stCondLst>
                                            <p:cond delay="0"/>
                                          </p:stCondLst>
                                        </p:cTn>
                                        <p:tgtEl>
                                          <p:spTgt spid="39945"/>
                                        </p:tgtEl>
                                        <p:attrNameLst>
                                          <p:attrName>style.visibility</p:attrName>
                                        </p:attrNameLst>
                                      </p:cBhvr>
                                      <p:to>
                                        <p:strVal val="visible"/>
                                      </p:to>
                                    </p:set>
                                    <p:animEffect transition="in" filter="strips(downRight)">
                                      <p:cBhvr>
                                        <p:cTn id="97" dur="500"/>
                                        <p:tgtEl>
                                          <p:spTgt spid="39945"/>
                                        </p:tgtEl>
                                      </p:cBhvr>
                                    </p:animEffect>
                                  </p:childTnLst>
                                  <p:subTnLst>
                                    <p:audio>
                                      <p:cMediaNode>
                                        <p:cTn display="0" masterRel="sameClick">
                                          <p:stCondLst>
                                            <p:cond evt="begin" delay="0">
                                              <p:tn val="95"/>
                                            </p:cond>
                                          </p:stCondLst>
                                          <p:endCondLst>
                                            <p:cond evt="onStopAudio" delay="0">
                                              <p:tgtEl>
                                                <p:sldTgt/>
                                              </p:tgtEl>
                                            </p:cond>
                                          </p:endCondLst>
                                        </p:cTn>
                                        <p:tgtEl>
                                          <p:sndTgt r:embed="rId3" name="CHIMES.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39950">
                                            <p:txEl>
                                              <p:pRg st="0" end="0"/>
                                            </p:txEl>
                                          </p:spTgt>
                                        </p:tgtEl>
                                        <p:attrNameLst>
                                          <p:attrName>style.visibility</p:attrName>
                                        </p:attrNameLst>
                                      </p:cBhvr>
                                      <p:to>
                                        <p:strVal val="visible"/>
                                      </p:to>
                                    </p:set>
                                    <p:animEffect transition="in" filter="box(out)">
                                      <p:cBhvr>
                                        <p:cTn id="102" dur="500"/>
                                        <p:tgtEl>
                                          <p:spTgt spid="39950">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P spid="39941" grpId="0" autoUpdateAnimBg="0"/>
      <p:bldP spid="39942" grpId="0" autoUpdateAnimBg="0"/>
      <p:bldP spid="39943" grpId="0" autoUpdateAnimBg="0"/>
      <p:bldP spid="39944" grpId="0" autoUpdateAnimBg="0"/>
      <p:bldP spid="39945" grpId="0" autoUpdateAnimBg="0"/>
      <p:bldP spid="39946" grpId="0" autoUpdateAnimBg="0"/>
      <p:bldP spid="39950" grpId="0" build="p" autoUpdateAnimBg="0"/>
      <p:bldP spid="39965" grpId="0" animBg="1" autoUpdateAnimBg="0"/>
      <p:bldP spid="39966" grpId="0" animBg="1" autoUpdateAnimBg="0"/>
      <p:bldP spid="39967" grpId="0" animBg="1" autoUpdateAnimBg="0"/>
      <p:bldP spid="3996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973288-8C36-4598-A840-9FCA70454D64}"/>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40963" name="Rectangle 3">
            <a:extLst>
              <a:ext uri="{FF2B5EF4-FFF2-40B4-BE49-F238E27FC236}">
                <a16:creationId xmlns:a16="http://schemas.microsoft.com/office/drawing/2014/main" id="{F89A5E8B-B170-426F-93C1-0479400AEDCE}"/>
              </a:ext>
            </a:extLst>
          </p:cNvPr>
          <p:cNvSpPr>
            <a:spLocks noChangeArrowheads="1"/>
          </p:cNvSpPr>
          <p:nvPr/>
        </p:nvSpPr>
        <p:spPr bwMode="auto">
          <a:xfrm>
            <a:off x="1219200" y="609600"/>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A50021"/>
                </a:solidFill>
                <a:ea typeface="幼圆" panose="02010509060101010101" pitchFamily="49" charset="-122"/>
              </a:rPr>
              <a:t>3.  </a:t>
            </a:r>
            <a:r>
              <a:rPr lang="en-US" altLang="zh-CN" sz="2800">
                <a:solidFill>
                  <a:srgbClr val="A50021"/>
                </a:solidFill>
                <a:ea typeface="幼圆" panose="02010509060101010101" pitchFamily="49" charset="-122"/>
              </a:rPr>
              <a:t>H</a:t>
            </a:r>
            <a:r>
              <a:rPr lang="zh-CN" altLang="en-US" sz="2800">
                <a:solidFill>
                  <a:srgbClr val="A50021"/>
                </a:solidFill>
                <a:latin typeface="幼圆" panose="02010509060101010101" pitchFamily="49" charset="-122"/>
                <a:ea typeface="幼圆" panose="02010509060101010101" pitchFamily="49" charset="-122"/>
              </a:rPr>
              <a:t>参数小信号模型</a:t>
            </a:r>
            <a:endParaRPr lang="zh-CN" altLang="en-US" sz="3200">
              <a:solidFill>
                <a:srgbClr val="A50021"/>
              </a:solidFill>
              <a:latin typeface="幼圆" panose="02010509060101010101" pitchFamily="49" charset="-122"/>
              <a:ea typeface="幼圆" panose="02010509060101010101" pitchFamily="49" charset="-122"/>
            </a:endParaRPr>
          </a:p>
        </p:txBody>
      </p:sp>
      <p:sp>
        <p:nvSpPr>
          <p:cNvPr id="40964" name="Rectangle 4">
            <a:extLst>
              <a:ext uri="{FF2B5EF4-FFF2-40B4-BE49-F238E27FC236}">
                <a16:creationId xmlns:a16="http://schemas.microsoft.com/office/drawing/2014/main" id="{B0DFB4D1-97A7-4FA7-89AC-C0A8EDF3C66D}"/>
              </a:ext>
            </a:extLst>
          </p:cNvPr>
          <p:cNvSpPr>
            <a:spLocks noChangeArrowheads="1"/>
          </p:cNvSpPr>
          <p:nvPr/>
        </p:nvSpPr>
        <p:spPr bwMode="auto">
          <a:xfrm>
            <a:off x="838200" y="1096963"/>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rPr>
              <a:t>根据</a:t>
            </a:r>
            <a:endParaRPr lang="zh-CN" altLang="en-US" sz="3200">
              <a:solidFill>
                <a:srgbClr val="A50021"/>
              </a:solidFill>
              <a:latin typeface="幼圆" panose="02010509060101010101" pitchFamily="49" charset="-122"/>
              <a:ea typeface="幼圆" panose="02010509060101010101" pitchFamily="49" charset="-122"/>
            </a:endParaRPr>
          </a:p>
        </p:txBody>
      </p:sp>
      <p:sp>
        <p:nvSpPr>
          <p:cNvPr id="40965" name="Rectangle 5">
            <a:extLst>
              <a:ext uri="{FF2B5EF4-FFF2-40B4-BE49-F238E27FC236}">
                <a16:creationId xmlns:a16="http://schemas.microsoft.com/office/drawing/2014/main" id="{DB2D5505-97E3-4FEF-B22A-CC709CE39553}"/>
              </a:ext>
            </a:extLst>
          </p:cNvPr>
          <p:cNvSpPr>
            <a:spLocks noChangeArrowheads="1"/>
          </p:cNvSpPr>
          <p:nvPr/>
        </p:nvSpPr>
        <p:spPr bwMode="auto">
          <a:xfrm>
            <a:off x="762000" y="2452688"/>
            <a:ext cx="304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rPr>
              <a:t>可得小信号模型</a:t>
            </a:r>
            <a:endParaRPr lang="zh-CN" altLang="en-US" sz="3200">
              <a:solidFill>
                <a:srgbClr val="A50021"/>
              </a:solidFill>
              <a:latin typeface="幼圆" panose="02010509060101010101" pitchFamily="49" charset="-122"/>
              <a:ea typeface="幼圆" panose="02010509060101010101" pitchFamily="49" charset="-122"/>
            </a:endParaRPr>
          </a:p>
        </p:txBody>
      </p:sp>
      <p:grpSp>
        <p:nvGrpSpPr>
          <p:cNvPr id="40966" name="Group 6">
            <a:extLst>
              <a:ext uri="{FF2B5EF4-FFF2-40B4-BE49-F238E27FC236}">
                <a16:creationId xmlns:a16="http://schemas.microsoft.com/office/drawing/2014/main" id="{C0D053BF-AE33-4806-A96F-5C0322E0CFAE}"/>
              </a:ext>
            </a:extLst>
          </p:cNvPr>
          <p:cNvGrpSpPr>
            <a:grpSpLocks/>
          </p:cNvGrpSpPr>
          <p:nvPr/>
        </p:nvGrpSpPr>
        <p:grpSpPr bwMode="auto">
          <a:xfrm>
            <a:off x="2514600" y="3581400"/>
            <a:ext cx="4505325" cy="2728913"/>
            <a:chOff x="0" y="0"/>
            <a:chExt cx="2838" cy="1719"/>
          </a:xfrm>
        </p:grpSpPr>
        <p:sp>
          <p:nvSpPr>
            <p:cNvPr id="40985" name="Text Box 7">
              <a:extLst>
                <a:ext uri="{FF2B5EF4-FFF2-40B4-BE49-F238E27FC236}">
                  <a16:creationId xmlns:a16="http://schemas.microsoft.com/office/drawing/2014/main" id="{4D1D8D47-3566-4776-ABB5-0D76BD03EADD}"/>
                </a:ext>
              </a:extLst>
            </p:cNvPr>
            <p:cNvSpPr txBox="1">
              <a:spLocks noChangeArrowheads="1"/>
            </p:cNvSpPr>
            <p:nvPr/>
          </p:nvSpPr>
          <p:spPr bwMode="auto">
            <a:xfrm>
              <a:off x="246" y="1469"/>
              <a:ext cx="2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a:solidFill>
                    <a:srgbClr val="0033CC"/>
                  </a:solidFill>
                </a:rPr>
                <a:t>BJT</a:t>
              </a:r>
              <a:r>
                <a:rPr lang="zh-CN" altLang="en-US" sz="2000">
                  <a:solidFill>
                    <a:srgbClr val="0033CC"/>
                  </a:solidFill>
                </a:rPr>
                <a:t>的</a:t>
              </a:r>
              <a:r>
                <a:rPr lang="en-US" altLang="zh-CN" sz="2000">
                  <a:solidFill>
                    <a:srgbClr val="0033CC"/>
                  </a:solidFill>
                </a:rPr>
                <a:t>H</a:t>
              </a:r>
              <a:r>
                <a:rPr lang="zh-CN" altLang="en-US" sz="2000">
                  <a:solidFill>
                    <a:srgbClr val="0033CC"/>
                  </a:solidFill>
                </a:rPr>
                <a:t>参数模型</a:t>
              </a:r>
              <a:endParaRPr lang="zh-CN" altLang="en-US" sz="2000" b="0">
                <a:solidFill>
                  <a:srgbClr val="990099"/>
                </a:solidFill>
              </a:endParaRPr>
            </a:p>
          </p:txBody>
        </p:sp>
        <p:graphicFrame>
          <p:nvGraphicFramePr>
            <p:cNvPr id="40986" name="Object 8">
              <a:extLst>
                <a:ext uri="{FF2B5EF4-FFF2-40B4-BE49-F238E27FC236}">
                  <a16:creationId xmlns:a16="http://schemas.microsoft.com/office/drawing/2014/main" id="{1B30A9E2-F98F-4BB5-997D-7BE326749E01}"/>
                </a:ext>
              </a:extLst>
            </p:cNvPr>
            <p:cNvGraphicFramePr>
              <a:graphicFrameLocks noChangeAspect="1"/>
            </p:cNvGraphicFramePr>
            <p:nvPr/>
          </p:nvGraphicFramePr>
          <p:xfrm>
            <a:off x="0" y="29"/>
            <a:ext cx="2838" cy="1404"/>
          </p:xfrm>
          <a:graphic>
            <a:graphicData uri="http://schemas.openxmlformats.org/presentationml/2006/ole">
              <mc:AlternateContent xmlns:mc="http://schemas.openxmlformats.org/markup-compatibility/2006">
                <mc:Choice xmlns:v="urn:schemas-microsoft-com:vml" Requires="v">
                  <p:oleObj spid="_x0000_s40995" name="BMP 图像" r:id="rId5" imgW="4504834" imgH="2228525" progId="Paint.Picture">
                    <p:embed/>
                  </p:oleObj>
                </mc:Choice>
                <mc:Fallback>
                  <p:oleObj name="BMP 图像" r:id="rId5" imgW="4504834" imgH="2228525"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9"/>
                          <a:ext cx="2838" cy="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87" name="Rectangle 9">
              <a:extLst>
                <a:ext uri="{FF2B5EF4-FFF2-40B4-BE49-F238E27FC236}">
                  <a16:creationId xmlns:a16="http://schemas.microsoft.com/office/drawing/2014/main" id="{E1B05D08-0868-4E60-A366-B7BC3A95DCF6}"/>
                </a:ext>
              </a:extLst>
            </p:cNvPr>
            <p:cNvSpPr>
              <a:spLocks noChangeArrowheads="1"/>
            </p:cNvSpPr>
            <p:nvPr/>
          </p:nvSpPr>
          <p:spPr bwMode="auto">
            <a:xfrm>
              <a:off x="1512" y="384"/>
              <a:ext cx="48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21e</a:t>
              </a:r>
              <a:r>
                <a:rPr lang="en-US" altLang="zh-CN" sz="2800" b="0" i="1">
                  <a:solidFill>
                    <a:srgbClr val="000000"/>
                  </a:solidFill>
                </a:rPr>
                <a:t>i</a:t>
              </a:r>
              <a:r>
                <a:rPr lang="en-US" altLang="zh-CN" sz="2800" b="0" baseline="-25000">
                  <a:solidFill>
                    <a:srgbClr val="000000"/>
                  </a:solidFill>
                </a:rPr>
                <a:t>b</a:t>
              </a:r>
            </a:p>
            <a:p>
              <a:pPr eaLnBrk="1" hangingPunct="1"/>
              <a:endParaRPr lang="en-US" altLang="zh-CN" b="0"/>
            </a:p>
          </p:txBody>
        </p:sp>
        <p:sp>
          <p:nvSpPr>
            <p:cNvPr id="40988" name="Rectangle 10">
              <a:extLst>
                <a:ext uri="{FF2B5EF4-FFF2-40B4-BE49-F238E27FC236}">
                  <a16:creationId xmlns:a16="http://schemas.microsoft.com/office/drawing/2014/main" id="{941935B1-166B-4B2B-BC12-14276269487C}"/>
                </a:ext>
              </a:extLst>
            </p:cNvPr>
            <p:cNvSpPr>
              <a:spLocks noChangeArrowheads="1"/>
            </p:cNvSpPr>
            <p:nvPr/>
          </p:nvSpPr>
          <p:spPr bwMode="auto">
            <a:xfrm>
              <a:off x="2358" y="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endParaRPr lang="en-US" altLang="zh-CN" b="0"/>
            </a:p>
          </p:txBody>
        </p:sp>
        <p:sp>
          <p:nvSpPr>
            <p:cNvPr id="40989" name="Rectangle 11">
              <a:extLst>
                <a:ext uri="{FF2B5EF4-FFF2-40B4-BE49-F238E27FC236}">
                  <a16:creationId xmlns:a16="http://schemas.microsoft.com/office/drawing/2014/main" id="{68BD93AD-8001-487A-94ED-D6BECF0024E6}"/>
                </a:ext>
              </a:extLst>
            </p:cNvPr>
            <p:cNvSpPr>
              <a:spLocks noChangeArrowheads="1"/>
            </p:cNvSpPr>
            <p:nvPr/>
          </p:nvSpPr>
          <p:spPr bwMode="auto">
            <a:xfrm>
              <a:off x="2598" y="605"/>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ce</a:t>
              </a:r>
            </a:p>
          </p:txBody>
        </p:sp>
        <p:sp>
          <p:nvSpPr>
            <p:cNvPr id="40990" name="Rectangle 12">
              <a:extLst>
                <a:ext uri="{FF2B5EF4-FFF2-40B4-BE49-F238E27FC236}">
                  <a16:creationId xmlns:a16="http://schemas.microsoft.com/office/drawing/2014/main" id="{6FFB20B1-C302-405F-BDD5-7B550E1C97C7}"/>
                </a:ext>
              </a:extLst>
            </p:cNvPr>
            <p:cNvSpPr>
              <a:spLocks noChangeArrowheads="1"/>
            </p:cNvSpPr>
            <p:nvPr/>
          </p:nvSpPr>
          <p:spPr bwMode="auto">
            <a:xfrm>
              <a:off x="294" y="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b</a:t>
              </a:r>
              <a:endParaRPr lang="en-US" altLang="zh-CN" b="0"/>
            </a:p>
          </p:txBody>
        </p:sp>
        <p:sp>
          <p:nvSpPr>
            <p:cNvPr id="40991" name="Rectangle 13">
              <a:extLst>
                <a:ext uri="{FF2B5EF4-FFF2-40B4-BE49-F238E27FC236}">
                  <a16:creationId xmlns:a16="http://schemas.microsoft.com/office/drawing/2014/main" id="{4D4E758E-E5CC-4EE7-9C2E-E4A3E4FA9B1E}"/>
                </a:ext>
              </a:extLst>
            </p:cNvPr>
            <p:cNvSpPr>
              <a:spLocks noChangeArrowheads="1"/>
            </p:cNvSpPr>
            <p:nvPr/>
          </p:nvSpPr>
          <p:spPr bwMode="auto">
            <a:xfrm>
              <a:off x="102" y="60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p>
          </p:txBody>
        </p:sp>
        <p:sp>
          <p:nvSpPr>
            <p:cNvPr id="40992" name="Rectangle 14">
              <a:extLst>
                <a:ext uri="{FF2B5EF4-FFF2-40B4-BE49-F238E27FC236}">
                  <a16:creationId xmlns:a16="http://schemas.microsoft.com/office/drawing/2014/main" id="{BB53202C-A239-4BDD-8ACA-18D446323C3A}"/>
                </a:ext>
              </a:extLst>
            </p:cNvPr>
            <p:cNvSpPr>
              <a:spLocks noChangeArrowheads="1"/>
            </p:cNvSpPr>
            <p:nvPr/>
          </p:nvSpPr>
          <p:spPr bwMode="auto">
            <a:xfrm>
              <a:off x="432" y="605"/>
              <a:ext cx="62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12e</a:t>
              </a:r>
              <a:r>
                <a:rPr lang="en-US" altLang="zh-CN" sz="2800" b="0" i="1">
                  <a:solidFill>
                    <a:srgbClr val="000000"/>
                  </a:solidFill>
                </a:rPr>
                <a:t>v</a:t>
              </a:r>
              <a:r>
                <a:rPr lang="en-US" altLang="zh-CN" sz="2800" b="0" baseline="-25000">
                  <a:solidFill>
                    <a:srgbClr val="000000"/>
                  </a:solidFill>
                </a:rPr>
                <a:t>ce</a:t>
              </a:r>
            </a:p>
            <a:p>
              <a:pPr eaLnBrk="1" hangingPunct="1"/>
              <a:endParaRPr lang="en-US" altLang="zh-CN" b="0"/>
            </a:p>
          </p:txBody>
        </p:sp>
        <p:sp>
          <p:nvSpPr>
            <p:cNvPr id="40993" name="Rectangle 15">
              <a:extLst>
                <a:ext uri="{FF2B5EF4-FFF2-40B4-BE49-F238E27FC236}">
                  <a16:creationId xmlns:a16="http://schemas.microsoft.com/office/drawing/2014/main" id="{A6EA9C65-B7C6-4E9F-9CAE-DC87DF068C07}"/>
                </a:ext>
              </a:extLst>
            </p:cNvPr>
            <p:cNvSpPr>
              <a:spLocks noChangeArrowheads="1"/>
            </p:cNvSpPr>
            <p:nvPr/>
          </p:nvSpPr>
          <p:spPr bwMode="auto">
            <a:xfrm>
              <a:off x="630" y="29"/>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11e</a:t>
              </a:r>
              <a:endParaRPr lang="en-US" altLang="zh-CN" b="0"/>
            </a:p>
          </p:txBody>
        </p:sp>
        <p:sp>
          <p:nvSpPr>
            <p:cNvPr id="2" name="Rectangle 16">
              <a:extLst>
                <a:ext uri="{FF2B5EF4-FFF2-40B4-BE49-F238E27FC236}">
                  <a16:creationId xmlns:a16="http://schemas.microsoft.com/office/drawing/2014/main" id="{E6A1B41B-1BAC-43FB-B153-D6568B09E1EC}"/>
                </a:ext>
              </a:extLst>
            </p:cNvPr>
            <p:cNvSpPr>
              <a:spLocks noChangeArrowheads="1"/>
            </p:cNvSpPr>
            <p:nvPr/>
          </p:nvSpPr>
          <p:spPr bwMode="auto">
            <a:xfrm>
              <a:off x="2262" y="749"/>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22e</a:t>
              </a:r>
              <a:endParaRPr lang="en-US" altLang="zh-CN" b="0"/>
            </a:p>
          </p:txBody>
        </p:sp>
      </p:grpSp>
      <p:sp>
        <p:nvSpPr>
          <p:cNvPr id="40977" name="AutoShape 17" descr="羊皮纸">
            <a:extLst>
              <a:ext uri="{FF2B5EF4-FFF2-40B4-BE49-F238E27FC236}">
                <a16:creationId xmlns:a16="http://schemas.microsoft.com/office/drawing/2014/main" id="{B2917BB3-8CB4-4C64-B63F-680208BAC1C9}"/>
              </a:ext>
            </a:extLst>
          </p:cNvPr>
          <p:cNvSpPr>
            <a:spLocks noChangeArrowheads="1"/>
          </p:cNvSpPr>
          <p:nvPr/>
        </p:nvSpPr>
        <p:spPr bwMode="auto">
          <a:xfrm>
            <a:off x="2057400" y="1143000"/>
            <a:ext cx="2819400" cy="1143000"/>
          </a:xfrm>
          <a:prstGeom prst="roundRect">
            <a:avLst>
              <a:gd name="adj" fmla="val 16667"/>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78" name="Rectangle 18">
            <a:extLst>
              <a:ext uri="{FF2B5EF4-FFF2-40B4-BE49-F238E27FC236}">
                <a16:creationId xmlns:a16="http://schemas.microsoft.com/office/drawing/2014/main" id="{52BC0F9E-A7DE-4732-B28D-870797B5F542}"/>
              </a:ext>
            </a:extLst>
          </p:cNvPr>
          <p:cNvSpPr>
            <a:spLocks noChangeArrowheads="1"/>
          </p:cNvSpPr>
          <p:nvPr/>
        </p:nvSpPr>
        <p:spPr bwMode="auto">
          <a:xfrm>
            <a:off x="2209800" y="1143000"/>
            <a:ext cx="289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12e</a:t>
            </a:r>
            <a:r>
              <a:rPr lang="en-US" altLang="zh-CN" sz="2800" b="0" i="1">
                <a:solidFill>
                  <a:srgbClr val="000000"/>
                </a:solidFill>
              </a:rPr>
              <a:t>v</a:t>
            </a:r>
            <a:r>
              <a:rPr lang="en-US" altLang="zh-CN" sz="2800" b="0" baseline="-25000">
                <a:solidFill>
                  <a:srgbClr val="000000"/>
                </a:solidFill>
              </a:rPr>
              <a:t>ce</a:t>
            </a:r>
            <a:endParaRPr lang="en-US" altLang="zh-CN" b="0"/>
          </a:p>
        </p:txBody>
      </p:sp>
      <p:sp>
        <p:nvSpPr>
          <p:cNvPr id="40979" name="Rectangle 19">
            <a:extLst>
              <a:ext uri="{FF2B5EF4-FFF2-40B4-BE49-F238E27FC236}">
                <a16:creationId xmlns:a16="http://schemas.microsoft.com/office/drawing/2014/main" id="{9F278779-DE06-4517-8BD0-47CF672C0456}"/>
              </a:ext>
            </a:extLst>
          </p:cNvPr>
          <p:cNvSpPr>
            <a:spLocks noChangeArrowheads="1"/>
          </p:cNvSpPr>
          <p:nvPr/>
        </p:nvSpPr>
        <p:spPr bwMode="auto">
          <a:xfrm>
            <a:off x="2286000" y="1676400"/>
            <a:ext cx="2667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21e</a:t>
            </a:r>
            <a:r>
              <a:rPr lang="en-US" altLang="zh-CN" sz="2800" b="0" i="1">
                <a:solidFill>
                  <a:srgbClr val="000000"/>
                </a:solidFill>
              </a:rPr>
              <a:t>i</a:t>
            </a:r>
            <a:r>
              <a:rPr lang="en-US" altLang="zh-CN" sz="2800" b="0" baseline="-25000">
                <a:solidFill>
                  <a:srgbClr val="000000"/>
                </a:solidFill>
              </a:rPr>
              <a:t>b</a:t>
            </a:r>
            <a:r>
              <a:rPr lang="en-US" altLang="zh-CN" sz="2800" b="0">
                <a:solidFill>
                  <a:srgbClr val="000000"/>
                </a:solidFill>
              </a:rPr>
              <a:t>+ </a:t>
            </a:r>
            <a:r>
              <a:rPr lang="en-US" altLang="zh-CN" sz="2800" b="0" i="1">
                <a:solidFill>
                  <a:srgbClr val="000000"/>
                </a:solidFill>
              </a:rPr>
              <a:t>h</a:t>
            </a:r>
            <a:r>
              <a:rPr lang="en-US" altLang="zh-CN" sz="2800" b="0" baseline="-25000">
                <a:solidFill>
                  <a:srgbClr val="000000"/>
                </a:solidFill>
              </a:rPr>
              <a:t>22e</a:t>
            </a:r>
            <a:r>
              <a:rPr lang="en-US" altLang="zh-CN" sz="2800" b="0" i="1">
                <a:solidFill>
                  <a:srgbClr val="000000"/>
                </a:solidFill>
              </a:rPr>
              <a:t>v</a:t>
            </a:r>
            <a:r>
              <a:rPr lang="en-US" altLang="zh-CN" sz="2800" b="0" baseline="-25000">
                <a:solidFill>
                  <a:srgbClr val="000000"/>
                </a:solidFill>
              </a:rPr>
              <a:t>ce</a:t>
            </a:r>
            <a:endParaRPr lang="en-US" altLang="zh-CN" b="0"/>
          </a:p>
        </p:txBody>
      </p:sp>
      <p:grpSp>
        <p:nvGrpSpPr>
          <p:cNvPr id="40980" name="Group 20">
            <a:extLst>
              <a:ext uri="{FF2B5EF4-FFF2-40B4-BE49-F238E27FC236}">
                <a16:creationId xmlns:a16="http://schemas.microsoft.com/office/drawing/2014/main" id="{C220B3B6-F98A-453A-B4E5-FAEB44494C24}"/>
              </a:ext>
            </a:extLst>
          </p:cNvPr>
          <p:cNvGrpSpPr>
            <a:grpSpLocks/>
          </p:cNvGrpSpPr>
          <p:nvPr/>
        </p:nvGrpSpPr>
        <p:grpSpPr bwMode="auto">
          <a:xfrm>
            <a:off x="5410200" y="1081088"/>
            <a:ext cx="3448050" cy="2500312"/>
            <a:chOff x="0" y="0"/>
            <a:chExt cx="2172" cy="1575"/>
          </a:xfrm>
        </p:grpSpPr>
        <p:grpSp>
          <p:nvGrpSpPr>
            <p:cNvPr id="40972" name="Group 21">
              <a:extLst>
                <a:ext uri="{FF2B5EF4-FFF2-40B4-BE49-F238E27FC236}">
                  <a16:creationId xmlns:a16="http://schemas.microsoft.com/office/drawing/2014/main" id="{E0B9C00A-3620-449A-A29E-5E74D012F850}"/>
                </a:ext>
              </a:extLst>
            </p:cNvPr>
            <p:cNvGrpSpPr>
              <a:grpSpLocks/>
            </p:cNvGrpSpPr>
            <p:nvPr/>
          </p:nvGrpSpPr>
          <p:grpSpPr bwMode="auto">
            <a:xfrm>
              <a:off x="0" y="0"/>
              <a:ext cx="2172" cy="1332"/>
              <a:chOff x="0" y="0"/>
              <a:chExt cx="2172" cy="1332"/>
            </a:xfrm>
          </p:grpSpPr>
          <p:graphicFrame>
            <p:nvGraphicFramePr>
              <p:cNvPr id="40974" name="Object 22">
                <a:extLst>
                  <a:ext uri="{FF2B5EF4-FFF2-40B4-BE49-F238E27FC236}">
                    <a16:creationId xmlns:a16="http://schemas.microsoft.com/office/drawing/2014/main" id="{3AAFCB8F-F5EB-4883-B092-D4A1C295ECD2}"/>
                  </a:ext>
                </a:extLst>
              </p:cNvPr>
              <p:cNvGraphicFramePr>
                <a:graphicFrameLocks noChangeAspect="1"/>
              </p:cNvGraphicFramePr>
              <p:nvPr/>
            </p:nvGraphicFramePr>
            <p:xfrm>
              <a:off x="0" y="48"/>
              <a:ext cx="2172" cy="1284"/>
            </p:xfrm>
            <a:graphic>
              <a:graphicData uri="http://schemas.openxmlformats.org/presentationml/2006/ole">
                <mc:AlternateContent xmlns:mc="http://schemas.openxmlformats.org/markup-compatibility/2006">
                  <mc:Choice xmlns:v="urn:schemas-microsoft-com:vml" Requires="v">
                    <p:oleObj spid="_x0000_s40996" name="BMP 图像" r:id="rId8" imgW="3448462" imgH="2038293" progId="Paint.Picture">
                      <p:embed/>
                    </p:oleObj>
                  </mc:Choice>
                  <mc:Fallback>
                    <p:oleObj name="BMP 图像" r:id="rId8" imgW="3448462" imgH="2038293" progId="Paint.Picture">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8"/>
                            <a:ext cx="2172" cy="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5" name="Text Box 23">
                <a:extLst>
                  <a:ext uri="{FF2B5EF4-FFF2-40B4-BE49-F238E27FC236}">
                    <a16:creationId xmlns:a16="http://schemas.microsoft.com/office/drawing/2014/main" id="{E9969489-52A4-4671-A61D-320D348C6EB1}"/>
                  </a:ext>
                </a:extLst>
              </p:cNvPr>
              <p:cNvSpPr txBox="1">
                <a:spLocks noChangeArrowheads="1"/>
              </p:cNvSpPr>
              <p:nvPr/>
            </p:nvSpPr>
            <p:spPr bwMode="auto">
              <a:xfrm>
                <a:off x="96" y="7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v</a:t>
                </a:r>
                <a:r>
                  <a:rPr lang="en-US" altLang="zh-CN" sz="2000" baseline="-25000">
                    <a:solidFill>
                      <a:srgbClr val="000000"/>
                    </a:solidFill>
                    <a:ea typeface="黑体" panose="02010609060101010101" pitchFamily="49" charset="-122"/>
                  </a:rPr>
                  <a:t>BE</a:t>
                </a:r>
                <a:endParaRPr lang="en-US" altLang="zh-CN" sz="2000">
                  <a:solidFill>
                    <a:srgbClr val="CC0000"/>
                  </a:solidFill>
                  <a:ea typeface="黑体" panose="02010609060101010101" pitchFamily="49" charset="-122"/>
                </a:endParaRPr>
              </a:p>
            </p:txBody>
          </p:sp>
          <p:sp>
            <p:nvSpPr>
              <p:cNvPr id="40976" name="Text Box 24">
                <a:extLst>
                  <a:ext uri="{FF2B5EF4-FFF2-40B4-BE49-F238E27FC236}">
                    <a16:creationId xmlns:a16="http://schemas.microsoft.com/office/drawing/2014/main" id="{87EE2F93-9125-480B-8B5E-A08AB3B630CB}"/>
                  </a:ext>
                </a:extLst>
              </p:cNvPr>
              <p:cNvSpPr txBox="1">
                <a:spLocks noChangeArrowheads="1"/>
              </p:cNvSpPr>
              <p:nvPr/>
            </p:nvSpPr>
            <p:spPr bwMode="auto">
              <a:xfrm>
                <a:off x="1680" y="62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v</a:t>
                </a:r>
                <a:r>
                  <a:rPr lang="en-US" altLang="zh-CN" sz="2000" baseline="-25000">
                    <a:solidFill>
                      <a:srgbClr val="000000"/>
                    </a:solidFill>
                    <a:ea typeface="黑体" panose="02010609060101010101" pitchFamily="49" charset="-122"/>
                  </a:rPr>
                  <a:t>CE</a:t>
                </a:r>
                <a:endParaRPr lang="en-US" altLang="zh-CN" sz="2000">
                  <a:solidFill>
                    <a:srgbClr val="CC0000"/>
                  </a:solidFill>
                  <a:ea typeface="黑体" panose="02010609060101010101" pitchFamily="49" charset="-122"/>
                </a:endParaRPr>
              </a:p>
            </p:txBody>
          </p:sp>
          <p:sp>
            <p:nvSpPr>
              <p:cNvPr id="3" name="Line 25">
                <a:extLst>
                  <a:ext uri="{FF2B5EF4-FFF2-40B4-BE49-F238E27FC236}">
                    <a16:creationId xmlns:a16="http://schemas.microsoft.com/office/drawing/2014/main" id="{4060F181-E03C-4649-A4A4-547CB11D95CF}"/>
                  </a:ext>
                </a:extLst>
              </p:cNvPr>
              <p:cNvSpPr>
                <a:spLocks noChangeShapeType="1"/>
              </p:cNvSpPr>
              <p:nvPr/>
            </p:nvSpPr>
            <p:spPr bwMode="auto">
              <a:xfrm>
                <a:off x="432" y="528"/>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6">
                <a:extLst>
                  <a:ext uri="{FF2B5EF4-FFF2-40B4-BE49-F238E27FC236}">
                    <a16:creationId xmlns:a16="http://schemas.microsoft.com/office/drawing/2014/main" id="{B8FE721B-9385-4C76-BE58-E8DC9BADAEC4}"/>
                  </a:ext>
                </a:extLst>
              </p:cNvPr>
              <p:cNvSpPr>
                <a:spLocks noChangeArrowheads="1"/>
              </p:cNvSpPr>
              <p:nvPr/>
            </p:nvSpPr>
            <p:spPr bwMode="auto">
              <a:xfrm>
                <a:off x="864" y="144"/>
                <a:ext cx="528" cy="1104"/>
              </a:xfrm>
              <a:prstGeom prst="rect">
                <a:avLst/>
              </a:prstGeom>
              <a:noFill/>
              <a:ln w="127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Text Box 27">
                <a:extLst>
                  <a:ext uri="{FF2B5EF4-FFF2-40B4-BE49-F238E27FC236}">
                    <a16:creationId xmlns:a16="http://schemas.microsoft.com/office/drawing/2014/main" id="{160B5DEC-F4A0-4064-B43D-6802FE3CD87B}"/>
                  </a:ext>
                </a:extLst>
              </p:cNvPr>
              <p:cNvSpPr txBox="1">
                <a:spLocks noChangeArrowheads="1"/>
              </p:cNvSpPr>
              <p:nvPr/>
            </p:nvSpPr>
            <p:spPr bwMode="auto">
              <a:xfrm>
                <a:off x="384" y="24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i</a:t>
                </a:r>
                <a:r>
                  <a:rPr lang="en-US" altLang="zh-CN" sz="2000" baseline="-25000">
                    <a:solidFill>
                      <a:srgbClr val="000000"/>
                    </a:solidFill>
                    <a:ea typeface="黑体" panose="02010609060101010101" pitchFamily="49" charset="-122"/>
                  </a:rPr>
                  <a:t>B</a:t>
                </a:r>
                <a:endParaRPr lang="en-US" altLang="zh-CN" sz="2000">
                  <a:solidFill>
                    <a:srgbClr val="CC0000"/>
                  </a:solidFill>
                  <a:ea typeface="黑体" panose="02010609060101010101" pitchFamily="49" charset="-122"/>
                </a:endParaRPr>
              </a:p>
            </p:txBody>
          </p:sp>
          <p:sp>
            <p:nvSpPr>
              <p:cNvPr id="6" name="Text Box 28">
                <a:extLst>
                  <a:ext uri="{FF2B5EF4-FFF2-40B4-BE49-F238E27FC236}">
                    <a16:creationId xmlns:a16="http://schemas.microsoft.com/office/drawing/2014/main" id="{8165F23A-D50E-4460-8F76-E349C2C3B3A8}"/>
                  </a:ext>
                </a:extLst>
              </p:cNvPr>
              <p:cNvSpPr txBox="1">
                <a:spLocks noChangeArrowheads="1"/>
              </p:cNvSpPr>
              <p:nvPr/>
            </p:nvSpPr>
            <p:spPr bwMode="auto">
              <a:xfrm>
                <a:off x="1392" y="8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c</a:t>
                </a:r>
                <a:endParaRPr lang="en-US" altLang="zh-CN" sz="2000">
                  <a:solidFill>
                    <a:srgbClr val="CC0000"/>
                  </a:solidFill>
                  <a:ea typeface="黑体" panose="02010609060101010101" pitchFamily="49" charset="-122"/>
                </a:endParaRPr>
              </a:p>
            </p:txBody>
          </p:sp>
          <p:sp>
            <p:nvSpPr>
              <p:cNvPr id="40981" name="Text Box 29">
                <a:extLst>
                  <a:ext uri="{FF2B5EF4-FFF2-40B4-BE49-F238E27FC236}">
                    <a16:creationId xmlns:a16="http://schemas.microsoft.com/office/drawing/2014/main" id="{BBCBF136-85F1-468D-B636-6E62EE5DF210}"/>
                  </a:ext>
                </a:extLst>
              </p:cNvPr>
              <p:cNvSpPr txBox="1">
                <a:spLocks noChangeArrowheads="1"/>
              </p:cNvSpPr>
              <p:nvPr/>
            </p:nvSpPr>
            <p:spPr bwMode="auto">
              <a:xfrm>
                <a:off x="960" y="96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e</a:t>
                </a:r>
                <a:endParaRPr lang="en-US" altLang="zh-CN" sz="2000">
                  <a:solidFill>
                    <a:srgbClr val="CC0000"/>
                  </a:solidFill>
                  <a:ea typeface="黑体" panose="02010609060101010101" pitchFamily="49" charset="-122"/>
                </a:endParaRPr>
              </a:p>
            </p:txBody>
          </p:sp>
          <p:sp>
            <p:nvSpPr>
              <p:cNvPr id="40982" name="Text Box 30">
                <a:extLst>
                  <a:ext uri="{FF2B5EF4-FFF2-40B4-BE49-F238E27FC236}">
                    <a16:creationId xmlns:a16="http://schemas.microsoft.com/office/drawing/2014/main" id="{A1338F9C-2F51-4CB3-A667-2E474FE0E1C1}"/>
                  </a:ext>
                </a:extLst>
              </p:cNvPr>
              <p:cNvSpPr txBox="1">
                <a:spLocks noChangeArrowheads="1"/>
              </p:cNvSpPr>
              <p:nvPr/>
            </p:nvSpPr>
            <p:spPr bwMode="auto">
              <a:xfrm>
                <a:off x="672" y="3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000000"/>
                    </a:solidFill>
                    <a:ea typeface="黑体" panose="02010609060101010101" pitchFamily="49" charset="-122"/>
                  </a:rPr>
                  <a:t>b</a:t>
                </a:r>
                <a:endParaRPr lang="en-US" altLang="zh-CN" sz="2000">
                  <a:solidFill>
                    <a:srgbClr val="CC0000"/>
                  </a:solidFill>
                  <a:ea typeface="黑体" panose="02010609060101010101" pitchFamily="49" charset="-122"/>
                </a:endParaRPr>
              </a:p>
            </p:txBody>
          </p:sp>
          <p:sp>
            <p:nvSpPr>
              <p:cNvPr id="40983" name="Line 31">
                <a:extLst>
                  <a:ext uri="{FF2B5EF4-FFF2-40B4-BE49-F238E27FC236}">
                    <a16:creationId xmlns:a16="http://schemas.microsoft.com/office/drawing/2014/main" id="{73C252D5-5EB4-485D-BE3D-D079A541E5D5}"/>
                  </a:ext>
                </a:extLst>
              </p:cNvPr>
              <p:cNvSpPr>
                <a:spLocks noChangeShapeType="1"/>
              </p:cNvSpPr>
              <p:nvPr/>
            </p:nvSpPr>
            <p:spPr bwMode="auto">
              <a:xfrm flipH="1">
                <a:off x="1584" y="288"/>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4" name="Text Box 32">
                <a:extLst>
                  <a:ext uri="{FF2B5EF4-FFF2-40B4-BE49-F238E27FC236}">
                    <a16:creationId xmlns:a16="http://schemas.microsoft.com/office/drawing/2014/main" id="{14C2CB8F-3CBC-4696-8915-7E615049B9EE}"/>
                  </a:ext>
                </a:extLst>
              </p:cNvPr>
              <p:cNvSpPr txBox="1">
                <a:spLocks noChangeArrowheads="1"/>
              </p:cNvSpPr>
              <p:nvPr/>
            </p:nvSpPr>
            <p:spPr bwMode="auto">
              <a:xfrm>
                <a:off x="1632" y="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00"/>
                    </a:solidFill>
                    <a:ea typeface="黑体" panose="02010609060101010101" pitchFamily="49" charset="-122"/>
                  </a:rPr>
                  <a:t>i</a:t>
                </a:r>
                <a:r>
                  <a:rPr lang="en-US" altLang="zh-CN" sz="2000" baseline="-25000">
                    <a:solidFill>
                      <a:srgbClr val="000000"/>
                    </a:solidFill>
                    <a:ea typeface="黑体" panose="02010609060101010101" pitchFamily="49" charset="-122"/>
                  </a:rPr>
                  <a:t>C</a:t>
                </a:r>
                <a:endParaRPr lang="en-US" altLang="zh-CN" sz="2000">
                  <a:solidFill>
                    <a:srgbClr val="CC0000"/>
                  </a:solidFill>
                  <a:ea typeface="黑体" panose="02010609060101010101" pitchFamily="49" charset="-122"/>
                </a:endParaRPr>
              </a:p>
            </p:txBody>
          </p:sp>
        </p:grpSp>
        <p:sp>
          <p:nvSpPr>
            <p:cNvPr id="40973" name="Rectangle 33">
              <a:extLst>
                <a:ext uri="{FF2B5EF4-FFF2-40B4-BE49-F238E27FC236}">
                  <a16:creationId xmlns:a16="http://schemas.microsoft.com/office/drawing/2014/main" id="{B2592E52-24A4-4E05-B4C2-14BAF55551D5}"/>
                </a:ext>
              </a:extLst>
            </p:cNvPr>
            <p:cNvSpPr>
              <a:spLocks noChangeArrowheads="1"/>
            </p:cNvSpPr>
            <p:nvPr/>
          </p:nvSpPr>
          <p:spPr bwMode="auto">
            <a:xfrm>
              <a:off x="672" y="134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33CC"/>
                  </a:solidFill>
                </a:rPr>
                <a:t>BJT</a:t>
              </a:r>
              <a:r>
                <a:rPr lang="zh-CN" altLang="en-US" sz="1800">
                  <a:solidFill>
                    <a:srgbClr val="0033CC"/>
                  </a:solidFill>
                </a:rPr>
                <a:t>双口网络</a:t>
              </a:r>
              <a:endParaRPr lang="zh-CN" altLang="en-US" sz="1800">
                <a:solidFill>
                  <a:srgbClr val="0033CC"/>
                </a:solidFill>
                <a:latin typeface="幼圆" panose="02010509060101010101" pitchFamily="49" charset="-122"/>
                <a:ea typeface="幼圆" panose="02010509060101010101" pitchFamily="49" charset="-122"/>
              </a:endParaRPr>
            </a:p>
          </p:txBody>
        </p:sp>
      </p:grpSp>
      <p:sp>
        <p:nvSpPr>
          <p:cNvPr id="40994" name="Text Box 34">
            <a:extLst>
              <a:ext uri="{FF2B5EF4-FFF2-40B4-BE49-F238E27FC236}">
                <a16:creationId xmlns:a16="http://schemas.microsoft.com/office/drawing/2014/main" id="{67A8C19B-6845-4881-B772-29A49411E46B}"/>
              </a:ext>
            </a:extLst>
          </p:cNvPr>
          <p:cNvSpPr txBox="1">
            <a:spLocks noChangeArrowheads="1"/>
          </p:cNvSpPr>
          <p:nvPr/>
        </p:nvSpPr>
        <p:spPr bwMode="auto">
          <a:xfrm>
            <a:off x="838200" y="3657600"/>
            <a:ext cx="7696200" cy="1744663"/>
          </a:xfrm>
          <a:prstGeom prst="rect">
            <a:avLst/>
          </a:prstGeom>
          <a:solidFill>
            <a:srgbClr val="CAFE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0">
                <a:sym typeface="Symbol" panose="05050102010706020507" pitchFamily="18" charset="2"/>
              </a:rPr>
              <a:t>  </a:t>
            </a:r>
            <a:r>
              <a:rPr lang="en-US" altLang="zh-CN">
                <a:latin typeface="宋体" panose="02010600030101010101" pitchFamily="2" charset="-122"/>
              </a:rPr>
              <a:t>H</a:t>
            </a:r>
            <a:r>
              <a:rPr lang="zh-CN" altLang="en-US">
                <a:latin typeface="宋体" panose="02010600030101010101" pitchFamily="2" charset="-122"/>
              </a:rPr>
              <a:t>参数都是小信号参数，即微变参数或交流参数。</a:t>
            </a:r>
          </a:p>
          <a:p>
            <a:pPr eaLnBrk="1" hangingPunct="1">
              <a:lnSpc>
                <a:spcPct val="150000"/>
              </a:lnSpc>
            </a:pPr>
            <a:r>
              <a:rPr lang="zh-CN" altLang="en-US" b="0">
                <a:sym typeface="Symbol" panose="05050102010706020507" pitchFamily="18" charset="2"/>
              </a:rPr>
              <a:t>  </a:t>
            </a:r>
            <a:r>
              <a:rPr lang="en-US" altLang="zh-CN">
                <a:latin typeface="宋体" panose="02010600030101010101" pitchFamily="2" charset="-122"/>
              </a:rPr>
              <a:t>H</a:t>
            </a:r>
            <a:r>
              <a:rPr lang="zh-CN" altLang="en-US">
                <a:latin typeface="宋体" panose="02010600030101010101" pitchFamily="2" charset="-122"/>
              </a:rPr>
              <a:t>参数与工作点有关，在放大区基本不变。</a:t>
            </a:r>
          </a:p>
          <a:p>
            <a:pPr eaLnBrk="1" hangingPunct="1">
              <a:lnSpc>
                <a:spcPct val="150000"/>
              </a:lnSpc>
            </a:pPr>
            <a:r>
              <a:rPr lang="zh-CN" altLang="en-US" b="0">
                <a:sym typeface="Symbol" panose="05050102010706020507" pitchFamily="18" charset="2"/>
              </a:rPr>
              <a:t>  </a:t>
            </a:r>
            <a:r>
              <a:rPr lang="en-US" altLang="zh-CN">
                <a:latin typeface="宋体" panose="02010600030101010101" pitchFamily="2" charset="-122"/>
              </a:rPr>
              <a:t>H</a:t>
            </a:r>
            <a:r>
              <a:rPr lang="zh-CN" altLang="en-US">
                <a:latin typeface="宋体" panose="02010600030101010101" pitchFamily="2" charset="-122"/>
              </a:rPr>
              <a:t>参数都是微变参数，所以只适合对交流信号的分析。</a:t>
            </a:r>
            <a:endParaRPr lang="zh-CN" altLang="en-US">
              <a:solidFill>
                <a:srgbClr val="0066FF"/>
              </a:solidFill>
              <a:latin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0-#ppt_w/2"/>
                                          </p:val>
                                        </p:tav>
                                        <p:tav tm="100000">
                                          <p:val>
                                            <p:strVal val="#ppt_x"/>
                                          </p:val>
                                        </p:tav>
                                      </p:tavLst>
                                    </p:anim>
                                    <p:anim calcmode="lin" valueType="num">
                                      <p:cBhvr additive="base">
                                        <p:cTn id="8" dur="500" fill="hold"/>
                                        <p:tgtEl>
                                          <p:spTgt spid="409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80"/>
                                        </p:tgtEl>
                                        <p:attrNameLst>
                                          <p:attrName>style.visibility</p:attrName>
                                        </p:attrNameLst>
                                      </p:cBhvr>
                                      <p:to>
                                        <p:strVal val="visible"/>
                                      </p:to>
                                    </p:set>
                                    <p:anim calcmode="lin" valueType="num">
                                      <p:cBhvr additive="base">
                                        <p:cTn id="13" dur="500" fill="hold"/>
                                        <p:tgtEl>
                                          <p:spTgt spid="40980"/>
                                        </p:tgtEl>
                                        <p:attrNameLst>
                                          <p:attrName>ppt_x</p:attrName>
                                        </p:attrNameLst>
                                      </p:cBhvr>
                                      <p:tavLst>
                                        <p:tav tm="0">
                                          <p:val>
                                            <p:strVal val="0-#ppt_w/2"/>
                                          </p:val>
                                        </p:tav>
                                        <p:tav tm="100000">
                                          <p:val>
                                            <p:strVal val="#ppt_x"/>
                                          </p:val>
                                        </p:tav>
                                      </p:tavLst>
                                    </p:anim>
                                    <p:anim calcmode="lin" valueType="num">
                                      <p:cBhvr additive="base">
                                        <p:cTn id="14" dur="500" fill="hold"/>
                                        <p:tgtEl>
                                          <p:spTgt spid="409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4"/>
                                        </p:tgtEl>
                                        <p:attrNameLst>
                                          <p:attrName>style.visibility</p:attrName>
                                        </p:attrNameLst>
                                      </p:cBhvr>
                                      <p:to>
                                        <p:strVal val="visible"/>
                                      </p:to>
                                    </p:set>
                                    <p:anim calcmode="lin" valueType="num">
                                      <p:cBhvr additive="base">
                                        <p:cTn id="19" dur="500" fill="hold"/>
                                        <p:tgtEl>
                                          <p:spTgt spid="40964"/>
                                        </p:tgtEl>
                                        <p:attrNameLst>
                                          <p:attrName>ppt_x</p:attrName>
                                        </p:attrNameLst>
                                      </p:cBhvr>
                                      <p:tavLst>
                                        <p:tav tm="0">
                                          <p:val>
                                            <p:strVal val="0-#ppt_w/2"/>
                                          </p:val>
                                        </p:tav>
                                        <p:tav tm="100000">
                                          <p:val>
                                            <p:strVal val="#ppt_x"/>
                                          </p:val>
                                        </p:tav>
                                      </p:tavLst>
                                    </p:anim>
                                    <p:anim calcmode="lin" valueType="num">
                                      <p:cBhvr additive="base">
                                        <p:cTn id="20" dur="500" fill="hold"/>
                                        <p:tgtEl>
                                          <p:spTgt spid="409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77"/>
                                        </p:tgtEl>
                                        <p:attrNameLst>
                                          <p:attrName>style.visibility</p:attrName>
                                        </p:attrNameLst>
                                      </p:cBhvr>
                                      <p:to>
                                        <p:strVal val="visible"/>
                                      </p:to>
                                    </p:set>
                                    <p:anim calcmode="lin" valueType="num">
                                      <p:cBhvr additive="base">
                                        <p:cTn id="25" dur="500" fill="hold"/>
                                        <p:tgtEl>
                                          <p:spTgt spid="40977"/>
                                        </p:tgtEl>
                                        <p:attrNameLst>
                                          <p:attrName>ppt_x</p:attrName>
                                        </p:attrNameLst>
                                      </p:cBhvr>
                                      <p:tavLst>
                                        <p:tav tm="0">
                                          <p:val>
                                            <p:strVal val="0-#ppt_w/2"/>
                                          </p:val>
                                        </p:tav>
                                        <p:tav tm="100000">
                                          <p:val>
                                            <p:strVal val="#ppt_x"/>
                                          </p:val>
                                        </p:tav>
                                      </p:tavLst>
                                    </p:anim>
                                    <p:anim calcmode="lin" valueType="num">
                                      <p:cBhvr additive="base">
                                        <p:cTn id="26" dur="500" fill="hold"/>
                                        <p:tgtEl>
                                          <p:spTgt spid="409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78"/>
                                        </p:tgtEl>
                                        <p:attrNameLst>
                                          <p:attrName>style.visibility</p:attrName>
                                        </p:attrNameLst>
                                      </p:cBhvr>
                                      <p:to>
                                        <p:strVal val="visible"/>
                                      </p:to>
                                    </p:set>
                                    <p:anim calcmode="lin" valueType="num">
                                      <p:cBhvr additive="base">
                                        <p:cTn id="31" dur="500" fill="hold"/>
                                        <p:tgtEl>
                                          <p:spTgt spid="40978"/>
                                        </p:tgtEl>
                                        <p:attrNameLst>
                                          <p:attrName>ppt_x</p:attrName>
                                        </p:attrNameLst>
                                      </p:cBhvr>
                                      <p:tavLst>
                                        <p:tav tm="0">
                                          <p:val>
                                            <p:strVal val="0-#ppt_w/2"/>
                                          </p:val>
                                        </p:tav>
                                        <p:tav tm="100000">
                                          <p:val>
                                            <p:strVal val="#ppt_x"/>
                                          </p:val>
                                        </p:tav>
                                      </p:tavLst>
                                    </p:anim>
                                    <p:anim calcmode="lin" valueType="num">
                                      <p:cBhvr additive="base">
                                        <p:cTn id="32" dur="500" fill="hold"/>
                                        <p:tgtEl>
                                          <p:spTgt spid="409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79"/>
                                        </p:tgtEl>
                                        <p:attrNameLst>
                                          <p:attrName>style.visibility</p:attrName>
                                        </p:attrNameLst>
                                      </p:cBhvr>
                                      <p:to>
                                        <p:strVal val="visible"/>
                                      </p:to>
                                    </p:set>
                                    <p:anim calcmode="lin" valueType="num">
                                      <p:cBhvr additive="base">
                                        <p:cTn id="37" dur="500" fill="hold"/>
                                        <p:tgtEl>
                                          <p:spTgt spid="40979"/>
                                        </p:tgtEl>
                                        <p:attrNameLst>
                                          <p:attrName>ppt_x</p:attrName>
                                        </p:attrNameLst>
                                      </p:cBhvr>
                                      <p:tavLst>
                                        <p:tav tm="0">
                                          <p:val>
                                            <p:strVal val="0-#ppt_w/2"/>
                                          </p:val>
                                        </p:tav>
                                        <p:tav tm="100000">
                                          <p:val>
                                            <p:strVal val="#ppt_x"/>
                                          </p:val>
                                        </p:tav>
                                      </p:tavLst>
                                    </p:anim>
                                    <p:anim calcmode="lin" valueType="num">
                                      <p:cBhvr additive="base">
                                        <p:cTn id="38" dur="500" fill="hold"/>
                                        <p:tgtEl>
                                          <p:spTgt spid="409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965"/>
                                        </p:tgtEl>
                                        <p:attrNameLst>
                                          <p:attrName>style.visibility</p:attrName>
                                        </p:attrNameLst>
                                      </p:cBhvr>
                                      <p:to>
                                        <p:strVal val="visible"/>
                                      </p:to>
                                    </p:set>
                                    <p:anim calcmode="lin" valueType="num">
                                      <p:cBhvr additive="base">
                                        <p:cTn id="43" dur="500" fill="hold"/>
                                        <p:tgtEl>
                                          <p:spTgt spid="40965"/>
                                        </p:tgtEl>
                                        <p:attrNameLst>
                                          <p:attrName>ppt_x</p:attrName>
                                        </p:attrNameLst>
                                      </p:cBhvr>
                                      <p:tavLst>
                                        <p:tav tm="0">
                                          <p:val>
                                            <p:strVal val="0-#ppt_w/2"/>
                                          </p:val>
                                        </p:tav>
                                        <p:tav tm="100000">
                                          <p:val>
                                            <p:strVal val="#ppt_x"/>
                                          </p:val>
                                        </p:tav>
                                      </p:tavLst>
                                    </p:anim>
                                    <p:anim calcmode="lin" valueType="num">
                                      <p:cBhvr additive="base">
                                        <p:cTn id="44" dur="500" fill="hold"/>
                                        <p:tgtEl>
                                          <p:spTgt spid="409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HIMES.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40966"/>
                                        </p:tgtEl>
                                        <p:attrNameLst>
                                          <p:attrName>style.visibility</p:attrName>
                                        </p:attrNameLst>
                                      </p:cBhvr>
                                      <p:to>
                                        <p:strVal val="visible"/>
                                      </p:to>
                                    </p:set>
                                    <p:anim calcmode="lin" valueType="num">
                                      <p:cBhvr additive="base">
                                        <p:cTn id="49" dur="500" fill="hold"/>
                                        <p:tgtEl>
                                          <p:spTgt spid="40966"/>
                                        </p:tgtEl>
                                        <p:attrNameLst>
                                          <p:attrName>ppt_x</p:attrName>
                                        </p:attrNameLst>
                                      </p:cBhvr>
                                      <p:tavLst>
                                        <p:tav tm="0">
                                          <p:val>
                                            <p:strVal val="0-#ppt_w/2"/>
                                          </p:val>
                                        </p:tav>
                                        <p:tav tm="100000">
                                          <p:val>
                                            <p:strVal val="#ppt_x"/>
                                          </p:val>
                                        </p:tav>
                                      </p:tavLst>
                                    </p:anim>
                                    <p:anim calcmode="lin" valueType="num">
                                      <p:cBhvr additive="base">
                                        <p:cTn id="50"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40966"/>
                                        </p:tgtEl>
                                        <p:attrNameLst>
                                          <p:attrName>style.visibility</p:attrName>
                                        </p:attrNameLst>
                                      </p:cBhvr>
                                      <p:to>
                                        <p:strVal val="hidden"/>
                                      </p:to>
                                    </p:set>
                                  </p:childTnLst>
                                </p:cTn>
                              </p:par>
                            </p:childTnLst>
                          </p:cTn>
                        </p:par>
                        <p:par>
                          <p:cTn id="55" fill="hold" nodeType="afterGroup">
                            <p:stCondLst>
                              <p:cond delay="1"/>
                            </p:stCondLst>
                            <p:childTnLst>
                              <p:par>
                                <p:cTn id="56" presetID="2" presetClass="entr" presetSubtype="8" fill="hold" grpId="0" nodeType="afterEffect">
                                  <p:stCondLst>
                                    <p:cond delay="0"/>
                                  </p:stCondLst>
                                  <p:childTnLst>
                                    <p:set>
                                      <p:cBhvr>
                                        <p:cTn id="57" dur="1" fill="hold">
                                          <p:stCondLst>
                                            <p:cond delay="0"/>
                                          </p:stCondLst>
                                        </p:cTn>
                                        <p:tgtEl>
                                          <p:spTgt spid="40994"/>
                                        </p:tgtEl>
                                        <p:attrNameLst>
                                          <p:attrName>style.visibility</p:attrName>
                                        </p:attrNameLst>
                                      </p:cBhvr>
                                      <p:to>
                                        <p:strVal val="visible"/>
                                      </p:to>
                                    </p:set>
                                    <p:anim calcmode="lin" valueType="num">
                                      <p:cBhvr additive="base">
                                        <p:cTn id="58" dur="500" fill="hold"/>
                                        <p:tgtEl>
                                          <p:spTgt spid="40994"/>
                                        </p:tgtEl>
                                        <p:attrNameLst>
                                          <p:attrName>ppt_x</p:attrName>
                                        </p:attrNameLst>
                                      </p:cBhvr>
                                      <p:tavLst>
                                        <p:tav tm="0">
                                          <p:val>
                                            <p:strVal val="0-#ppt_w/2"/>
                                          </p:val>
                                        </p:tav>
                                        <p:tav tm="100000">
                                          <p:val>
                                            <p:strVal val="#ppt_x"/>
                                          </p:val>
                                        </p:tav>
                                      </p:tavLst>
                                    </p:anim>
                                    <p:anim calcmode="lin" valueType="num">
                                      <p:cBhvr additive="base">
                                        <p:cTn id="59" dur="500" fill="hold"/>
                                        <p:tgtEl>
                                          <p:spTgt spid="409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P spid="40965" grpId="0" autoUpdateAnimBg="0"/>
      <p:bldP spid="40977" grpId="0" animBg="1"/>
      <p:bldP spid="40978" grpId="0" autoUpdateAnimBg="0"/>
      <p:bldP spid="40979" grpId="0" autoUpdateAnimBg="0"/>
      <p:bldP spid="4099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B372EA9-2B0D-4C9C-9853-B45E3EB4438C}"/>
              </a:ext>
            </a:extLst>
          </p:cNvPr>
          <p:cNvSpPr>
            <a:spLocks noChangeArrowheads="1"/>
          </p:cNvSpPr>
          <p:nvPr/>
        </p:nvSpPr>
        <p:spPr bwMode="auto">
          <a:xfrm>
            <a:off x="304800" y="533400"/>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ea typeface="幼圆" panose="02010509060101010101" pitchFamily="49" charset="-122"/>
              </a:rPr>
              <a:t>4.  简化的</a:t>
            </a:r>
            <a:r>
              <a:rPr lang="en-US" altLang="zh-CN" sz="2800">
                <a:solidFill>
                  <a:srgbClr val="A50021"/>
                </a:solidFill>
                <a:ea typeface="幼圆" panose="02010509060101010101" pitchFamily="49" charset="-122"/>
              </a:rPr>
              <a:t>H</a:t>
            </a:r>
            <a:r>
              <a:rPr lang="zh-CN" altLang="en-US" sz="2800">
                <a:solidFill>
                  <a:srgbClr val="A50021"/>
                </a:solidFill>
                <a:ea typeface="幼圆" panose="02010509060101010101" pitchFamily="49" charset="-122"/>
              </a:rPr>
              <a:t>参数等效</a:t>
            </a:r>
            <a:r>
              <a:rPr lang="zh-CN" altLang="en-US" sz="2800">
                <a:solidFill>
                  <a:srgbClr val="A50021"/>
                </a:solidFill>
                <a:latin typeface="幼圆" panose="02010509060101010101" pitchFamily="49" charset="-122"/>
                <a:ea typeface="幼圆" panose="02010509060101010101" pitchFamily="49" charset="-122"/>
              </a:rPr>
              <a:t>模型</a:t>
            </a:r>
            <a:endParaRPr lang="zh-CN" altLang="en-US" sz="3200">
              <a:solidFill>
                <a:srgbClr val="A50021"/>
              </a:solidFill>
              <a:latin typeface="幼圆" panose="02010509060101010101" pitchFamily="49" charset="-122"/>
              <a:ea typeface="幼圆" panose="02010509060101010101" pitchFamily="49" charset="-122"/>
            </a:endParaRPr>
          </a:p>
        </p:txBody>
      </p:sp>
      <p:sp>
        <p:nvSpPr>
          <p:cNvPr id="41987" name="Text Box 3">
            <a:extLst>
              <a:ext uri="{FF2B5EF4-FFF2-40B4-BE49-F238E27FC236}">
                <a16:creationId xmlns:a16="http://schemas.microsoft.com/office/drawing/2014/main" id="{0FA66DE3-5C94-4ED2-8AB3-7EDE95234A3B}"/>
              </a:ext>
            </a:extLst>
          </p:cNvPr>
          <p:cNvSpPr txBox="1">
            <a:spLocks noChangeArrowheads="1"/>
          </p:cNvSpPr>
          <p:nvPr/>
        </p:nvSpPr>
        <p:spPr bwMode="auto">
          <a:xfrm>
            <a:off x="304800" y="1473200"/>
            <a:ext cx="3429000" cy="1041400"/>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latin typeface="宋体" panose="02010600030101010101" pitchFamily="2" charset="-122"/>
              </a:rPr>
              <a:t>即 </a:t>
            </a:r>
            <a:r>
              <a:rPr lang="en-US" altLang="zh-CN" i="1"/>
              <a:t>r</a:t>
            </a:r>
            <a:r>
              <a:rPr lang="en-US" altLang="zh-CN" baseline="-25000"/>
              <a:t>be</a:t>
            </a:r>
            <a:r>
              <a:rPr lang="en-US" altLang="zh-CN"/>
              <a:t>= </a:t>
            </a:r>
            <a:r>
              <a:rPr lang="en-US" altLang="zh-CN" i="1"/>
              <a:t>h</a:t>
            </a:r>
            <a:r>
              <a:rPr lang="en-US" altLang="zh-CN" baseline="-25000"/>
              <a:t>11e</a:t>
            </a:r>
            <a:r>
              <a:rPr lang="en-US" altLang="zh-CN">
                <a:latin typeface="宋体" panose="02010600030101010101" pitchFamily="2" charset="-122"/>
              </a:rPr>
              <a:t>   </a:t>
            </a:r>
            <a:r>
              <a:rPr lang="en-US" altLang="zh-CN" i="1">
                <a:sym typeface="Symbol" panose="05050102010706020507" pitchFamily="18" charset="2"/>
              </a:rPr>
              <a:t></a:t>
            </a:r>
            <a:r>
              <a:rPr lang="en-US" altLang="zh-CN">
                <a:sym typeface="Symbol" panose="05050102010706020507" pitchFamily="18" charset="2"/>
              </a:rPr>
              <a:t> </a:t>
            </a:r>
            <a:r>
              <a:rPr lang="en-US" altLang="zh-CN"/>
              <a:t>= </a:t>
            </a:r>
            <a:r>
              <a:rPr lang="en-US" altLang="zh-CN" i="1"/>
              <a:t>h</a:t>
            </a:r>
            <a:r>
              <a:rPr lang="en-US" altLang="zh-CN" baseline="-25000"/>
              <a:t>21e</a:t>
            </a:r>
            <a:endParaRPr lang="en-US" altLang="zh-CN">
              <a:latin typeface="宋体" panose="02010600030101010101" pitchFamily="2" charset="-122"/>
            </a:endParaRPr>
          </a:p>
          <a:p>
            <a:pPr eaLnBrk="1" hangingPunct="1">
              <a:lnSpc>
                <a:spcPct val="130000"/>
              </a:lnSpc>
            </a:pPr>
            <a:r>
              <a:rPr lang="en-US" altLang="zh-CN">
                <a:latin typeface="宋体" panose="02010600030101010101" pitchFamily="2" charset="-122"/>
              </a:rPr>
              <a:t>   </a:t>
            </a:r>
            <a:r>
              <a:rPr lang="en-US" altLang="zh-CN" i="1">
                <a:sym typeface="Symbol" panose="05050102010706020507" pitchFamily="18" charset="2"/>
              </a:rPr>
              <a:t>u</a:t>
            </a:r>
            <a:r>
              <a:rPr lang="en-US" altLang="zh-CN" baseline="-25000"/>
              <a:t>T </a:t>
            </a:r>
            <a:r>
              <a:rPr lang="en-US" altLang="zh-CN"/>
              <a:t>= </a:t>
            </a:r>
            <a:r>
              <a:rPr lang="en-US" altLang="zh-CN" i="1"/>
              <a:t>h</a:t>
            </a:r>
            <a:r>
              <a:rPr lang="en-US" altLang="zh-CN" baseline="-25000"/>
              <a:t>12e</a:t>
            </a:r>
            <a:r>
              <a:rPr lang="en-US" altLang="zh-CN">
                <a:latin typeface="宋体" panose="02010600030101010101" pitchFamily="2" charset="-122"/>
              </a:rPr>
              <a:t>   </a:t>
            </a:r>
            <a:r>
              <a:rPr lang="en-US" altLang="zh-CN" i="1"/>
              <a:t>r</a:t>
            </a:r>
            <a:r>
              <a:rPr lang="en-US" altLang="zh-CN" baseline="-25000"/>
              <a:t>ce</a:t>
            </a:r>
            <a:r>
              <a:rPr lang="en-US" altLang="zh-CN"/>
              <a:t>= 1/</a:t>
            </a:r>
            <a:r>
              <a:rPr lang="en-US" altLang="zh-CN" i="1"/>
              <a:t>h</a:t>
            </a:r>
            <a:r>
              <a:rPr lang="en-US" altLang="zh-CN" baseline="-25000"/>
              <a:t>22e</a:t>
            </a:r>
            <a:endParaRPr lang="en-US" altLang="zh-CN">
              <a:latin typeface="宋体" panose="02010600030101010101" pitchFamily="2" charset="-122"/>
            </a:endParaRPr>
          </a:p>
        </p:txBody>
      </p:sp>
      <p:sp>
        <p:nvSpPr>
          <p:cNvPr id="41988" name="Text Box 4">
            <a:extLst>
              <a:ext uri="{FF2B5EF4-FFF2-40B4-BE49-F238E27FC236}">
                <a16:creationId xmlns:a16="http://schemas.microsoft.com/office/drawing/2014/main" id="{EE92381F-22A9-4540-BBED-EB8C50002738}"/>
              </a:ext>
            </a:extLst>
          </p:cNvPr>
          <p:cNvSpPr txBox="1">
            <a:spLocks noChangeArrowheads="1"/>
          </p:cNvSpPr>
          <p:nvPr/>
        </p:nvSpPr>
        <p:spPr bwMode="auto">
          <a:xfrm>
            <a:off x="609600" y="892175"/>
            <a:ext cx="3200400" cy="639763"/>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a:latin typeface="宋体" panose="02010600030101010101" pitchFamily="2" charset="-122"/>
              </a:rPr>
              <a:t>一般采用习惯符号</a:t>
            </a:r>
          </a:p>
        </p:txBody>
      </p:sp>
      <p:sp>
        <p:nvSpPr>
          <p:cNvPr id="41989" name="Text Box 5">
            <a:extLst>
              <a:ext uri="{FF2B5EF4-FFF2-40B4-BE49-F238E27FC236}">
                <a16:creationId xmlns:a16="http://schemas.microsoft.com/office/drawing/2014/main" id="{7FE60C2B-E487-4C7B-B621-C27DF9944331}"/>
              </a:ext>
            </a:extLst>
          </p:cNvPr>
          <p:cNvSpPr txBox="1">
            <a:spLocks noChangeArrowheads="1"/>
          </p:cNvSpPr>
          <p:nvPr/>
        </p:nvSpPr>
        <p:spPr bwMode="auto">
          <a:xfrm>
            <a:off x="152400" y="2636838"/>
            <a:ext cx="3657600" cy="639762"/>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a:t>则</a:t>
            </a:r>
            <a:r>
              <a:rPr lang="en-US" altLang="zh-CN"/>
              <a:t>BJT</a:t>
            </a:r>
            <a:r>
              <a:rPr lang="zh-CN" altLang="en-US"/>
              <a:t>的</a:t>
            </a:r>
            <a:r>
              <a:rPr lang="en-US" altLang="zh-CN"/>
              <a:t>H</a:t>
            </a:r>
            <a:r>
              <a:rPr lang="zh-CN" altLang="en-US"/>
              <a:t>参数模型为</a:t>
            </a:r>
            <a:endParaRPr lang="zh-CN" altLang="en-US">
              <a:solidFill>
                <a:srgbClr val="990000"/>
              </a:solidFill>
              <a:latin typeface="宋体" panose="02010600030101010101" pitchFamily="2" charset="-122"/>
            </a:endParaRPr>
          </a:p>
        </p:txBody>
      </p:sp>
      <p:grpSp>
        <p:nvGrpSpPr>
          <p:cNvPr id="41990" name="Group 6">
            <a:extLst>
              <a:ext uri="{FF2B5EF4-FFF2-40B4-BE49-F238E27FC236}">
                <a16:creationId xmlns:a16="http://schemas.microsoft.com/office/drawing/2014/main" id="{910A9289-5BC6-469F-B3A4-1D220DFB3F0A}"/>
              </a:ext>
            </a:extLst>
          </p:cNvPr>
          <p:cNvGrpSpPr>
            <a:grpSpLocks/>
          </p:cNvGrpSpPr>
          <p:nvPr/>
        </p:nvGrpSpPr>
        <p:grpSpPr bwMode="auto">
          <a:xfrm>
            <a:off x="4248150" y="4191000"/>
            <a:ext cx="4591050" cy="2286000"/>
            <a:chOff x="0" y="0"/>
            <a:chExt cx="2892" cy="1440"/>
          </a:xfrm>
        </p:grpSpPr>
        <p:graphicFrame>
          <p:nvGraphicFramePr>
            <p:cNvPr id="42006" name="Object 7">
              <a:extLst>
                <a:ext uri="{FF2B5EF4-FFF2-40B4-BE49-F238E27FC236}">
                  <a16:creationId xmlns:a16="http://schemas.microsoft.com/office/drawing/2014/main" id="{61E72C60-B5BF-4EDB-BAE6-CD409CC730B2}"/>
                </a:ext>
              </a:extLst>
            </p:cNvPr>
            <p:cNvGraphicFramePr>
              <a:graphicFrameLocks noChangeAspect="1"/>
            </p:cNvGraphicFramePr>
            <p:nvPr/>
          </p:nvGraphicFramePr>
          <p:xfrm>
            <a:off x="0" y="0"/>
            <a:ext cx="2892" cy="1440"/>
          </p:xfrm>
          <a:graphic>
            <a:graphicData uri="http://schemas.openxmlformats.org/presentationml/2006/ole">
              <mc:AlternateContent xmlns:mc="http://schemas.openxmlformats.org/markup-compatibility/2006">
                <mc:Choice xmlns:v="urn:schemas-microsoft-com:vml" Requires="v">
                  <p:oleObj spid="_x0000_s42015" name="BMP 图像" r:id="rId6" imgW="4590604" imgH="2286182" progId="Paint.Picture">
                    <p:embed/>
                  </p:oleObj>
                </mc:Choice>
                <mc:Fallback>
                  <p:oleObj name="BMP 图像" r:id="rId6" imgW="4590604" imgH="2286182"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92"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7" name="Rectangle 8">
              <a:extLst>
                <a:ext uri="{FF2B5EF4-FFF2-40B4-BE49-F238E27FC236}">
                  <a16:creationId xmlns:a16="http://schemas.microsoft.com/office/drawing/2014/main" id="{C2418884-13DA-41AE-A821-95F67C0A26B4}"/>
                </a:ext>
              </a:extLst>
            </p:cNvPr>
            <p:cNvSpPr>
              <a:spLocks noChangeArrowheads="1"/>
            </p:cNvSpPr>
            <p:nvPr/>
          </p:nvSpPr>
          <p:spPr bwMode="auto">
            <a:xfrm>
              <a:off x="1692" y="605"/>
              <a:ext cx="4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i="1">
                  <a:solidFill>
                    <a:srgbClr val="000000"/>
                  </a:solidFill>
                  <a:sym typeface="Symbol" panose="05050102010706020507" pitchFamily="18" charset="2"/>
                </a:rPr>
                <a:t></a:t>
              </a:r>
              <a:r>
                <a:rPr lang="zh-CN" altLang="en-US" sz="2800" b="0" i="1">
                  <a:solidFill>
                    <a:srgbClr val="000000"/>
                  </a:solidFill>
                </a:rPr>
                <a:t> </a:t>
              </a:r>
              <a:r>
                <a:rPr lang="en-US" altLang="zh-CN" sz="2800" b="0" i="1">
                  <a:solidFill>
                    <a:srgbClr val="000000"/>
                  </a:solidFill>
                </a:rPr>
                <a:t>i</a:t>
              </a:r>
              <a:r>
                <a:rPr lang="en-US" altLang="zh-CN" sz="2800" b="0" baseline="-25000">
                  <a:solidFill>
                    <a:srgbClr val="000000"/>
                  </a:solidFill>
                </a:rPr>
                <a:t>b</a:t>
              </a:r>
            </a:p>
          </p:txBody>
        </p:sp>
        <p:sp>
          <p:nvSpPr>
            <p:cNvPr id="42008" name="Rectangle 9">
              <a:extLst>
                <a:ext uri="{FF2B5EF4-FFF2-40B4-BE49-F238E27FC236}">
                  <a16:creationId xmlns:a16="http://schemas.microsoft.com/office/drawing/2014/main" id="{85FC3F83-2348-4EED-903A-6381765B8425}"/>
                </a:ext>
              </a:extLst>
            </p:cNvPr>
            <p:cNvSpPr>
              <a:spLocks noChangeArrowheads="1"/>
            </p:cNvSpPr>
            <p:nvPr/>
          </p:nvSpPr>
          <p:spPr bwMode="auto">
            <a:xfrm>
              <a:off x="2370" y="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endParaRPr lang="en-US" altLang="zh-CN" b="0"/>
            </a:p>
          </p:txBody>
        </p:sp>
        <p:sp>
          <p:nvSpPr>
            <p:cNvPr id="42009" name="Rectangle 10">
              <a:extLst>
                <a:ext uri="{FF2B5EF4-FFF2-40B4-BE49-F238E27FC236}">
                  <a16:creationId xmlns:a16="http://schemas.microsoft.com/office/drawing/2014/main" id="{6EB18CAD-2049-4795-A93A-ADAA49516BD4}"/>
                </a:ext>
              </a:extLst>
            </p:cNvPr>
            <p:cNvSpPr>
              <a:spLocks noChangeArrowheads="1"/>
            </p:cNvSpPr>
            <p:nvPr/>
          </p:nvSpPr>
          <p:spPr bwMode="auto">
            <a:xfrm>
              <a:off x="2610" y="605"/>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ce</a:t>
              </a:r>
            </a:p>
          </p:txBody>
        </p:sp>
        <p:sp>
          <p:nvSpPr>
            <p:cNvPr id="42010" name="Rectangle 11">
              <a:extLst>
                <a:ext uri="{FF2B5EF4-FFF2-40B4-BE49-F238E27FC236}">
                  <a16:creationId xmlns:a16="http://schemas.microsoft.com/office/drawing/2014/main" id="{B8FCEBE0-9BF5-4301-A129-F19F9208BF7F}"/>
                </a:ext>
              </a:extLst>
            </p:cNvPr>
            <p:cNvSpPr>
              <a:spLocks noChangeArrowheads="1"/>
            </p:cNvSpPr>
            <p:nvPr/>
          </p:nvSpPr>
          <p:spPr bwMode="auto">
            <a:xfrm>
              <a:off x="306" y="0"/>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b</a:t>
              </a:r>
              <a:endParaRPr lang="en-US" altLang="zh-CN" b="0"/>
            </a:p>
          </p:txBody>
        </p:sp>
        <p:sp>
          <p:nvSpPr>
            <p:cNvPr id="42011" name="Rectangle 12">
              <a:extLst>
                <a:ext uri="{FF2B5EF4-FFF2-40B4-BE49-F238E27FC236}">
                  <a16:creationId xmlns:a16="http://schemas.microsoft.com/office/drawing/2014/main" id="{CC673B27-BB0C-4426-B2C9-008BF9463E7D}"/>
                </a:ext>
              </a:extLst>
            </p:cNvPr>
            <p:cNvSpPr>
              <a:spLocks noChangeArrowheads="1"/>
            </p:cNvSpPr>
            <p:nvPr/>
          </p:nvSpPr>
          <p:spPr bwMode="auto">
            <a:xfrm>
              <a:off x="114" y="60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p>
          </p:txBody>
        </p:sp>
        <p:sp>
          <p:nvSpPr>
            <p:cNvPr id="42012" name="Rectangle 13">
              <a:extLst>
                <a:ext uri="{FF2B5EF4-FFF2-40B4-BE49-F238E27FC236}">
                  <a16:creationId xmlns:a16="http://schemas.microsoft.com/office/drawing/2014/main" id="{F32691EB-1985-4EA8-BEC5-2D5AF906DD2A}"/>
                </a:ext>
              </a:extLst>
            </p:cNvPr>
            <p:cNvSpPr>
              <a:spLocks noChangeArrowheads="1"/>
            </p:cNvSpPr>
            <p:nvPr/>
          </p:nvSpPr>
          <p:spPr bwMode="auto">
            <a:xfrm>
              <a:off x="492" y="605"/>
              <a:ext cx="6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sym typeface="Symbol" panose="05050102010706020507" pitchFamily="18" charset="2"/>
                </a:rPr>
                <a:t>u</a:t>
              </a:r>
              <a:r>
                <a:rPr lang="en-US" altLang="zh-CN" sz="2800" b="0" baseline="-25000">
                  <a:solidFill>
                    <a:srgbClr val="000000"/>
                  </a:solidFill>
                </a:rPr>
                <a:t>T</a:t>
              </a:r>
              <a:r>
                <a:rPr lang="en-US" altLang="zh-CN" sz="2800" baseline="-25000"/>
                <a:t> </a:t>
              </a:r>
              <a:r>
                <a:rPr lang="en-US" altLang="zh-CN" sz="2800" b="0" i="1">
                  <a:solidFill>
                    <a:srgbClr val="000000"/>
                  </a:solidFill>
                </a:rPr>
                <a:t>v</a:t>
              </a:r>
              <a:r>
                <a:rPr lang="en-US" altLang="zh-CN" sz="2800" b="0" baseline="-25000">
                  <a:solidFill>
                    <a:srgbClr val="000000"/>
                  </a:solidFill>
                </a:rPr>
                <a:t>ce</a:t>
              </a:r>
            </a:p>
          </p:txBody>
        </p:sp>
        <p:sp>
          <p:nvSpPr>
            <p:cNvPr id="42013" name="Rectangle 14">
              <a:extLst>
                <a:ext uri="{FF2B5EF4-FFF2-40B4-BE49-F238E27FC236}">
                  <a16:creationId xmlns:a16="http://schemas.microsoft.com/office/drawing/2014/main" id="{40D6FD40-535A-465C-B8C5-6BA0C6A1B4A3}"/>
                </a:ext>
              </a:extLst>
            </p:cNvPr>
            <p:cNvSpPr>
              <a:spLocks noChangeArrowheads="1"/>
            </p:cNvSpPr>
            <p:nvPr/>
          </p:nvSpPr>
          <p:spPr bwMode="auto">
            <a:xfrm>
              <a:off x="642" y="29"/>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r</a:t>
              </a:r>
              <a:r>
                <a:rPr lang="en-US" altLang="zh-CN" sz="2800" b="0" baseline="-25000">
                  <a:solidFill>
                    <a:srgbClr val="000000"/>
                  </a:solidFill>
                </a:rPr>
                <a:t>be</a:t>
              </a:r>
              <a:endParaRPr lang="en-US" altLang="zh-CN" b="0"/>
            </a:p>
          </p:txBody>
        </p:sp>
        <p:sp>
          <p:nvSpPr>
            <p:cNvPr id="2" name="Rectangle 15">
              <a:extLst>
                <a:ext uri="{FF2B5EF4-FFF2-40B4-BE49-F238E27FC236}">
                  <a16:creationId xmlns:a16="http://schemas.microsoft.com/office/drawing/2014/main" id="{AB2605F4-93C6-4D07-9E32-0CDDA586F021}"/>
                </a:ext>
              </a:extLst>
            </p:cNvPr>
            <p:cNvSpPr>
              <a:spLocks noChangeArrowheads="1"/>
            </p:cNvSpPr>
            <p:nvPr/>
          </p:nvSpPr>
          <p:spPr bwMode="auto">
            <a:xfrm>
              <a:off x="2268" y="624"/>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r</a:t>
              </a:r>
              <a:r>
                <a:rPr lang="en-US" altLang="zh-CN" sz="2800" b="0" baseline="-25000">
                  <a:solidFill>
                    <a:srgbClr val="000000"/>
                  </a:solidFill>
                </a:rPr>
                <a:t>ce</a:t>
              </a:r>
              <a:endParaRPr lang="en-US" altLang="zh-CN" b="0"/>
            </a:p>
          </p:txBody>
        </p:sp>
      </p:grpSp>
      <p:sp>
        <p:nvSpPr>
          <p:cNvPr id="42000" name="Rectangle 16">
            <a:extLst>
              <a:ext uri="{FF2B5EF4-FFF2-40B4-BE49-F238E27FC236}">
                <a16:creationId xmlns:a16="http://schemas.microsoft.com/office/drawing/2014/main" id="{B4C2B296-DC34-402F-B753-8E16287C8DFB}"/>
              </a:ext>
            </a:extLst>
          </p:cNvPr>
          <p:cNvSpPr>
            <a:spLocks noChangeArrowheads="1"/>
          </p:cNvSpPr>
          <p:nvPr/>
        </p:nvSpPr>
        <p:spPr bwMode="auto">
          <a:xfrm>
            <a:off x="228600" y="3663950"/>
            <a:ext cx="39624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0500" indent="-1905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b="0">
                <a:sym typeface="Symbol" panose="05050102010706020507" pitchFamily="18" charset="2"/>
              </a:rPr>
              <a:t></a:t>
            </a:r>
            <a:r>
              <a:rPr lang="zh-CN" altLang="en-US" i="1">
                <a:solidFill>
                  <a:srgbClr val="000000"/>
                </a:solidFill>
              </a:rPr>
              <a:t> </a:t>
            </a:r>
            <a:r>
              <a:rPr lang="en-US" altLang="zh-CN" i="1">
                <a:solidFill>
                  <a:srgbClr val="000000"/>
                </a:solidFill>
                <a:sym typeface="Symbol" panose="05050102010706020507" pitchFamily="18" charset="2"/>
              </a:rPr>
              <a:t>u</a:t>
            </a:r>
            <a:r>
              <a:rPr lang="en-US" altLang="zh-CN" baseline="-25000">
                <a:solidFill>
                  <a:srgbClr val="000000"/>
                </a:solidFill>
              </a:rPr>
              <a:t>T</a:t>
            </a:r>
            <a:r>
              <a:rPr lang="zh-CN" altLang="en-US">
                <a:solidFill>
                  <a:srgbClr val="000000"/>
                </a:solidFill>
              </a:rPr>
              <a:t>很小，一般为10</a:t>
            </a:r>
            <a:r>
              <a:rPr lang="zh-CN" altLang="en-US" baseline="30000">
                <a:solidFill>
                  <a:srgbClr val="000000"/>
                </a:solidFill>
              </a:rPr>
              <a:t>-3</a:t>
            </a:r>
            <a:r>
              <a:rPr lang="zh-CN" altLang="en-US">
                <a:solidFill>
                  <a:srgbClr val="000000"/>
                </a:solidFill>
                <a:sym typeface="Symbol" panose="05050102010706020507" pitchFamily="18" charset="2"/>
              </a:rPr>
              <a:t>10</a:t>
            </a:r>
            <a:r>
              <a:rPr lang="zh-CN" altLang="en-US" baseline="30000">
                <a:solidFill>
                  <a:srgbClr val="000000"/>
                </a:solidFill>
                <a:sym typeface="Symbol" panose="05050102010706020507" pitchFamily="18" charset="2"/>
              </a:rPr>
              <a:t>-4 </a:t>
            </a:r>
            <a:r>
              <a:rPr lang="zh-CN" altLang="en-US">
                <a:solidFill>
                  <a:srgbClr val="000000"/>
                </a:solidFill>
              </a:rPr>
              <a:t>，</a:t>
            </a:r>
          </a:p>
          <a:p>
            <a:pPr eaLnBrk="1" hangingPunct="1">
              <a:lnSpc>
                <a:spcPct val="135000"/>
              </a:lnSpc>
            </a:pPr>
            <a:r>
              <a:rPr lang="zh-CN" altLang="en-US" b="0">
                <a:sym typeface="Symbol" panose="05050102010706020507" pitchFamily="18" charset="2"/>
              </a:rPr>
              <a:t></a:t>
            </a:r>
            <a:r>
              <a:rPr lang="zh-CN" altLang="en-US">
                <a:solidFill>
                  <a:srgbClr val="000000"/>
                </a:solidFill>
              </a:rPr>
              <a:t> </a:t>
            </a:r>
            <a:r>
              <a:rPr lang="en-US" altLang="zh-CN" i="1">
                <a:solidFill>
                  <a:srgbClr val="000000"/>
                </a:solidFill>
              </a:rPr>
              <a:t>r</a:t>
            </a:r>
            <a:r>
              <a:rPr lang="en-US" altLang="zh-CN" baseline="-25000">
                <a:solidFill>
                  <a:srgbClr val="000000"/>
                </a:solidFill>
              </a:rPr>
              <a:t>ce</a:t>
            </a:r>
            <a:r>
              <a:rPr lang="zh-CN" altLang="en-US">
                <a:solidFill>
                  <a:srgbClr val="000000"/>
                </a:solidFill>
              </a:rPr>
              <a:t>很大，约为</a:t>
            </a:r>
            <a:r>
              <a:rPr lang="zh-CN" altLang="en-US">
                <a:solidFill>
                  <a:srgbClr val="000000"/>
                </a:solidFill>
                <a:sym typeface="Symbol" panose="05050102010706020507" pitchFamily="18" charset="2"/>
              </a:rPr>
              <a:t>100</a:t>
            </a:r>
            <a:r>
              <a:rPr lang="en-US" altLang="zh-CN">
                <a:solidFill>
                  <a:srgbClr val="000000"/>
                </a:solidFill>
                <a:sym typeface="Symbol" panose="05050102010706020507" pitchFamily="18" charset="2"/>
              </a:rPr>
              <a:t>k。</a:t>
            </a:r>
            <a:r>
              <a:rPr lang="zh-CN" altLang="en-US">
                <a:solidFill>
                  <a:srgbClr val="000000"/>
                </a:solidFill>
              </a:rPr>
              <a:t>故一般可忽略它们的影响，得到简化电路</a:t>
            </a:r>
          </a:p>
        </p:txBody>
      </p:sp>
      <p:sp>
        <p:nvSpPr>
          <p:cNvPr id="42001" name="AutoShape 17">
            <a:extLst>
              <a:ext uri="{FF2B5EF4-FFF2-40B4-BE49-F238E27FC236}">
                <a16:creationId xmlns:a16="http://schemas.microsoft.com/office/drawing/2014/main" id="{91C2E5CC-4137-49E0-BDF4-7C32C3B0CA02}"/>
              </a:ext>
            </a:extLst>
          </p:cNvPr>
          <p:cNvSpPr>
            <a:spLocks noChangeArrowheads="1"/>
          </p:cNvSpPr>
          <p:nvPr/>
        </p:nvSpPr>
        <p:spPr bwMode="auto">
          <a:xfrm rot="16200000" flipV="1">
            <a:off x="6324600" y="3581400"/>
            <a:ext cx="457200" cy="457200"/>
          </a:xfrm>
          <a:prstGeom prst="notchedRightArrow">
            <a:avLst>
              <a:gd name="adj1" fmla="val 50000"/>
              <a:gd name="adj2" fmla="val 2500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02" name="Rectangle 18">
            <a:extLst>
              <a:ext uri="{FF2B5EF4-FFF2-40B4-BE49-F238E27FC236}">
                <a16:creationId xmlns:a16="http://schemas.microsoft.com/office/drawing/2014/main" id="{CA353277-DE0A-40D5-9B0F-56FE77924511}"/>
              </a:ext>
            </a:extLst>
          </p:cNvPr>
          <p:cNvSpPr>
            <a:spLocks noChangeArrowheads="1"/>
          </p:cNvSpPr>
          <p:nvPr/>
        </p:nvSpPr>
        <p:spPr bwMode="auto">
          <a:xfrm>
            <a:off x="179388" y="3644900"/>
            <a:ext cx="3886200" cy="2303463"/>
          </a:xfrm>
          <a:prstGeom prst="rect">
            <a:avLst/>
          </a:prstGeom>
          <a:solidFill>
            <a:srgbClr val="CCFFCC"/>
          </a:solidFill>
          <a:ln w="9525">
            <a:solidFill>
              <a:schemeClr val="tx1"/>
            </a:solidFill>
            <a:miter lim="800000"/>
            <a:headEnd/>
            <a:tailEnd/>
          </a:ln>
        </p:spPr>
        <p:txBody>
          <a:bodyPr lIns="0" tIns="0" rIns="0" bIns="0">
            <a:spAutoFit/>
          </a:bodyPr>
          <a:lstStyle>
            <a:lvl1pPr marL="190500" indent="-1905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b="0">
                <a:solidFill>
                  <a:srgbClr val="3333CC"/>
                </a:solidFill>
                <a:sym typeface="Symbol" panose="05050102010706020507" pitchFamily="18" charset="2"/>
              </a:rPr>
              <a:t></a:t>
            </a:r>
            <a:r>
              <a:rPr lang="zh-CN" altLang="en-US" i="1">
                <a:solidFill>
                  <a:srgbClr val="3333CC"/>
                </a:solidFill>
              </a:rPr>
              <a:t> </a:t>
            </a:r>
            <a:r>
              <a:rPr lang="zh-CN" altLang="en-US" sz="2800" i="1">
                <a:solidFill>
                  <a:srgbClr val="3333CC"/>
                </a:solidFill>
                <a:sym typeface="Symbol" panose="05050102010706020507" pitchFamily="18" charset="2"/>
              </a:rPr>
              <a:t></a:t>
            </a:r>
            <a:r>
              <a:rPr lang="zh-CN" altLang="en-US" sz="2800" i="1">
                <a:solidFill>
                  <a:srgbClr val="3333CC"/>
                </a:solidFill>
              </a:rPr>
              <a:t> </a:t>
            </a:r>
            <a:r>
              <a:rPr lang="en-US" altLang="zh-CN" sz="2800" i="1">
                <a:solidFill>
                  <a:srgbClr val="3333CC"/>
                </a:solidFill>
              </a:rPr>
              <a:t>i</a:t>
            </a:r>
            <a:r>
              <a:rPr lang="en-US" altLang="zh-CN" sz="2800" baseline="-25000">
                <a:solidFill>
                  <a:srgbClr val="3333CC"/>
                </a:solidFill>
              </a:rPr>
              <a:t>b</a:t>
            </a:r>
            <a:r>
              <a:rPr lang="en-US" altLang="zh-CN" sz="2800" i="1">
                <a:solidFill>
                  <a:srgbClr val="3333CC"/>
                </a:solidFill>
              </a:rPr>
              <a:t> </a:t>
            </a:r>
            <a:r>
              <a:rPr lang="zh-CN" altLang="en-US" sz="2800">
                <a:solidFill>
                  <a:srgbClr val="3333CC"/>
                </a:solidFill>
              </a:rPr>
              <a:t>是受控源</a:t>
            </a:r>
            <a:r>
              <a:rPr lang="zh-CN" altLang="en-US" sz="2800" baseline="30000">
                <a:solidFill>
                  <a:srgbClr val="3333CC"/>
                </a:solidFill>
                <a:sym typeface="Symbol" panose="05050102010706020507" pitchFamily="18" charset="2"/>
              </a:rPr>
              <a:t> </a:t>
            </a:r>
            <a:r>
              <a:rPr lang="zh-CN" altLang="en-US" sz="2800">
                <a:solidFill>
                  <a:srgbClr val="3333CC"/>
                </a:solidFill>
              </a:rPr>
              <a:t>，且为电流控制电流源(</a:t>
            </a:r>
            <a:r>
              <a:rPr lang="en-US" altLang="zh-CN" sz="2800">
                <a:solidFill>
                  <a:srgbClr val="3333CC"/>
                </a:solidFill>
              </a:rPr>
              <a:t>CCCS)。</a:t>
            </a:r>
          </a:p>
          <a:p>
            <a:pPr eaLnBrk="1" hangingPunct="1">
              <a:lnSpc>
                <a:spcPct val="135000"/>
              </a:lnSpc>
            </a:pPr>
            <a:r>
              <a:rPr lang="en-US" altLang="zh-CN" b="0">
                <a:solidFill>
                  <a:srgbClr val="3333CC"/>
                </a:solidFill>
                <a:sym typeface="Symbol" panose="05050102010706020507" pitchFamily="18" charset="2"/>
              </a:rPr>
              <a:t></a:t>
            </a:r>
            <a:r>
              <a:rPr lang="en-US" altLang="zh-CN">
                <a:solidFill>
                  <a:srgbClr val="3333CC"/>
                </a:solidFill>
              </a:rPr>
              <a:t> </a:t>
            </a:r>
            <a:r>
              <a:rPr lang="zh-CN" altLang="en-US">
                <a:solidFill>
                  <a:srgbClr val="3333CC"/>
                </a:solidFill>
              </a:rPr>
              <a:t>电流方向与</a:t>
            </a:r>
            <a:r>
              <a:rPr lang="en-US" altLang="zh-CN" sz="2800" i="1">
                <a:solidFill>
                  <a:srgbClr val="3333CC"/>
                </a:solidFill>
              </a:rPr>
              <a:t>i</a:t>
            </a:r>
            <a:r>
              <a:rPr lang="en-US" altLang="zh-CN" sz="2800" baseline="-25000">
                <a:solidFill>
                  <a:srgbClr val="3333CC"/>
                </a:solidFill>
              </a:rPr>
              <a:t>b</a:t>
            </a:r>
            <a:r>
              <a:rPr lang="zh-CN" altLang="en-US" sz="2800">
                <a:solidFill>
                  <a:srgbClr val="3333CC"/>
                </a:solidFill>
              </a:rPr>
              <a:t>的方向是关联的。</a:t>
            </a:r>
            <a:r>
              <a:rPr lang="zh-CN" altLang="en-US" sz="2800">
                <a:solidFill>
                  <a:srgbClr val="000000"/>
                </a:solidFill>
              </a:rPr>
              <a:t>        </a:t>
            </a:r>
            <a:endParaRPr lang="zh-CN" altLang="en-US">
              <a:solidFill>
                <a:srgbClr val="000000"/>
              </a:solidFill>
            </a:endParaRPr>
          </a:p>
        </p:txBody>
      </p:sp>
      <p:grpSp>
        <p:nvGrpSpPr>
          <p:cNvPr id="42003" name="Group 19">
            <a:extLst>
              <a:ext uri="{FF2B5EF4-FFF2-40B4-BE49-F238E27FC236}">
                <a16:creationId xmlns:a16="http://schemas.microsoft.com/office/drawing/2014/main" id="{A73735DB-FD6D-4D17-A20D-CA7D3EA2E0D9}"/>
              </a:ext>
            </a:extLst>
          </p:cNvPr>
          <p:cNvGrpSpPr>
            <a:grpSpLocks/>
          </p:cNvGrpSpPr>
          <p:nvPr/>
        </p:nvGrpSpPr>
        <p:grpSpPr bwMode="auto">
          <a:xfrm>
            <a:off x="4284663" y="1123950"/>
            <a:ext cx="4505325" cy="2730500"/>
            <a:chOff x="0" y="0"/>
            <a:chExt cx="2838" cy="1719"/>
          </a:xfrm>
        </p:grpSpPr>
        <p:sp>
          <p:nvSpPr>
            <p:cNvPr id="41996" name="Text Box 20">
              <a:extLst>
                <a:ext uri="{FF2B5EF4-FFF2-40B4-BE49-F238E27FC236}">
                  <a16:creationId xmlns:a16="http://schemas.microsoft.com/office/drawing/2014/main" id="{734659B8-B1E5-453F-B755-4669DA855705}"/>
                </a:ext>
              </a:extLst>
            </p:cNvPr>
            <p:cNvSpPr txBox="1">
              <a:spLocks noChangeArrowheads="1"/>
            </p:cNvSpPr>
            <p:nvPr/>
          </p:nvSpPr>
          <p:spPr bwMode="auto">
            <a:xfrm>
              <a:off x="246" y="1469"/>
              <a:ext cx="2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2000" b="0">
                <a:solidFill>
                  <a:srgbClr val="990099"/>
                </a:solidFill>
              </a:endParaRPr>
            </a:p>
          </p:txBody>
        </p:sp>
        <p:graphicFrame>
          <p:nvGraphicFramePr>
            <p:cNvPr id="41997" name="Object 21">
              <a:extLst>
                <a:ext uri="{FF2B5EF4-FFF2-40B4-BE49-F238E27FC236}">
                  <a16:creationId xmlns:a16="http://schemas.microsoft.com/office/drawing/2014/main" id="{7847F8FD-C153-4EF5-A32C-1850A3FBB70E}"/>
                </a:ext>
              </a:extLst>
            </p:cNvPr>
            <p:cNvGraphicFramePr>
              <a:graphicFrameLocks noChangeAspect="1"/>
            </p:cNvGraphicFramePr>
            <p:nvPr/>
          </p:nvGraphicFramePr>
          <p:xfrm>
            <a:off x="0" y="29"/>
            <a:ext cx="2838" cy="1404"/>
          </p:xfrm>
          <a:graphic>
            <a:graphicData uri="http://schemas.openxmlformats.org/presentationml/2006/ole">
              <mc:AlternateContent xmlns:mc="http://schemas.openxmlformats.org/markup-compatibility/2006">
                <mc:Choice xmlns:v="urn:schemas-microsoft-com:vml" Requires="v">
                  <p:oleObj spid="_x0000_s42016" name="BMP 图像" r:id="rId8" imgW="4504834" imgH="2228525" progId="Paint.Picture">
                    <p:embed/>
                  </p:oleObj>
                </mc:Choice>
                <mc:Fallback>
                  <p:oleObj name="BMP 图像" r:id="rId8" imgW="4504834" imgH="2228525" progId="Paint.Picture">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9"/>
                          <a:ext cx="2838" cy="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8" name="Rectangle 22">
              <a:extLst>
                <a:ext uri="{FF2B5EF4-FFF2-40B4-BE49-F238E27FC236}">
                  <a16:creationId xmlns:a16="http://schemas.microsoft.com/office/drawing/2014/main" id="{6278AFB7-4AF5-43C7-AD0D-33321F0BA8CA}"/>
                </a:ext>
              </a:extLst>
            </p:cNvPr>
            <p:cNvSpPr>
              <a:spLocks noChangeArrowheads="1"/>
            </p:cNvSpPr>
            <p:nvPr/>
          </p:nvSpPr>
          <p:spPr bwMode="auto">
            <a:xfrm>
              <a:off x="1512" y="384"/>
              <a:ext cx="480"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21e</a:t>
              </a:r>
              <a:r>
                <a:rPr lang="en-US" altLang="zh-CN" sz="2800" b="0" i="1">
                  <a:solidFill>
                    <a:srgbClr val="000000"/>
                  </a:solidFill>
                </a:rPr>
                <a:t>i</a:t>
              </a:r>
              <a:r>
                <a:rPr lang="en-US" altLang="zh-CN" sz="2800" b="0" baseline="-25000">
                  <a:solidFill>
                    <a:srgbClr val="000000"/>
                  </a:solidFill>
                </a:rPr>
                <a:t>b</a:t>
              </a:r>
            </a:p>
            <a:p>
              <a:pPr eaLnBrk="1" hangingPunct="1"/>
              <a:endParaRPr lang="en-US" altLang="zh-CN" b="0"/>
            </a:p>
          </p:txBody>
        </p:sp>
        <p:sp>
          <p:nvSpPr>
            <p:cNvPr id="41999" name="Rectangle 23">
              <a:extLst>
                <a:ext uri="{FF2B5EF4-FFF2-40B4-BE49-F238E27FC236}">
                  <a16:creationId xmlns:a16="http://schemas.microsoft.com/office/drawing/2014/main" id="{024E06FE-F960-4737-B9D8-BEE10C87884E}"/>
                </a:ext>
              </a:extLst>
            </p:cNvPr>
            <p:cNvSpPr>
              <a:spLocks noChangeArrowheads="1"/>
            </p:cNvSpPr>
            <p:nvPr/>
          </p:nvSpPr>
          <p:spPr bwMode="auto">
            <a:xfrm>
              <a:off x="2358" y="0"/>
              <a:ext cx="2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c</a:t>
              </a:r>
              <a:endParaRPr lang="en-US" altLang="zh-CN" b="0"/>
            </a:p>
          </p:txBody>
        </p:sp>
        <p:sp>
          <p:nvSpPr>
            <p:cNvPr id="3" name="Rectangle 24">
              <a:extLst>
                <a:ext uri="{FF2B5EF4-FFF2-40B4-BE49-F238E27FC236}">
                  <a16:creationId xmlns:a16="http://schemas.microsoft.com/office/drawing/2014/main" id="{9F67F163-F8B0-4674-B81C-C36A99635C58}"/>
                </a:ext>
              </a:extLst>
            </p:cNvPr>
            <p:cNvSpPr>
              <a:spLocks noChangeArrowheads="1"/>
            </p:cNvSpPr>
            <p:nvPr/>
          </p:nvSpPr>
          <p:spPr bwMode="auto">
            <a:xfrm>
              <a:off x="2598" y="605"/>
              <a:ext cx="2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ce</a:t>
              </a:r>
            </a:p>
          </p:txBody>
        </p:sp>
        <p:sp>
          <p:nvSpPr>
            <p:cNvPr id="4" name="Rectangle 25">
              <a:extLst>
                <a:ext uri="{FF2B5EF4-FFF2-40B4-BE49-F238E27FC236}">
                  <a16:creationId xmlns:a16="http://schemas.microsoft.com/office/drawing/2014/main" id="{27AFD331-AAAA-4CCD-A7D2-76ACB82F0598}"/>
                </a:ext>
              </a:extLst>
            </p:cNvPr>
            <p:cNvSpPr>
              <a:spLocks noChangeArrowheads="1"/>
            </p:cNvSpPr>
            <p:nvPr/>
          </p:nvSpPr>
          <p:spPr bwMode="auto">
            <a:xfrm>
              <a:off x="294" y="0"/>
              <a:ext cx="2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i</a:t>
              </a:r>
              <a:r>
                <a:rPr lang="en-US" altLang="zh-CN" sz="2800" b="0" baseline="-25000">
                  <a:solidFill>
                    <a:srgbClr val="000000"/>
                  </a:solidFill>
                </a:rPr>
                <a:t>b</a:t>
              </a:r>
              <a:endParaRPr lang="en-US" altLang="zh-CN" b="0"/>
            </a:p>
          </p:txBody>
        </p:sp>
        <p:sp>
          <p:nvSpPr>
            <p:cNvPr id="5" name="Rectangle 26">
              <a:extLst>
                <a:ext uri="{FF2B5EF4-FFF2-40B4-BE49-F238E27FC236}">
                  <a16:creationId xmlns:a16="http://schemas.microsoft.com/office/drawing/2014/main" id="{13E02527-ED59-448E-83BA-B40DFCF437D3}"/>
                </a:ext>
              </a:extLst>
            </p:cNvPr>
            <p:cNvSpPr>
              <a:spLocks noChangeArrowheads="1"/>
            </p:cNvSpPr>
            <p:nvPr/>
          </p:nvSpPr>
          <p:spPr bwMode="auto">
            <a:xfrm>
              <a:off x="102" y="605"/>
              <a:ext cx="33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v</a:t>
              </a:r>
              <a:r>
                <a:rPr lang="en-US" altLang="zh-CN" sz="2800" b="0" baseline="-25000">
                  <a:solidFill>
                    <a:srgbClr val="000000"/>
                  </a:solidFill>
                </a:rPr>
                <a:t>be</a:t>
              </a:r>
            </a:p>
          </p:txBody>
        </p:sp>
        <p:sp>
          <p:nvSpPr>
            <p:cNvPr id="6" name="Rectangle 27">
              <a:extLst>
                <a:ext uri="{FF2B5EF4-FFF2-40B4-BE49-F238E27FC236}">
                  <a16:creationId xmlns:a16="http://schemas.microsoft.com/office/drawing/2014/main" id="{F5D5A949-C1DF-468D-8EB2-423D6B4C3ECF}"/>
                </a:ext>
              </a:extLst>
            </p:cNvPr>
            <p:cNvSpPr>
              <a:spLocks noChangeArrowheads="1"/>
            </p:cNvSpPr>
            <p:nvPr/>
          </p:nvSpPr>
          <p:spPr bwMode="auto">
            <a:xfrm>
              <a:off x="432" y="605"/>
              <a:ext cx="624"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12e</a:t>
              </a:r>
              <a:r>
                <a:rPr lang="en-US" altLang="zh-CN" sz="2800" b="0" i="1">
                  <a:solidFill>
                    <a:srgbClr val="000000"/>
                  </a:solidFill>
                </a:rPr>
                <a:t>v</a:t>
              </a:r>
              <a:r>
                <a:rPr lang="en-US" altLang="zh-CN" sz="2800" b="0" baseline="-25000">
                  <a:solidFill>
                    <a:srgbClr val="000000"/>
                  </a:solidFill>
                </a:rPr>
                <a:t>ce</a:t>
              </a:r>
            </a:p>
            <a:p>
              <a:pPr eaLnBrk="1" hangingPunct="1"/>
              <a:endParaRPr lang="en-US" altLang="zh-CN" b="0"/>
            </a:p>
          </p:txBody>
        </p:sp>
        <p:sp>
          <p:nvSpPr>
            <p:cNvPr id="42004" name="Rectangle 28">
              <a:extLst>
                <a:ext uri="{FF2B5EF4-FFF2-40B4-BE49-F238E27FC236}">
                  <a16:creationId xmlns:a16="http://schemas.microsoft.com/office/drawing/2014/main" id="{1A3FB21A-75BD-4A33-9998-6AD8FB00138C}"/>
                </a:ext>
              </a:extLst>
            </p:cNvPr>
            <p:cNvSpPr>
              <a:spLocks noChangeArrowheads="1"/>
            </p:cNvSpPr>
            <p:nvPr/>
          </p:nvSpPr>
          <p:spPr bwMode="auto">
            <a:xfrm>
              <a:off x="630" y="29"/>
              <a:ext cx="38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11e</a:t>
              </a:r>
              <a:endParaRPr lang="en-US" altLang="zh-CN" b="0"/>
            </a:p>
          </p:txBody>
        </p:sp>
        <p:sp>
          <p:nvSpPr>
            <p:cNvPr id="42005" name="Rectangle 29">
              <a:extLst>
                <a:ext uri="{FF2B5EF4-FFF2-40B4-BE49-F238E27FC236}">
                  <a16:creationId xmlns:a16="http://schemas.microsoft.com/office/drawing/2014/main" id="{B566705B-6674-4DDA-8CC2-46DE8A84E304}"/>
                </a:ext>
              </a:extLst>
            </p:cNvPr>
            <p:cNvSpPr>
              <a:spLocks noChangeArrowheads="1"/>
            </p:cNvSpPr>
            <p:nvPr/>
          </p:nvSpPr>
          <p:spPr bwMode="auto">
            <a:xfrm>
              <a:off x="2262" y="749"/>
              <a:ext cx="38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i="1">
                  <a:solidFill>
                    <a:srgbClr val="000000"/>
                  </a:solidFill>
                </a:rPr>
                <a:t>h</a:t>
              </a:r>
              <a:r>
                <a:rPr lang="en-US" altLang="zh-CN" sz="2800" b="0" baseline="-25000">
                  <a:solidFill>
                    <a:srgbClr val="000000"/>
                  </a:solidFill>
                </a:rPr>
                <a:t>22e</a:t>
              </a:r>
              <a:endParaRPr lang="en-US" altLang="zh-CN" b="0"/>
            </a:p>
          </p:txBody>
        </p:sp>
      </p:grpSp>
      <p:graphicFrame>
        <p:nvGraphicFramePr>
          <p:cNvPr id="42014" name="Object 30">
            <a:extLst>
              <a:ext uri="{FF2B5EF4-FFF2-40B4-BE49-F238E27FC236}">
                <a16:creationId xmlns:a16="http://schemas.microsoft.com/office/drawing/2014/main" id="{A053A233-20B3-494B-8E63-FE4C458617AC}"/>
              </a:ext>
            </a:extLst>
          </p:cNvPr>
          <p:cNvGraphicFramePr>
            <a:graphicFrameLocks noChangeAspect="1"/>
          </p:cNvGraphicFramePr>
          <p:nvPr/>
        </p:nvGraphicFramePr>
        <p:xfrm>
          <a:off x="4284663" y="1052513"/>
          <a:ext cx="4592637" cy="2314575"/>
        </p:xfrm>
        <a:graphic>
          <a:graphicData uri="http://schemas.openxmlformats.org/presentationml/2006/ole">
            <mc:AlternateContent xmlns:mc="http://schemas.openxmlformats.org/markup-compatibility/2006">
              <mc:Choice xmlns:v="urn:schemas-microsoft-com:vml" Requires="v">
                <p:oleObj spid="_x0000_s42017" name="BMP 图像" r:id="rId10" imgW="4667919" imgH="2352301" progId="Paint.Picture">
                  <p:embed/>
                </p:oleObj>
              </mc:Choice>
              <mc:Fallback>
                <p:oleObj name="BMP 图像" r:id="rId10" imgW="4667919" imgH="2352301" progId="Paint.Picture">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1052513"/>
                        <a:ext cx="4592637"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dir="in"/>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p:cTn id="7" dur="500" fill="hold"/>
                                        <p:tgtEl>
                                          <p:spTgt spid="41988"/>
                                        </p:tgtEl>
                                        <p:attrNameLst>
                                          <p:attrName>ppt_w</p:attrName>
                                        </p:attrNameLst>
                                      </p:cBhvr>
                                      <p:tavLst>
                                        <p:tav tm="0">
                                          <p:val>
                                            <p:fltVal val="0"/>
                                          </p:val>
                                        </p:tav>
                                        <p:tav tm="100000">
                                          <p:val>
                                            <p:strVal val="#ppt_w"/>
                                          </p:val>
                                        </p:tav>
                                      </p:tavLst>
                                    </p:anim>
                                    <p:anim calcmode="lin" valueType="num">
                                      <p:cBhvr>
                                        <p:cTn id="8" dur="500" fill="hold"/>
                                        <p:tgtEl>
                                          <p:spTgt spid="4198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003"/>
                                        </p:tgtEl>
                                        <p:attrNameLst>
                                          <p:attrName>style.visibility</p:attrName>
                                        </p:attrNameLst>
                                      </p:cBhvr>
                                      <p:to>
                                        <p:strVal val="visible"/>
                                      </p:to>
                                    </p:set>
                                    <p:anim calcmode="lin" valueType="num">
                                      <p:cBhvr additive="base">
                                        <p:cTn id="13" dur="500" fill="hold"/>
                                        <p:tgtEl>
                                          <p:spTgt spid="42003"/>
                                        </p:tgtEl>
                                        <p:attrNameLst>
                                          <p:attrName>ppt_x</p:attrName>
                                        </p:attrNameLst>
                                      </p:cBhvr>
                                      <p:tavLst>
                                        <p:tav tm="0">
                                          <p:val>
                                            <p:strVal val="0-#ppt_w/2"/>
                                          </p:val>
                                        </p:tav>
                                        <p:tav tm="100000">
                                          <p:val>
                                            <p:strVal val="#ppt_x"/>
                                          </p:val>
                                        </p:tav>
                                      </p:tavLst>
                                    </p:anim>
                                    <p:anim calcmode="lin" valueType="num">
                                      <p:cBhvr additive="base">
                                        <p:cTn id="14" dur="500" fill="hold"/>
                                        <p:tgtEl>
                                          <p:spTgt spid="420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1987"/>
                                        </p:tgtEl>
                                        <p:attrNameLst>
                                          <p:attrName>style.visibility</p:attrName>
                                        </p:attrNameLst>
                                      </p:cBhvr>
                                      <p:to>
                                        <p:strVal val="visible"/>
                                      </p:to>
                                    </p:set>
                                    <p:anim calcmode="lin" valueType="num">
                                      <p:cBhvr>
                                        <p:cTn id="19" dur="500" fill="hold"/>
                                        <p:tgtEl>
                                          <p:spTgt spid="41987"/>
                                        </p:tgtEl>
                                        <p:attrNameLst>
                                          <p:attrName>ppt_w</p:attrName>
                                        </p:attrNameLst>
                                      </p:cBhvr>
                                      <p:tavLst>
                                        <p:tav tm="0">
                                          <p:val>
                                            <p:fltVal val="0"/>
                                          </p:val>
                                        </p:tav>
                                        <p:tav tm="100000">
                                          <p:val>
                                            <p:strVal val="#ppt_w"/>
                                          </p:val>
                                        </p:tav>
                                      </p:tavLst>
                                    </p:anim>
                                    <p:anim calcmode="lin" valueType="num">
                                      <p:cBhvr>
                                        <p:cTn id="20" dur="500" fill="hold"/>
                                        <p:tgtEl>
                                          <p:spTgt spid="419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1989"/>
                                        </p:tgtEl>
                                        <p:attrNameLst>
                                          <p:attrName>style.visibility</p:attrName>
                                        </p:attrNameLst>
                                      </p:cBhvr>
                                      <p:to>
                                        <p:strVal val="visible"/>
                                      </p:to>
                                    </p:set>
                                    <p:anim calcmode="lin" valueType="num">
                                      <p:cBhvr>
                                        <p:cTn id="25" dur="500" fill="hold"/>
                                        <p:tgtEl>
                                          <p:spTgt spid="41989"/>
                                        </p:tgtEl>
                                        <p:attrNameLst>
                                          <p:attrName>ppt_w</p:attrName>
                                        </p:attrNameLst>
                                      </p:cBhvr>
                                      <p:tavLst>
                                        <p:tav tm="0">
                                          <p:val>
                                            <p:fltVal val="0"/>
                                          </p:val>
                                        </p:tav>
                                        <p:tav tm="100000">
                                          <p:val>
                                            <p:strVal val="#ppt_w"/>
                                          </p:val>
                                        </p:tav>
                                      </p:tavLst>
                                    </p:anim>
                                    <p:anim calcmode="lin" valueType="num">
                                      <p:cBhvr>
                                        <p:cTn id="26" dur="500" fill="hold"/>
                                        <p:tgtEl>
                                          <p:spTgt spid="4198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41990"/>
                                        </p:tgtEl>
                                        <p:attrNameLst>
                                          <p:attrName>style.visibility</p:attrName>
                                        </p:attrNameLst>
                                      </p:cBhvr>
                                      <p:to>
                                        <p:strVal val="visible"/>
                                      </p:to>
                                    </p:set>
                                    <p:animEffect transition="in" filter="box(out)">
                                      <p:cBhvr>
                                        <p:cTn id="31" dur="500"/>
                                        <p:tgtEl>
                                          <p:spTgt spid="41990"/>
                                        </p:tgtEl>
                                      </p:cBhvr>
                                    </p:animEffect>
                                  </p:childTnLst>
                                  <p:subTnLst>
                                    <p:audio>
                                      <p:cMediaNode>
                                        <p:cTn display="0" masterRel="sameClick">
                                          <p:stCondLst>
                                            <p:cond evt="begin" delay="0">
                                              <p:tn val="29"/>
                                            </p:cond>
                                          </p:stCondLst>
                                          <p:endCondLst>
                                            <p:cond evt="onStopAudio" delay="0">
                                              <p:tgtEl>
                                                <p:sldTgt/>
                                              </p:tgtEl>
                                            </p:cond>
                                          </p:endCondLst>
                                        </p:cTn>
                                        <p:tgtEl>
                                          <p:sndTgt r:embed="rId5"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2000"/>
                                        </p:tgtEl>
                                        <p:attrNameLst>
                                          <p:attrName>style.visibility</p:attrName>
                                        </p:attrNameLst>
                                      </p:cBhvr>
                                      <p:to>
                                        <p:strVal val="visible"/>
                                      </p:to>
                                    </p:set>
                                    <p:animEffect transition="in" filter="wipe(up)">
                                      <p:cBhvr>
                                        <p:cTn id="36" dur="500"/>
                                        <p:tgtEl>
                                          <p:spTgt spid="42000"/>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2001"/>
                                        </p:tgtEl>
                                        <p:attrNameLst>
                                          <p:attrName>style.visibility</p:attrName>
                                        </p:attrNameLst>
                                      </p:cBhvr>
                                      <p:to>
                                        <p:strVal val="visible"/>
                                      </p:to>
                                    </p:set>
                                    <p:animEffect transition="in" filter="wipe(down)">
                                      <p:cBhvr>
                                        <p:cTn id="41" dur="500"/>
                                        <p:tgtEl>
                                          <p:spTgt spid="42001"/>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42014"/>
                                        </p:tgtEl>
                                        <p:attrNameLst>
                                          <p:attrName>style.visibility</p:attrName>
                                        </p:attrNameLst>
                                      </p:cBhvr>
                                      <p:to>
                                        <p:strVal val="visible"/>
                                      </p:to>
                                    </p:set>
                                    <p:animEffect transition="in" filter="box(in)">
                                      <p:cBhvr>
                                        <p:cTn id="46" dur="500"/>
                                        <p:tgtEl>
                                          <p:spTgt spid="42014"/>
                                        </p:tgtEl>
                                      </p:cBhvr>
                                    </p:animEffect>
                                  </p:childTnLst>
                                  <p:subTnLst>
                                    <p:audio>
                                      <p:cMediaNode>
                                        <p:cTn display="0" masterRel="sameClick">
                                          <p:stCondLst>
                                            <p:cond evt="begin" delay="0">
                                              <p:tn val="44"/>
                                            </p:cond>
                                          </p:stCondLst>
                                          <p:endCondLst>
                                            <p:cond evt="onStopAudio" delay="0">
                                              <p:tgtEl>
                                                <p:sldTgt/>
                                              </p:tgtEl>
                                            </p:cond>
                                          </p:endCondLst>
                                        </p:cTn>
                                        <p:tgtEl>
                                          <p:sndTgt r:embed="rId5"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2000"/>
                                        </p:tgtEl>
                                        <p:attrNameLst>
                                          <p:attrName>style.visibility</p:attrName>
                                        </p:attrNameLst>
                                      </p:cBhvr>
                                      <p:to>
                                        <p:strVal val="hidden"/>
                                      </p:to>
                                    </p:set>
                                  </p:childTnLst>
                                </p:cTn>
                              </p:par>
                            </p:childTnLst>
                          </p:cTn>
                        </p:par>
                        <p:par>
                          <p:cTn id="51" fill="hold" nodeType="afterGroup">
                            <p:stCondLst>
                              <p:cond delay="1"/>
                            </p:stCondLst>
                            <p:childTnLst>
                              <p:par>
                                <p:cTn id="52" presetID="22" presetClass="entr" presetSubtype="1" fill="hold" grpId="0" nodeType="afterEffect">
                                  <p:stCondLst>
                                    <p:cond delay="0"/>
                                  </p:stCondLst>
                                  <p:childTnLst>
                                    <p:set>
                                      <p:cBhvr>
                                        <p:cTn id="53" dur="1" fill="hold">
                                          <p:stCondLst>
                                            <p:cond delay="0"/>
                                          </p:stCondLst>
                                        </p:cTn>
                                        <p:tgtEl>
                                          <p:spTgt spid="42002"/>
                                        </p:tgtEl>
                                        <p:attrNameLst>
                                          <p:attrName>style.visibility</p:attrName>
                                        </p:attrNameLst>
                                      </p:cBhvr>
                                      <p:to>
                                        <p:strVal val="visible"/>
                                      </p:to>
                                    </p:set>
                                    <p:animEffect transition="in" filter="wipe(up)">
                                      <p:cBhvr>
                                        <p:cTn id="54" dur="500"/>
                                        <p:tgtEl>
                                          <p:spTgt spid="42002"/>
                                        </p:tgtEl>
                                      </p:cBhvr>
                                    </p:animEffect>
                                  </p:childTnLst>
                                  <p:subTnLst>
                                    <p:audio>
                                      <p:cMediaNode>
                                        <p:cTn display="0" masterRel="sameClick">
                                          <p:stCondLst>
                                            <p:cond evt="begin" delay="0">
                                              <p:tn val="5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88" grpId="0" autoUpdateAnimBg="0"/>
      <p:bldP spid="41989" grpId="0" autoUpdateAnimBg="0"/>
      <p:bldP spid="42000" grpId="0" autoUpdateAnimBg="0"/>
      <p:bldP spid="42000" grpId="1" bldLvl="0" autoUpdateAnimBg="0"/>
      <p:bldP spid="42001" grpId="0" animBg="1"/>
      <p:bldP spid="42002"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864CC76-7D2F-45B5-A829-3B6C1FC04B6E}"/>
              </a:ext>
            </a:extLst>
          </p:cNvPr>
          <p:cNvSpPr>
            <a:spLocks noChangeArrowheads="1"/>
          </p:cNvSpPr>
          <p:nvPr/>
        </p:nvSpPr>
        <p:spPr bwMode="auto">
          <a:xfrm>
            <a:off x="381000" y="533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ea typeface="幼圆" panose="02010509060101010101" pitchFamily="49" charset="-122"/>
              </a:rPr>
              <a:t>5.  </a:t>
            </a:r>
            <a:r>
              <a:rPr lang="en-US" altLang="zh-CN" sz="2800">
                <a:solidFill>
                  <a:srgbClr val="A50021"/>
                </a:solidFill>
                <a:ea typeface="幼圆" panose="02010509060101010101" pitchFamily="49" charset="-122"/>
              </a:rPr>
              <a:t>H</a:t>
            </a:r>
            <a:r>
              <a:rPr lang="zh-CN" altLang="en-US" sz="2800">
                <a:solidFill>
                  <a:srgbClr val="990000"/>
                </a:solidFill>
                <a:latin typeface="幼圆" panose="02010509060101010101" pitchFamily="49" charset="-122"/>
                <a:ea typeface="幼圆" panose="02010509060101010101" pitchFamily="49" charset="-122"/>
              </a:rPr>
              <a:t>参数的确定</a:t>
            </a:r>
            <a:endParaRPr lang="zh-CN" altLang="en-US" sz="2800">
              <a:solidFill>
                <a:srgbClr val="A50021"/>
              </a:solidFill>
              <a:latin typeface="幼圆" panose="02010509060101010101" pitchFamily="49" charset="-122"/>
              <a:ea typeface="幼圆" panose="02010509060101010101" pitchFamily="49" charset="-122"/>
            </a:endParaRPr>
          </a:p>
        </p:txBody>
      </p:sp>
      <p:graphicFrame>
        <p:nvGraphicFramePr>
          <p:cNvPr id="43011" name="Object 3">
            <a:extLst>
              <a:ext uri="{FF2B5EF4-FFF2-40B4-BE49-F238E27FC236}">
                <a16:creationId xmlns:a16="http://schemas.microsoft.com/office/drawing/2014/main" id="{A56D5068-0601-4C05-80E6-5AF19E19B893}"/>
              </a:ext>
            </a:extLst>
          </p:cNvPr>
          <p:cNvGraphicFramePr>
            <a:graphicFrameLocks noChangeAspect="1"/>
          </p:cNvGraphicFramePr>
          <p:nvPr/>
        </p:nvGraphicFramePr>
        <p:xfrm>
          <a:off x="4284663" y="981075"/>
          <a:ext cx="4592637" cy="2314575"/>
        </p:xfrm>
        <a:graphic>
          <a:graphicData uri="http://schemas.openxmlformats.org/presentationml/2006/ole">
            <mc:AlternateContent xmlns:mc="http://schemas.openxmlformats.org/markup-compatibility/2006">
              <mc:Choice xmlns:v="urn:schemas-microsoft-com:vml" Requires="v">
                <p:oleObj spid="_x0000_s43026" name="BMP 图像" r:id="rId6" imgW="4667919" imgH="2352301" progId="Paint.Picture">
                  <p:embed/>
                </p:oleObj>
              </mc:Choice>
              <mc:Fallback>
                <p:oleObj name="BMP 图像" r:id="rId6" imgW="4667919" imgH="2352301"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981075"/>
                        <a:ext cx="4592637"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4">
            <a:extLst>
              <a:ext uri="{FF2B5EF4-FFF2-40B4-BE49-F238E27FC236}">
                <a16:creationId xmlns:a16="http://schemas.microsoft.com/office/drawing/2014/main" id="{19E81E2A-CEE0-47A6-89F8-67F212D26A93}"/>
              </a:ext>
            </a:extLst>
          </p:cNvPr>
          <p:cNvSpPr txBox="1">
            <a:spLocks noChangeArrowheads="1"/>
          </p:cNvSpPr>
          <p:nvPr/>
        </p:nvSpPr>
        <p:spPr bwMode="auto">
          <a:xfrm>
            <a:off x="381000" y="917575"/>
            <a:ext cx="3505200" cy="530225"/>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 </a:t>
            </a:r>
            <a:r>
              <a:rPr lang="zh-CN" altLang="en-US" b="0">
                <a:solidFill>
                  <a:srgbClr val="3333CC"/>
                </a:solidFill>
                <a:sym typeface="Symbol" panose="05050102010706020507" pitchFamily="18" charset="2"/>
              </a:rPr>
              <a:t></a:t>
            </a:r>
            <a:r>
              <a:rPr lang="zh-CN" altLang="en-US"/>
              <a:t> </a:t>
            </a:r>
            <a:r>
              <a:rPr lang="zh-CN" altLang="en-US" i="1">
                <a:sym typeface="Symbol" panose="05050102010706020507" pitchFamily="18" charset="2"/>
              </a:rPr>
              <a:t></a:t>
            </a:r>
            <a:r>
              <a:rPr lang="zh-CN" altLang="en-US">
                <a:sym typeface="Symbol" panose="05050102010706020507" pitchFamily="18" charset="2"/>
              </a:rPr>
              <a:t> 一般用测试仪测出；</a:t>
            </a:r>
            <a:endParaRPr lang="zh-CN" altLang="en-US" baseline="-25000"/>
          </a:p>
        </p:txBody>
      </p:sp>
      <p:sp>
        <p:nvSpPr>
          <p:cNvPr id="43013" name="Text Box 5">
            <a:extLst>
              <a:ext uri="{FF2B5EF4-FFF2-40B4-BE49-F238E27FC236}">
                <a16:creationId xmlns:a16="http://schemas.microsoft.com/office/drawing/2014/main" id="{450EEA2E-30C2-40F1-B820-1A7BC92DE9BA}"/>
              </a:ext>
            </a:extLst>
          </p:cNvPr>
          <p:cNvSpPr txBox="1">
            <a:spLocks noChangeArrowheads="1"/>
          </p:cNvSpPr>
          <p:nvPr/>
        </p:nvSpPr>
        <p:spPr bwMode="auto">
          <a:xfrm>
            <a:off x="381000" y="1447800"/>
            <a:ext cx="3657600" cy="1006475"/>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 </a:t>
            </a:r>
            <a:r>
              <a:rPr lang="zh-CN" altLang="en-US" b="0">
                <a:solidFill>
                  <a:srgbClr val="3333CC"/>
                </a:solidFill>
                <a:sym typeface="Symbol" panose="05050102010706020507" pitchFamily="18" charset="2"/>
              </a:rPr>
              <a:t></a:t>
            </a:r>
            <a:r>
              <a:rPr lang="zh-CN" altLang="en-US"/>
              <a:t> </a:t>
            </a:r>
            <a:r>
              <a:rPr lang="en-US" altLang="zh-CN" i="1"/>
              <a:t>r</a:t>
            </a:r>
            <a:r>
              <a:rPr lang="en-US" altLang="zh-CN" baseline="-25000"/>
              <a:t>be</a:t>
            </a:r>
            <a:r>
              <a:rPr lang="en-US" altLang="zh-CN"/>
              <a:t> </a:t>
            </a:r>
            <a:r>
              <a:rPr lang="zh-CN" altLang="en-US"/>
              <a:t>与</a:t>
            </a:r>
            <a:r>
              <a:rPr lang="en-US" altLang="zh-CN" i="1"/>
              <a:t>Q</a:t>
            </a:r>
            <a:r>
              <a:rPr lang="zh-CN" altLang="en-US"/>
              <a:t>点有关，可用图示仪测出。</a:t>
            </a:r>
            <a:endParaRPr lang="zh-CN" altLang="en-US" baseline="-25000"/>
          </a:p>
        </p:txBody>
      </p:sp>
      <p:sp>
        <p:nvSpPr>
          <p:cNvPr id="43014" name="Text Box 6">
            <a:extLst>
              <a:ext uri="{FF2B5EF4-FFF2-40B4-BE49-F238E27FC236}">
                <a16:creationId xmlns:a16="http://schemas.microsoft.com/office/drawing/2014/main" id="{B835FA5D-1BA2-473E-A018-D76210D492E9}"/>
              </a:ext>
            </a:extLst>
          </p:cNvPr>
          <p:cNvSpPr txBox="1">
            <a:spLocks noChangeArrowheads="1"/>
          </p:cNvSpPr>
          <p:nvPr/>
        </p:nvSpPr>
        <p:spPr bwMode="auto">
          <a:xfrm>
            <a:off x="533400" y="2481263"/>
            <a:ext cx="3505200" cy="566737"/>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一般也用公式估算 </a:t>
            </a:r>
            <a:r>
              <a:rPr lang="en-US" altLang="zh-CN" i="1"/>
              <a:t>r</a:t>
            </a:r>
            <a:r>
              <a:rPr lang="en-US" altLang="zh-CN" baseline="-25000"/>
              <a:t>be</a:t>
            </a:r>
            <a:r>
              <a:rPr lang="en-US" altLang="zh-CN"/>
              <a:t> </a:t>
            </a:r>
            <a:endParaRPr lang="en-US" altLang="zh-CN" baseline="-25000"/>
          </a:p>
        </p:txBody>
      </p:sp>
      <p:sp>
        <p:nvSpPr>
          <p:cNvPr id="43015" name="Text Box 7">
            <a:extLst>
              <a:ext uri="{FF2B5EF4-FFF2-40B4-BE49-F238E27FC236}">
                <a16:creationId xmlns:a16="http://schemas.microsoft.com/office/drawing/2014/main" id="{8A7BC942-9C23-4EEE-A36C-8814148C0827}"/>
              </a:ext>
            </a:extLst>
          </p:cNvPr>
          <p:cNvSpPr txBox="1">
            <a:spLocks noChangeArrowheads="1"/>
          </p:cNvSpPr>
          <p:nvPr/>
        </p:nvSpPr>
        <p:spPr bwMode="auto">
          <a:xfrm>
            <a:off x="1447800" y="2938463"/>
            <a:ext cx="3052763" cy="566737"/>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i="1"/>
              <a:t>r</a:t>
            </a:r>
            <a:r>
              <a:rPr lang="en-US" altLang="zh-CN" baseline="-25000"/>
              <a:t>be</a:t>
            </a:r>
            <a:r>
              <a:rPr lang="en-US" altLang="zh-CN"/>
              <a:t>= </a:t>
            </a:r>
            <a:r>
              <a:rPr lang="en-US" altLang="zh-CN" i="1"/>
              <a:t>r</a:t>
            </a:r>
            <a:r>
              <a:rPr lang="en-US" altLang="zh-CN" baseline="-25000"/>
              <a:t>bb’</a:t>
            </a:r>
            <a:r>
              <a:rPr lang="en-US" altLang="zh-CN"/>
              <a:t> + (1+ </a:t>
            </a:r>
            <a:r>
              <a:rPr lang="en-US" altLang="zh-CN" i="1">
                <a:sym typeface="Symbol" panose="05050102010706020507" pitchFamily="18" charset="2"/>
              </a:rPr>
              <a:t></a:t>
            </a:r>
            <a:r>
              <a:rPr lang="en-US" altLang="zh-CN">
                <a:sym typeface="Symbol" panose="05050102010706020507" pitchFamily="18" charset="2"/>
              </a:rPr>
              <a:t> </a:t>
            </a:r>
            <a:r>
              <a:rPr lang="en-US" altLang="zh-CN"/>
              <a:t>) </a:t>
            </a:r>
            <a:r>
              <a:rPr lang="en-US" altLang="zh-CN" i="1"/>
              <a:t>r</a:t>
            </a:r>
            <a:r>
              <a:rPr lang="en-US" altLang="zh-CN" baseline="-25000"/>
              <a:t>b’e</a:t>
            </a:r>
          </a:p>
        </p:txBody>
      </p:sp>
      <p:graphicFrame>
        <p:nvGraphicFramePr>
          <p:cNvPr id="43016" name="Object 8">
            <a:extLst>
              <a:ext uri="{FF2B5EF4-FFF2-40B4-BE49-F238E27FC236}">
                <a16:creationId xmlns:a16="http://schemas.microsoft.com/office/drawing/2014/main" id="{C44D92FB-C978-4715-9291-6BD7EF82E4AC}"/>
              </a:ext>
            </a:extLst>
          </p:cNvPr>
          <p:cNvGraphicFramePr>
            <a:graphicFrameLocks noChangeAspect="1"/>
          </p:cNvGraphicFramePr>
          <p:nvPr/>
        </p:nvGraphicFramePr>
        <p:xfrm>
          <a:off x="5867400" y="2997200"/>
          <a:ext cx="2808288" cy="3144838"/>
        </p:xfrm>
        <a:graphic>
          <a:graphicData uri="http://schemas.openxmlformats.org/presentationml/2006/ole">
            <mc:AlternateContent xmlns:mc="http://schemas.openxmlformats.org/markup-compatibility/2006">
              <mc:Choice xmlns:v="urn:schemas-microsoft-com:vml" Requires="v">
                <p:oleObj spid="_x0000_s43027" name="BMP 图像" r:id="rId8" imgW="1914286" imgH="2762636" progId="Paint.Picture">
                  <p:embed/>
                </p:oleObj>
              </mc:Choice>
              <mc:Fallback>
                <p:oleObj name="BMP 图像" r:id="rId8" imgW="1914286" imgH="2762636" progId="Paint.Picture">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997200"/>
                        <a:ext cx="2808288" cy="314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17" name="Group 9">
            <a:extLst>
              <a:ext uri="{FF2B5EF4-FFF2-40B4-BE49-F238E27FC236}">
                <a16:creationId xmlns:a16="http://schemas.microsoft.com/office/drawing/2014/main" id="{990DC66A-5FEB-4F09-BA72-BACED2D30F69}"/>
              </a:ext>
            </a:extLst>
          </p:cNvPr>
          <p:cNvGrpSpPr>
            <a:grpSpLocks/>
          </p:cNvGrpSpPr>
          <p:nvPr/>
        </p:nvGrpSpPr>
        <p:grpSpPr bwMode="auto">
          <a:xfrm>
            <a:off x="609600" y="5138738"/>
            <a:ext cx="4648200" cy="955675"/>
            <a:chOff x="0" y="0"/>
            <a:chExt cx="2928" cy="602"/>
          </a:xfrm>
        </p:grpSpPr>
        <p:sp>
          <p:nvSpPr>
            <p:cNvPr id="43024" name="Text Box 10">
              <a:extLst>
                <a:ext uri="{FF2B5EF4-FFF2-40B4-BE49-F238E27FC236}">
                  <a16:creationId xmlns:a16="http://schemas.microsoft.com/office/drawing/2014/main" id="{4335C0F9-EF26-4C53-8302-E05668316E91}"/>
                </a:ext>
              </a:extLst>
            </p:cNvPr>
            <p:cNvSpPr txBox="1">
              <a:spLocks noChangeArrowheads="1"/>
            </p:cNvSpPr>
            <p:nvPr/>
          </p:nvSpPr>
          <p:spPr bwMode="auto">
            <a:xfrm>
              <a:off x="0" y="102"/>
              <a:ext cx="528"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则</a:t>
              </a:r>
              <a:r>
                <a:rPr lang="zh-CN" altLang="en-US" sz="2800" baseline="-25000"/>
                <a:t>       </a:t>
              </a:r>
              <a:r>
                <a:rPr lang="zh-CN" altLang="en-US" sz="2800" i="1"/>
                <a:t> </a:t>
              </a:r>
              <a:endParaRPr lang="zh-CN" altLang="en-US" sz="2800" baseline="-25000"/>
            </a:p>
          </p:txBody>
        </p:sp>
        <p:graphicFrame>
          <p:nvGraphicFramePr>
            <p:cNvPr id="2" name="Object 11">
              <a:extLst>
                <a:ext uri="{FF2B5EF4-FFF2-40B4-BE49-F238E27FC236}">
                  <a16:creationId xmlns:a16="http://schemas.microsoft.com/office/drawing/2014/main" id="{E10B464E-98D5-4805-BFBD-14D900FEDF4E}"/>
                </a:ext>
              </a:extLst>
            </p:cNvPr>
            <p:cNvGraphicFramePr>
              <a:graphicFrameLocks noChangeAspect="1"/>
            </p:cNvGraphicFramePr>
            <p:nvPr/>
          </p:nvGraphicFramePr>
          <p:xfrm>
            <a:off x="423" y="0"/>
            <a:ext cx="2505" cy="602"/>
          </p:xfrm>
          <a:graphic>
            <a:graphicData uri="http://schemas.openxmlformats.org/presentationml/2006/ole">
              <mc:AlternateContent xmlns:mc="http://schemas.openxmlformats.org/markup-compatibility/2006">
                <mc:Choice xmlns:v="urn:schemas-microsoft-com:vml" Requires="v">
                  <p:oleObj spid="_x0000_s43028" r:id="rId10" imgW="1727950" imgH="419282" progId="Equation.3">
                    <p:embed/>
                  </p:oleObj>
                </mc:Choice>
                <mc:Fallback>
                  <p:oleObj r:id="rId10" imgW="1727950" imgH="419282"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 y="0"/>
                          <a:ext cx="2505" cy="602"/>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20" name="Group 12">
            <a:extLst>
              <a:ext uri="{FF2B5EF4-FFF2-40B4-BE49-F238E27FC236}">
                <a16:creationId xmlns:a16="http://schemas.microsoft.com/office/drawing/2014/main" id="{BF3B7683-7046-450F-82E3-5445E67549CE}"/>
              </a:ext>
            </a:extLst>
          </p:cNvPr>
          <p:cNvGrpSpPr>
            <a:grpSpLocks/>
          </p:cNvGrpSpPr>
          <p:nvPr/>
        </p:nvGrpSpPr>
        <p:grpSpPr bwMode="auto">
          <a:xfrm>
            <a:off x="612775" y="4076700"/>
            <a:ext cx="5486400" cy="974725"/>
            <a:chOff x="0" y="0"/>
            <a:chExt cx="3456" cy="614"/>
          </a:xfrm>
        </p:grpSpPr>
        <p:grpSp>
          <p:nvGrpSpPr>
            <p:cNvPr id="3" name="Group 13">
              <a:extLst>
                <a:ext uri="{FF2B5EF4-FFF2-40B4-BE49-F238E27FC236}">
                  <a16:creationId xmlns:a16="http://schemas.microsoft.com/office/drawing/2014/main" id="{989D39DF-7990-4FE3-A6D1-EEE4CA066E6B}"/>
                </a:ext>
              </a:extLst>
            </p:cNvPr>
            <p:cNvGrpSpPr>
              <a:grpSpLocks/>
            </p:cNvGrpSpPr>
            <p:nvPr/>
          </p:nvGrpSpPr>
          <p:grpSpPr bwMode="auto">
            <a:xfrm>
              <a:off x="0" y="0"/>
              <a:ext cx="2630" cy="614"/>
              <a:chOff x="0" y="0"/>
              <a:chExt cx="2630" cy="614"/>
            </a:xfrm>
          </p:grpSpPr>
          <p:graphicFrame>
            <p:nvGraphicFramePr>
              <p:cNvPr id="43022" name="Object 14">
                <a:extLst>
                  <a:ext uri="{FF2B5EF4-FFF2-40B4-BE49-F238E27FC236}">
                    <a16:creationId xmlns:a16="http://schemas.microsoft.com/office/drawing/2014/main" id="{D00DB3EF-9C02-4DCC-931C-F74EC99556F0}"/>
                  </a:ext>
                </a:extLst>
              </p:cNvPr>
              <p:cNvGraphicFramePr>
                <a:graphicFrameLocks noChangeAspect="1"/>
              </p:cNvGraphicFramePr>
              <p:nvPr/>
            </p:nvGraphicFramePr>
            <p:xfrm>
              <a:off x="272" y="0"/>
              <a:ext cx="2358" cy="614"/>
            </p:xfrm>
            <a:graphic>
              <a:graphicData uri="http://schemas.openxmlformats.org/presentationml/2006/ole">
                <mc:AlternateContent xmlns:mc="http://schemas.openxmlformats.org/markup-compatibility/2006">
                  <mc:Choice xmlns:v="urn:schemas-microsoft-com:vml" Requires="v">
                    <p:oleObj spid="_x0000_s43029" r:id="rId12" imgW="1727950" imgH="457399" progId="Equation.3">
                      <p:embed/>
                    </p:oleObj>
                  </mc:Choice>
                  <mc:Fallback>
                    <p:oleObj r:id="rId12" imgW="1727950" imgH="45739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 y="0"/>
                            <a:ext cx="2358"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3" name="Text Box 15">
                <a:extLst>
                  <a:ext uri="{FF2B5EF4-FFF2-40B4-BE49-F238E27FC236}">
                    <a16:creationId xmlns:a16="http://schemas.microsoft.com/office/drawing/2014/main" id="{A581A09D-3903-4CB0-A74B-BE6F8EFC0FED}"/>
                  </a:ext>
                </a:extLst>
              </p:cNvPr>
              <p:cNvSpPr txBox="1">
                <a:spLocks noChangeArrowheads="1"/>
              </p:cNvSpPr>
              <p:nvPr/>
            </p:nvSpPr>
            <p:spPr bwMode="auto">
              <a:xfrm>
                <a:off x="0" y="93"/>
                <a:ext cx="52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而</a:t>
                </a:r>
                <a:r>
                  <a:rPr lang="zh-CN" altLang="en-US" sz="2800" baseline="-25000"/>
                  <a:t>       </a:t>
                </a:r>
                <a:r>
                  <a:rPr lang="zh-CN" altLang="en-US" sz="2800" i="1"/>
                  <a:t> </a:t>
                </a:r>
                <a:endParaRPr lang="zh-CN" altLang="en-US" sz="2800" baseline="-25000"/>
              </a:p>
            </p:txBody>
          </p:sp>
        </p:grpSp>
        <p:sp>
          <p:nvSpPr>
            <p:cNvPr id="43021" name="Text Box 16">
              <a:extLst>
                <a:ext uri="{FF2B5EF4-FFF2-40B4-BE49-F238E27FC236}">
                  <a16:creationId xmlns:a16="http://schemas.microsoft.com/office/drawing/2014/main" id="{9B622D20-E279-4394-AF8A-3D338E3F0BC2}"/>
                </a:ext>
              </a:extLst>
            </p:cNvPr>
            <p:cNvSpPr txBox="1">
              <a:spLocks noChangeArrowheads="1"/>
            </p:cNvSpPr>
            <p:nvPr/>
          </p:nvSpPr>
          <p:spPr bwMode="auto">
            <a:xfrm>
              <a:off x="2592" y="141"/>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solidFill>
                    <a:srgbClr val="0033CC"/>
                  </a:solidFill>
                </a:rPr>
                <a:t>(</a:t>
              </a:r>
              <a:r>
                <a:rPr lang="en-US" altLang="zh-CN" sz="2000" i="1">
                  <a:solidFill>
                    <a:srgbClr val="0033CC"/>
                  </a:solidFill>
                </a:rPr>
                <a:t>T</a:t>
              </a:r>
              <a:r>
                <a:rPr lang="en-US" altLang="zh-CN" sz="2000">
                  <a:solidFill>
                    <a:srgbClr val="0033CC"/>
                  </a:solidFill>
                </a:rPr>
                <a:t>=300K)</a:t>
              </a:r>
              <a:r>
                <a:rPr lang="en-US" altLang="zh-CN" sz="2000" baseline="-25000">
                  <a:solidFill>
                    <a:srgbClr val="0033CC"/>
                  </a:solidFill>
                </a:rPr>
                <a:t>       </a:t>
              </a:r>
              <a:r>
                <a:rPr lang="en-US" altLang="zh-CN" sz="2000" i="1">
                  <a:solidFill>
                    <a:srgbClr val="0033CC"/>
                  </a:solidFill>
                </a:rPr>
                <a:t> </a:t>
              </a:r>
              <a:endParaRPr lang="en-US" altLang="zh-CN" sz="2000" baseline="-25000">
                <a:solidFill>
                  <a:srgbClr val="0033CC"/>
                </a:solidFill>
              </a:endParaRPr>
            </a:p>
          </p:txBody>
        </p:sp>
      </p:grpSp>
      <p:sp>
        <p:nvSpPr>
          <p:cNvPr id="43025" name="Text Box 17">
            <a:extLst>
              <a:ext uri="{FF2B5EF4-FFF2-40B4-BE49-F238E27FC236}">
                <a16:creationId xmlns:a16="http://schemas.microsoft.com/office/drawing/2014/main" id="{D0A86F8B-70E9-4DBB-ABA6-C8FDAC3ED3C0}"/>
              </a:ext>
            </a:extLst>
          </p:cNvPr>
          <p:cNvSpPr txBox="1">
            <a:spLocks noChangeArrowheads="1"/>
          </p:cNvSpPr>
          <p:nvPr/>
        </p:nvSpPr>
        <p:spPr bwMode="auto">
          <a:xfrm>
            <a:off x="457200" y="3505200"/>
            <a:ext cx="6096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对于低频小功率管    </a:t>
            </a:r>
            <a:r>
              <a:rPr lang="en-US" altLang="zh-CN" i="1"/>
              <a:t>r</a:t>
            </a:r>
            <a:r>
              <a:rPr lang="en-US" altLang="zh-CN" baseline="-25000"/>
              <a:t>bb’</a:t>
            </a:r>
            <a:r>
              <a:rPr lang="en-US" altLang="zh-CN"/>
              <a:t>≈(100－300）</a:t>
            </a:r>
            <a:r>
              <a:rPr lang="en-US" altLang="zh-CN">
                <a:sym typeface="Symbol" panose="05050102010706020507" pitchFamily="18" charset="2"/>
              </a:rPr>
              <a:t></a:t>
            </a:r>
            <a:r>
              <a:rPr lang="en-US" altLang="zh-CN" baseline="-25000"/>
              <a:t>       </a:t>
            </a:r>
            <a:r>
              <a:rPr lang="en-US" altLang="zh-CN" i="1"/>
              <a:t> </a:t>
            </a:r>
            <a:endParaRPr lang="en-US" altLang="zh-CN" baseline="-25000"/>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ox(out)">
                                      <p:cBhvr>
                                        <p:cTn id="7" dur="500"/>
                                        <p:tgtEl>
                                          <p:spTgt spid="43011"/>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 calcmode="lin" valueType="num">
                                      <p:cBhvr>
                                        <p:cTn id="12" dur="500" fill="hold"/>
                                        <p:tgtEl>
                                          <p:spTgt spid="43012"/>
                                        </p:tgtEl>
                                        <p:attrNameLst>
                                          <p:attrName>ppt_w</p:attrName>
                                        </p:attrNameLst>
                                      </p:cBhvr>
                                      <p:tavLst>
                                        <p:tav tm="0">
                                          <p:val>
                                            <p:fltVal val="0"/>
                                          </p:val>
                                        </p:tav>
                                        <p:tav tm="100000">
                                          <p:val>
                                            <p:strVal val="#ppt_w"/>
                                          </p:val>
                                        </p:tav>
                                      </p:tavLst>
                                    </p:anim>
                                    <p:anim calcmode="lin" valueType="num">
                                      <p:cBhvr>
                                        <p:cTn id="13" dur="500" fill="hold"/>
                                        <p:tgtEl>
                                          <p:spTgt spid="430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3013"/>
                                        </p:tgtEl>
                                        <p:attrNameLst>
                                          <p:attrName>style.visibility</p:attrName>
                                        </p:attrNameLst>
                                      </p:cBhvr>
                                      <p:to>
                                        <p:strVal val="visible"/>
                                      </p:to>
                                    </p:set>
                                    <p:anim calcmode="lin" valueType="num">
                                      <p:cBhvr>
                                        <p:cTn id="18" dur="500" fill="hold"/>
                                        <p:tgtEl>
                                          <p:spTgt spid="43013"/>
                                        </p:tgtEl>
                                        <p:attrNameLst>
                                          <p:attrName>ppt_w</p:attrName>
                                        </p:attrNameLst>
                                      </p:cBhvr>
                                      <p:tavLst>
                                        <p:tav tm="0">
                                          <p:val>
                                            <p:fltVal val="0"/>
                                          </p:val>
                                        </p:tav>
                                        <p:tav tm="100000">
                                          <p:val>
                                            <p:strVal val="#ppt_w"/>
                                          </p:val>
                                        </p:tav>
                                      </p:tavLst>
                                    </p:anim>
                                    <p:anim calcmode="lin" valueType="num">
                                      <p:cBhvr>
                                        <p:cTn id="19" dur="500" fill="hold"/>
                                        <p:tgtEl>
                                          <p:spTgt spid="430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5"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3014"/>
                                        </p:tgtEl>
                                        <p:attrNameLst>
                                          <p:attrName>style.visibility</p:attrName>
                                        </p:attrNameLst>
                                      </p:cBhvr>
                                      <p:to>
                                        <p:strVal val="visible"/>
                                      </p:to>
                                    </p:set>
                                    <p:anim calcmode="lin" valueType="num">
                                      <p:cBhvr>
                                        <p:cTn id="24" dur="500" fill="hold"/>
                                        <p:tgtEl>
                                          <p:spTgt spid="43014"/>
                                        </p:tgtEl>
                                        <p:attrNameLst>
                                          <p:attrName>ppt_w</p:attrName>
                                        </p:attrNameLst>
                                      </p:cBhvr>
                                      <p:tavLst>
                                        <p:tav tm="0">
                                          <p:val>
                                            <p:fltVal val="0"/>
                                          </p:val>
                                        </p:tav>
                                        <p:tav tm="100000">
                                          <p:val>
                                            <p:strVal val="#ppt_w"/>
                                          </p:val>
                                        </p:tav>
                                      </p:tavLst>
                                    </p:anim>
                                    <p:anim calcmode="lin" valueType="num">
                                      <p:cBhvr>
                                        <p:cTn id="25" dur="500" fill="hold"/>
                                        <p:tgtEl>
                                          <p:spTgt spid="430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5"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43016"/>
                                        </p:tgtEl>
                                        <p:attrNameLst>
                                          <p:attrName>style.visibility</p:attrName>
                                        </p:attrNameLst>
                                      </p:cBhvr>
                                      <p:to>
                                        <p:strVal val="visible"/>
                                      </p:to>
                                    </p:set>
                                    <p:animEffect transition="in" filter="box(out)">
                                      <p:cBhvr>
                                        <p:cTn id="30" dur="500"/>
                                        <p:tgtEl>
                                          <p:spTgt spid="43016"/>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3015"/>
                                        </p:tgtEl>
                                        <p:attrNameLst>
                                          <p:attrName>style.visibility</p:attrName>
                                        </p:attrNameLst>
                                      </p:cBhvr>
                                      <p:to>
                                        <p:strVal val="visible"/>
                                      </p:to>
                                    </p:set>
                                    <p:anim calcmode="lin" valueType="num">
                                      <p:cBhvr>
                                        <p:cTn id="35" dur="500" fill="hold"/>
                                        <p:tgtEl>
                                          <p:spTgt spid="43015"/>
                                        </p:tgtEl>
                                        <p:attrNameLst>
                                          <p:attrName>ppt_w</p:attrName>
                                        </p:attrNameLst>
                                      </p:cBhvr>
                                      <p:tavLst>
                                        <p:tav tm="0">
                                          <p:val>
                                            <p:fltVal val="0"/>
                                          </p:val>
                                        </p:tav>
                                        <p:tav tm="100000">
                                          <p:val>
                                            <p:strVal val="#ppt_w"/>
                                          </p:val>
                                        </p:tav>
                                      </p:tavLst>
                                    </p:anim>
                                    <p:anim calcmode="lin" valueType="num">
                                      <p:cBhvr>
                                        <p:cTn id="36" dur="500" fill="hold"/>
                                        <p:tgtEl>
                                          <p:spTgt spid="430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43025"/>
                                        </p:tgtEl>
                                        <p:attrNameLst>
                                          <p:attrName>style.visibility</p:attrName>
                                        </p:attrNameLst>
                                      </p:cBhvr>
                                      <p:to>
                                        <p:strVal val="visible"/>
                                      </p:to>
                                    </p:set>
                                    <p:anim calcmode="lin" valueType="num">
                                      <p:cBhvr>
                                        <p:cTn id="41" dur="500" fill="hold"/>
                                        <p:tgtEl>
                                          <p:spTgt spid="43025"/>
                                        </p:tgtEl>
                                        <p:attrNameLst>
                                          <p:attrName>ppt_w</p:attrName>
                                        </p:attrNameLst>
                                      </p:cBhvr>
                                      <p:tavLst>
                                        <p:tav tm="0">
                                          <p:val>
                                            <p:fltVal val="0"/>
                                          </p:val>
                                        </p:tav>
                                        <p:tav tm="100000">
                                          <p:val>
                                            <p:strVal val="#ppt_w"/>
                                          </p:val>
                                        </p:tav>
                                      </p:tavLst>
                                    </p:anim>
                                    <p:anim calcmode="lin" valueType="num">
                                      <p:cBhvr>
                                        <p:cTn id="42" dur="500" fill="hold"/>
                                        <p:tgtEl>
                                          <p:spTgt spid="430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5"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3020"/>
                                        </p:tgtEl>
                                        <p:attrNameLst>
                                          <p:attrName>style.visibility</p:attrName>
                                        </p:attrNameLst>
                                      </p:cBhvr>
                                      <p:to>
                                        <p:strVal val="visible"/>
                                      </p:to>
                                    </p:set>
                                    <p:anim calcmode="lin" valueType="num">
                                      <p:cBhvr additive="base">
                                        <p:cTn id="47" dur="500" fill="hold"/>
                                        <p:tgtEl>
                                          <p:spTgt spid="43020"/>
                                        </p:tgtEl>
                                        <p:attrNameLst>
                                          <p:attrName>ppt_x</p:attrName>
                                        </p:attrNameLst>
                                      </p:cBhvr>
                                      <p:tavLst>
                                        <p:tav tm="0">
                                          <p:val>
                                            <p:strVal val="#ppt_x"/>
                                          </p:val>
                                        </p:tav>
                                        <p:tav tm="100000">
                                          <p:val>
                                            <p:strVal val="#ppt_x"/>
                                          </p:val>
                                        </p:tav>
                                      </p:tavLst>
                                    </p:anim>
                                    <p:anim calcmode="lin" valueType="num">
                                      <p:cBhvr additive="base">
                                        <p:cTn id="48" dur="500" fill="hold"/>
                                        <p:tgtEl>
                                          <p:spTgt spid="4302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43017"/>
                                        </p:tgtEl>
                                        <p:attrNameLst>
                                          <p:attrName>style.visibility</p:attrName>
                                        </p:attrNameLst>
                                      </p:cBhvr>
                                      <p:to>
                                        <p:strVal val="visible"/>
                                      </p:to>
                                    </p:set>
                                    <p:anim calcmode="lin" valueType="num">
                                      <p:cBhvr>
                                        <p:cTn id="53" dur="500" fill="hold"/>
                                        <p:tgtEl>
                                          <p:spTgt spid="43017"/>
                                        </p:tgtEl>
                                        <p:attrNameLst>
                                          <p:attrName>ppt_w</p:attrName>
                                        </p:attrNameLst>
                                      </p:cBhvr>
                                      <p:tavLst>
                                        <p:tav tm="0">
                                          <p:val>
                                            <p:fltVal val="0"/>
                                          </p:val>
                                        </p:tav>
                                        <p:tav tm="100000">
                                          <p:val>
                                            <p:strVal val="#ppt_w"/>
                                          </p:val>
                                        </p:tav>
                                      </p:tavLst>
                                    </p:anim>
                                    <p:anim calcmode="lin" valueType="num">
                                      <p:cBhvr>
                                        <p:cTn id="54" dur="500" fill="hold"/>
                                        <p:tgtEl>
                                          <p:spTgt spid="430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P spid="43014" grpId="0" autoUpdateAnimBg="0"/>
      <p:bldP spid="43015" grpId="0" autoUpdateAnimBg="0"/>
      <p:bldP spid="430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A04CDCFC-6FB4-4D7C-8E56-1A34565AF410}"/>
              </a:ext>
            </a:extLst>
          </p:cNvPr>
          <p:cNvSpPr txBox="1">
            <a:spLocks noChangeArrowheads="1"/>
          </p:cNvSpPr>
          <p:nvPr/>
        </p:nvSpPr>
        <p:spPr bwMode="auto">
          <a:xfrm>
            <a:off x="609600" y="6858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三、共射放大电路动态参数的分析</a:t>
            </a:r>
          </a:p>
        </p:txBody>
      </p:sp>
      <p:sp>
        <p:nvSpPr>
          <p:cNvPr id="44035" name="Rectangle 3">
            <a:extLst>
              <a:ext uri="{FF2B5EF4-FFF2-40B4-BE49-F238E27FC236}">
                <a16:creationId xmlns:a16="http://schemas.microsoft.com/office/drawing/2014/main" id="{BEA148FB-0F2F-4C47-9E4E-8E4FB0C569E4}"/>
              </a:ext>
            </a:extLst>
          </p:cNvPr>
          <p:cNvSpPr>
            <a:spLocks noChangeArrowheads="1"/>
          </p:cNvSpPr>
          <p:nvPr/>
        </p:nvSpPr>
        <p:spPr bwMode="auto">
          <a:xfrm>
            <a:off x="609600" y="1295400"/>
            <a:ext cx="381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电路动态参数的分析就是</a:t>
            </a:r>
          </a:p>
          <a:p>
            <a:pPr eaLnBrk="1" hangingPunct="1"/>
            <a:r>
              <a:rPr lang="zh-CN" altLang="en-US">
                <a:solidFill>
                  <a:srgbClr val="CC00CC"/>
                </a:solidFill>
              </a:rPr>
              <a:t>求解电路电压放大倍数、</a:t>
            </a:r>
          </a:p>
          <a:p>
            <a:pPr eaLnBrk="1" hangingPunct="1"/>
            <a:r>
              <a:rPr lang="zh-CN" altLang="en-US">
                <a:solidFill>
                  <a:srgbClr val="CC00CC"/>
                </a:solidFill>
              </a:rPr>
              <a:t>输入电阻、输出电阻。</a:t>
            </a:r>
          </a:p>
          <a:p>
            <a:pPr eaLnBrk="1" hangingPunct="1"/>
            <a:endParaRPr lang="zh-CN" altLang="en-US"/>
          </a:p>
        </p:txBody>
      </p:sp>
      <p:sp>
        <p:nvSpPr>
          <p:cNvPr id="44036" name="Text Box 4">
            <a:extLst>
              <a:ext uri="{FF2B5EF4-FFF2-40B4-BE49-F238E27FC236}">
                <a16:creationId xmlns:a16="http://schemas.microsoft.com/office/drawing/2014/main" id="{37B7C53E-E353-4AB8-A1B4-7BF3F8E3B350}"/>
              </a:ext>
            </a:extLst>
          </p:cNvPr>
          <p:cNvSpPr txBox="1">
            <a:spLocks noChangeArrowheads="1"/>
          </p:cNvSpPr>
          <p:nvPr/>
        </p:nvSpPr>
        <p:spPr bwMode="auto">
          <a:xfrm>
            <a:off x="685800" y="2743200"/>
            <a:ext cx="381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解题的方法是：</a:t>
            </a:r>
          </a:p>
          <a:p>
            <a:pPr eaLnBrk="1" hangingPunct="1">
              <a:spcBef>
                <a:spcPct val="50000"/>
              </a:spcBef>
            </a:pPr>
            <a:r>
              <a:rPr lang="zh-CN" altLang="en-US">
                <a:solidFill>
                  <a:srgbClr val="CC00CC"/>
                </a:solidFill>
              </a:rPr>
              <a:t>作出</a:t>
            </a:r>
            <a:r>
              <a:rPr lang="en-US" altLang="zh-CN">
                <a:solidFill>
                  <a:srgbClr val="CC00CC"/>
                </a:solidFill>
              </a:rPr>
              <a:t>h</a:t>
            </a:r>
            <a:r>
              <a:rPr lang="zh-CN" altLang="en-US">
                <a:solidFill>
                  <a:srgbClr val="CC00CC"/>
                </a:solidFill>
              </a:rPr>
              <a:t>参数的交流等效电路</a:t>
            </a:r>
          </a:p>
        </p:txBody>
      </p:sp>
      <p:grpSp>
        <p:nvGrpSpPr>
          <p:cNvPr id="44037" name="Group 5">
            <a:extLst>
              <a:ext uri="{FF2B5EF4-FFF2-40B4-BE49-F238E27FC236}">
                <a16:creationId xmlns:a16="http://schemas.microsoft.com/office/drawing/2014/main" id="{F392EAF0-7085-4E5C-A236-ABC0560EA652}"/>
              </a:ext>
            </a:extLst>
          </p:cNvPr>
          <p:cNvGrpSpPr>
            <a:grpSpLocks/>
          </p:cNvGrpSpPr>
          <p:nvPr/>
        </p:nvGrpSpPr>
        <p:grpSpPr bwMode="auto">
          <a:xfrm>
            <a:off x="4876800" y="1184275"/>
            <a:ext cx="3657600" cy="2854325"/>
            <a:chOff x="0" y="0"/>
            <a:chExt cx="2286" cy="1944"/>
          </a:xfrm>
        </p:grpSpPr>
        <p:graphicFrame>
          <p:nvGraphicFramePr>
            <p:cNvPr id="44053" name="Object 6">
              <a:extLst>
                <a:ext uri="{FF2B5EF4-FFF2-40B4-BE49-F238E27FC236}">
                  <a16:creationId xmlns:a16="http://schemas.microsoft.com/office/drawing/2014/main" id="{26350446-CED4-4068-B010-F700A6203756}"/>
                </a:ext>
              </a:extLst>
            </p:cNvPr>
            <p:cNvGraphicFramePr>
              <a:graphicFrameLocks noChangeAspect="1"/>
            </p:cNvGraphicFramePr>
            <p:nvPr/>
          </p:nvGraphicFramePr>
          <p:xfrm>
            <a:off x="0" y="0"/>
            <a:ext cx="2286" cy="1620"/>
          </p:xfrm>
          <a:graphic>
            <a:graphicData uri="http://schemas.openxmlformats.org/presentationml/2006/ole">
              <mc:AlternateContent xmlns:mc="http://schemas.openxmlformats.org/markup-compatibility/2006">
                <mc:Choice xmlns:v="urn:schemas-microsoft-com:vml" Requires="v">
                  <p:oleObj spid="_x0000_s44055" name="BMP 图像" r:id="rId4" imgW="3629111" imgH="2572127" progId="Paint.Picture">
                    <p:embed/>
                  </p:oleObj>
                </mc:Choice>
                <mc:Fallback>
                  <p:oleObj name="BMP 图像" r:id="rId4" imgW="3629111" imgH="257212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 cy="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4" name="Text Box 7">
              <a:extLst>
                <a:ext uri="{FF2B5EF4-FFF2-40B4-BE49-F238E27FC236}">
                  <a16:creationId xmlns:a16="http://schemas.microsoft.com/office/drawing/2014/main" id="{C91559CA-2905-4456-B628-918E8DE0F852}"/>
                </a:ext>
              </a:extLst>
            </p:cNvPr>
            <p:cNvSpPr txBox="1">
              <a:spLocks noChangeArrowheads="1"/>
            </p:cNvSpPr>
            <p:nvPr/>
          </p:nvSpPr>
          <p:spPr bwMode="auto">
            <a:xfrm>
              <a:off x="384" y="1632"/>
              <a:ext cx="163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CC"/>
                  </a:solidFill>
                </a:rPr>
                <a:t> </a:t>
              </a:r>
              <a:endParaRPr lang="zh-CN" altLang="en-US" sz="1800" b="0">
                <a:solidFill>
                  <a:srgbClr val="CC00CC"/>
                </a:solidFill>
              </a:endParaRPr>
            </a:p>
          </p:txBody>
        </p:sp>
      </p:grpSp>
      <p:grpSp>
        <p:nvGrpSpPr>
          <p:cNvPr id="44040" name="Group 8">
            <a:extLst>
              <a:ext uri="{FF2B5EF4-FFF2-40B4-BE49-F238E27FC236}">
                <a16:creationId xmlns:a16="http://schemas.microsoft.com/office/drawing/2014/main" id="{1412E7FD-61B8-4458-AFD6-E73BC6F2048D}"/>
              </a:ext>
            </a:extLst>
          </p:cNvPr>
          <p:cNvGrpSpPr>
            <a:grpSpLocks/>
          </p:cNvGrpSpPr>
          <p:nvPr/>
        </p:nvGrpSpPr>
        <p:grpSpPr bwMode="auto">
          <a:xfrm>
            <a:off x="685800" y="3962400"/>
            <a:ext cx="7924800" cy="2409825"/>
            <a:chOff x="0" y="0"/>
            <a:chExt cx="4027" cy="1518"/>
          </a:xfrm>
        </p:grpSpPr>
        <p:grpSp>
          <p:nvGrpSpPr>
            <p:cNvPr id="44039" name="Group 9">
              <a:extLst>
                <a:ext uri="{FF2B5EF4-FFF2-40B4-BE49-F238E27FC236}">
                  <a16:creationId xmlns:a16="http://schemas.microsoft.com/office/drawing/2014/main" id="{15EC2A13-7047-46E2-8A7B-4E044305A9D6}"/>
                </a:ext>
              </a:extLst>
            </p:cNvPr>
            <p:cNvGrpSpPr>
              <a:grpSpLocks/>
            </p:cNvGrpSpPr>
            <p:nvPr/>
          </p:nvGrpSpPr>
          <p:grpSpPr bwMode="auto">
            <a:xfrm>
              <a:off x="0" y="0"/>
              <a:ext cx="4027" cy="1518"/>
              <a:chOff x="0" y="0"/>
              <a:chExt cx="4027" cy="1518"/>
            </a:xfrm>
          </p:grpSpPr>
          <p:graphicFrame>
            <p:nvGraphicFramePr>
              <p:cNvPr id="44048" name="Object 10">
                <a:extLst>
                  <a:ext uri="{FF2B5EF4-FFF2-40B4-BE49-F238E27FC236}">
                    <a16:creationId xmlns:a16="http://schemas.microsoft.com/office/drawing/2014/main" id="{D4D29794-EA2B-4ED9-98AE-0DFA9CDE6809}"/>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44056" name="BMP 图像" r:id="rId6" imgW="6391444" imgH="2409796" progId="Paint.Picture">
                      <p:embed/>
                    </p:oleObj>
                  </mc:Choice>
                  <mc:Fallback>
                    <p:oleObj name="BMP 图像" r:id="rId6" imgW="6391444" imgH="2409796" progId="Paint.Picture">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9" name="Text Box 11">
                <a:extLst>
                  <a:ext uri="{FF2B5EF4-FFF2-40B4-BE49-F238E27FC236}">
                    <a16:creationId xmlns:a16="http://schemas.microsoft.com/office/drawing/2014/main" id="{F9D5BA3E-7990-4D50-B82B-CD3279868781}"/>
                  </a:ext>
                </a:extLst>
              </p:cNvPr>
              <p:cNvSpPr txBox="1">
                <a:spLocks noChangeArrowheads="1"/>
              </p:cNvSpPr>
              <p:nvPr/>
            </p:nvSpPr>
            <p:spPr bwMode="auto">
              <a:xfrm>
                <a:off x="960" y="720"/>
                <a:ext cx="28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44050" name="Text Box 12">
                <a:extLst>
                  <a:ext uri="{FF2B5EF4-FFF2-40B4-BE49-F238E27FC236}">
                    <a16:creationId xmlns:a16="http://schemas.microsoft.com/office/drawing/2014/main" id="{9A85ADCF-B080-40D8-B8F1-2622DE41F1EA}"/>
                  </a:ext>
                </a:extLst>
              </p:cNvPr>
              <p:cNvSpPr txBox="1">
                <a:spLocks noChangeArrowheads="1"/>
              </p:cNvSpPr>
              <p:nvPr/>
            </p:nvSpPr>
            <p:spPr bwMode="auto">
              <a:xfrm>
                <a:off x="384" y="67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v</a:t>
                </a:r>
                <a:r>
                  <a:rPr lang="en-US" altLang="zh-CN" baseline="-25000">
                    <a:solidFill>
                      <a:srgbClr val="000000"/>
                    </a:solidFill>
                    <a:ea typeface="黑体" panose="02010609060101010101" pitchFamily="49" charset="-122"/>
                  </a:rPr>
                  <a:t>i</a:t>
                </a:r>
                <a:endParaRPr lang="en-US" altLang="zh-CN" sz="3200">
                  <a:solidFill>
                    <a:srgbClr val="CC0000"/>
                  </a:solidFill>
                  <a:ea typeface="黑体" panose="02010609060101010101" pitchFamily="49" charset="-122"/>
                </a:endParaRPr>
              </a:p>
            </p:txBody>
          </p:sp>
          <p:sp>
            <p:nvSpPr>
              <p:cNvPr id="44051" name="Text Box 13">
                <a:extLst>
                  <a:ext uri="{FF2B5EF4-FFF2-40B4-BE49-F238E27FC236}">
                    <a16:creationId xmlns:a16="http://schemas.microsoft.com/office/drawing/2014/main" id="{F4BB6D4C-6CE9-4A0F-8B2B-417B91AC4C6D}"/>
                  </a:ext>
                </a:extLst>
              </p:cNvPr>
              <p:cNvSpPr txBox="1">
                <a:spLocks noChangeArrowheads="1"/>
              </p:cNvSpPr>
              <p:nvPr/>
            </p:nvSpPr>
            <p:spPr bwMode="auto">
              <a:xfrm>
                <a:off x="2832"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44052" name="Text Box 14">
                <a:extLst>
                  <a:ext uri="{FF2B5EF4-FFF2-40B4-BE49-F238E27FC236}">
                    <a16:creationId xmlns:a16="http://schemas.microsoft.com/office/drawing/2014/main" id="{DE2FE938-E06F-4F54-8BE1-B2F6EE47B419}"/>
                  </a:ext>
                </a:extLst>
              </p:cNvPr>
              <p:cNvSpPr txBox="1">
                <a:spLocks noChangeArrowheads="1"/>
              </p:cNvSpPr>
              <p:nvPr/>
            </p:nvSpPr>
            <p:spPr bwMode="auto">
              <a:xfrm>
                <a:off x="3361" y="720"/>
                <a:ext cx="28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grpSp>
          <p:nvGrpSpPr>
            <p:cNvPr id="2" name="Group 15">
              <a:extLst>
                <a:ext uri="{FF2B5EF4-FFF2-40B4-BE49-F238E27FC236}">
                  <a16:creationId xmlns:a16="http://schemas.microsoft.com/office/drawing/2014/main" id="{ED60CA69-5089-4E63-BC91-540054F31909}"/>
                </a:ext>
              </a:extLst>
            </p:cNvPr>
            <p:cNvGrpSpPr>
              <a:grpSpLocks/>
            </p:cNvGrpSpPr>
            <p:nvPr/>
          </p:nvGrpSpPr>
          <p:grpSpPr bwMode="auto">
            <a:xfrm>
              <a:off x="336" y="0"/>
              <a:ext cx="3640" cy="1008"/>
              <a:chOff x="0" y="0"/>
              <a:chExt cx="3640" cy="1008"/>
            </a:xfrm>
          </p:grpSpPr>
          <p:graphicFrame>
            <p:nvGraphicFramePr>
              <p:cNvPr id="44041" name="Object 16">
                <a:extLst>
                  <a:ext uri="{FF2B5EF4-FFF2-40B4-BE49-F238E27FC236}">
                    <a16:creationId xmlns:a16="http://schemas.microsoft.com/office/drawing/2014/main" id="{D3B11F5B-3095-4C99-8CBE-607A0CE11DDE}"/>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44057" r:id="rId8" imgW="140862" imgH="217695" progId="Equation.3">
                      <p:embed/>
                    </p:oleObj>
                  </mc:Choice>
                  <mc:Fallback>
                    <p:oleObj r:id="rId8" imgW="140862" imgH="217695"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7">
                <a:extLst>
                  <a:ext uri="{FF2B5EF4-FFF2-40B4-BE49-F238E27FC236}">
                    <a16:creationId xmlns:a16="http://schemas.microsoft.com/office/drawing/2014/main" id="{3C6C2CE5-D060-4686-9E7E-4D7152E4608A}"/>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44058" r:id="rId10" imgW="140862" imgH="217695" progId="Equation.3">
                      <p:embed/>
                    </p:oleObj>
                  </mc:Choice>
                  <mc:Fallback>
                    <p:oleObj r:id="rId10" imgW="140862" imgH="217695"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18">
                <a:extLst>
                  <a:ext uri="{FF2B5EF4-FFF2-40B4-BE49-F238E27FC236}">
                    <a16:creationId xmlns:a16="http://schemas.microsoft.com/office/drawing/2014/main" id="{2778C954-3654-4363-B185-2F3169D74FE0}"/>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44059" r:id="rId12" imgW="140862" imgH="217695" progId="Equation.3">
                      <p:embed/>
                    </p:oleObj>
                  </mc:Choice>
                  <mc:Fallback>
                    <p:oleObj r:id="rId12" imgW="140862" imgH="217695"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4" name="Line 19">
                <a:extLst>
                  <a:ext uri="{FF2B5EF4-FFF2-40B4-BE49-F238E27FC236}">
                    <a16:creationId xmlns:a16="http://schemas.microsoft.com/office/drawing/2014/main" id="{C726F4F3-F9D5-47F3-B029-8E078E47DCF1}"/>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45" name="Object 20">
                <a:extLst>
                  <a:ext uri="{FF2B5EF4-FFF2-40B4-BE49-F238E27FC236}">
                    <a16:creationId xmlns:a16="http://schemas.microsoft.com/office/drawing/2014/main" id="{6F633ED2-7D3D-4FA3-89AC-75EFD708B27F}"/>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44060" r:id="rId14" imgW="166473" imgH="217695" progId="Equation.3">
                      <p:embed/>
                    </p:oleObj>
                  </mc:Choice>
                  <mc:Fallback>
                    <p:oleObj r:id="rId14" imgW="166473" imgH="217695"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21">
                <a:extLst>
                  <a:ext uri="{FF2B5EF4-FFF2-40B4-BE49-F238E27FC236}">
                    <a16:creationId xmlns:a16="http://schemas.microsoft.com/office/drawing/2014/main" id="{C2E14FF5-9F84-4FA2-908B-4FE5E722837A}"/>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44061" r:id="rId16" imgW="140862" imgH="217695" progId="Equation.3">
                      <p:embed/>
                    </p:oleObj>
                  </mc:Choice>
                  <mc:Fallback>
                    <p:oleObj r:id="rId16" imgW="140862" imgH="217695"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7" name="Line 22">
                <a:extLst>
                  <a:ext uri="{FF2B5EF4-FFF2-40B4-BE49-F238E27FC236}">
                    <a16:creationId xmlns:a16="http://schemas.microsoft.com/office/drawing/2014/main" id="{FD1BEAFF-011C-4597-B869-7DAC3A0D62DF}"/>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ox(out)">
                                      <p:cBhvr>
                                        <p:cTn id="7" dur="500"/>
                                        <p:tgtEl>
                                          <p:spTgt spid="440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ox(out)">
                                      <p:cBhvr>
                                        <p:cTn id="12" dur="500"/>
                                        <p:tgtEl>
                                          <p:spTgt spid="440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box(out)">
                                      <p:cBhvr>
                                        <p:cTn id="17" dur="500"/>
                                        <p:tgtEl>
                                          <p:spTgt spid="440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4036">
                                            <p:txEl>
                                              <p:pRg st="0" end="0"/>
                                            </p:txEl>
                                          </p:spTgt>
                                        </p:tgtEl>
                                        <p:attrNameLst>
                                          <p:attrName>style.visibility</p:attrName>
                                        </p:attrNameLst>
                                      </p:cBhvr>
                                      <p:to>
                                        <p:strVal val="visible"/>
                                      </p:to>
                                    </p:set>
                                    <p:animEffect transition="in" filter="box(out)">
                                      <p:cBhvr>
                                        <p:cTn id="22" dur="500"/>
                                        <p:tgtEl>
                                          <p:spTgt spid="4403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4036">
                                            <p:txEl>
                                              <p:pRg st="1" end="1"/>
                                            </p:txEl>
                                          </p:spTgt>
                                        </p:tgtEl>
                                        <p:attrNameLst>
                                          <p:attrName>style.visibility</p:attrName>
                                        </p:attrNameLst>
                                      </p:cBhvr>
                                      <p:to>
                                        <p:strVal val="visible"/>
                                      </p:to>
                                    </p:set>
                                    <p:animEffect transition="in" filter="box(out)">
                                      <p:cBhvr>
                                        <p:cTn id="27" dur="500"/>
                                        <p:tgtEl>
                                          <p:spTgt spid="44036">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4037"/>
                                        </p:tgtEl>
                                        <p:attrNameLst>
                                          <p:attrName>style.visibility</p:attrName>
                                        </p:attrNameLst>
                                      </p:cBhvr>
                                      <p:to>
                                        <p:strVal val="visible"/>
                                      </p:to>
                                    </p:set>
                                    <p:animEffect transition="in" filter="box(out)">
                                      <p:cBhvr>
                                        <p:cTn id="32" dur="500"/>
                                        <p:tgtEl>
                                          <p:spTgt spid="44037"/>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box(out)">
                                      <p:cBhvr>
                                        <p:cTn id="37" dur="500"/>
                                        <p:tgtEl>
                                          <p:spTgt spid="44040"/>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P spid="4403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F05D284-92B3-4930-B699-68E1D4392E0C}"/>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8195" name="Rectangle 3">
            <a:extLst>
              <a:ext uri="{FF2B5EF4-FFF2-40B4-BE49-F238E27FC236}">
                <a16:creationId xmlns:a16="http://schemas.microsoft.com/office/drawing/2014/main" id="{3756AFB6-1229-4FE0-8B99-910DC8238CF5}"/>
              </a:ext>
            </a:extLst>
          </p:cNvPr>
          <p:cNvSpPr>
            <a:spLocks noChangeArrowheads="1"/>
          </p:cNvSpPr>
          <p:nvPr/>
        </p:nvSpPr>
        <p:spPr bwMode="auto">
          <a:xfrm>
            <a:off x="685800" y="685800"/>
            <a:ext cx="8077200" cy="614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3200">
                <a:solidFill>
                  <a:srgbClr val="FF3300"/>
                </a:solidFill>
                <a:latin typeface="宋体" panose="02010600030101010101" pitchFamily="2" charset="-122"/>
              </a:rPr>
              <a:t>一、放大倍数</a:t>
            </a:r>
            <a:r>
              <a:rPr lang="zh-CN" altLang="en-US" sz="2800">
                <a:solidFill>
                  <a:schemeClr val="hlink"/>
                </a:solidFill>
                <a:latin typeface="宋体" panose="02010600030101010101" pitchFamily="2" charset="-122"/>
              </a:rPr>
              <a:t>　　　</a:t>
            </a:r>
            <a:r>
              <a:rPr lang="zh-CN" altLang="en-US" sz="2800">
                <a:solidFill>
                  <a:schemeClr val="accent2"/>
                </a:solidFill>
                <a:latin typeface="宋体" panose="02010600030101010101" pitchFamily="2" charset="-122"/>
              </a:rPr>
              <a:t>表示放大器的放大能力</a:t>
            </a:r>
          </a:p>
        </p:txBody>
      </p:sp>
      <p:sp>
        <p:nvSpPr>
          <p:cNvPr id="8196" name="Rectangle 4">
            <a:extLst>
              <a:ext uri="{FF2B5EF4-FFF2-40B4-BE49-F238E27FC236}">
                <a16:creationId xmlns:a16="http://schemas.microsoft.com/office/drawing/2014/main" id="{879B959C-DFEE-4F35-9DD7-A88124C6BBE6}"/>
              </a:ext>
            </a:extLst>
          </p:cNvPr>
          <p:cNvSpPr>
            <a:spLocks noChangeArrowheads="1"/>
          </p:cNvSpPr>
          <p:nvPr/>
        </p:nvSpPr>
        <p:spPr bwMode="auto">
          <a:xfrm>
            <a:off x="228600" y="1393825"/>
            <a:ext cx="8077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latin typeface="宋体" panose="02010600030101010101" pitchFamily="2" charset="-122"/>
              </a:rPr>
              <a:t>    根据放大电路输入信号的条件和对输出信号的要求，放大器可分为四种类型，所以有四种放大倍数的定义。</a:t>
            </a:r>
          </a:p>
        </p:txBody>
      </p:sp>
      <p:grpSp>
        <p:nvGrpSpPr>
          <p:cNvPr id="8197" name="Group 5">
            <a:extLst>
              <a:ext uri="{FF2B5EF4-FFF2-40B4-BE49-F238E27FC236}">
                <a16:creationId xmlns:a16="http://schemas.microsoft.com/office/drawing/2014/main" id="{A80ACDAC-64B8-4D94-8911-531F0D9B2A7F}"/>
              </a:ext>
            </a:extLst>
          </p:cNvPr>
          <p:cNvGrpSpPr>
            <a:grpSpLocks/>
          </p:cNvGrpSpPr>
          <p:nvPr/>
        </p:nvGrpSpPr>
        <p:grpSpPr bwMode="auto">
          <a:xfrm>
            <a:off x="914400" y="2819400"/>
            <a:ext cx="7086600" cy="457200"/>
            <a:chOff x="0" y="0"/>
            <a:chExt cx="4464" cy="288"/>
          </a:xfrm>
        </p:grpSpPr>
        <p:sp>
          <p:nvSpPr>
            <p:cNvPr id="8214" name="Text Box 6">
              <a:extLst>
                <a:ext uri="{FF2B5EF4-FFF2-40B4-BE49-F238E27FC236}">
                  <a16:creationId xmlns:a16="http://schemas.microsoft.com/office/drawing/2014/main" id="{9482F179-59ED-4632-846E-A78173BA8D0B}"/>
                </a:ext>
              </a:extLst>
            </p:cNvPr>
            <p:cNvSpPr txBox="1">
              <a:spLocks noChangeArrowheads="1"/>
            </p:cNvSpPr>
            <p:nvPr/>
          </p:nvSpPr>
          <p:spPr bwMode="auto">
            <a:xfrm>
              <a:off x="0" y="0"/>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（1）电压放大倍数为:         　　</a:t>
              </a:r>
              <a:r>
                <a:rPr lang="en-US" altLang="zh-CN" i="1"/>
                <a:t>A</a:t>
              </a:r>
              <a:r>
                <a:rPr lang="en-US" altLang="zh-CN" baseline="-25000"/>
                <a:t>uu</a:t>
              </a:r>
              <a:r>
                <a:rPr lang="en-US" altLang="zh-CN"/>
                <a:t>=</a:t>
              </a:r>
              <a:r>
                <a:rPr lang="en-US" altLang="zh-CN" i="1"/>
                <a:t>U</a:t>
              </a:r>
              <a:r>
                <a:rPr lang="en-US" altLang="zh-CN" baseline="-25000"/>
                <a:t>O</a:t>
              </a:r>
              <a:r>
                <a:rPr lang="en-US" altLang="zh-CN"/>
                <a:t>/</a:t>
              </a:r>
              <a:r>
                <a:rPr lang="en-US" altLang="zh-CN" i="1"/>
                <a:t>U</a:t>
              </a:r>
              <a:r>
                <a:rPr lang="en-US" altLang="zh-CN" baseline="-25000"/>
                <a:t>I</a:t>
              </a:r>
              <a:endParaRPr lang="zh-CN" altLang="en-US" b="0"/>
            </a:p>
          </p:txBody>
        </p:sp>
        <p:sp>
          <p:nvSpPr>
            <p:cNvPr id="8215" name="Oval 7">
              <a:extLst>
                <a:ext uri="{FF2B5EF4-FFF2-40B4-BE49-F238E27FC236}">
                  <a16:creationId xmlns:a16="http://schemas.microsoft.com/office/drawing/2014/main" id="{91D28CB9-691A-4E42-83C4-472BF85F6FEB}"/>
                </a:ext>
              </a:extLst>
            </p:cNvPr>
            <p:cNvSpPr>
              <a:spLocks noChangeArrowheads="1"/>
            </p:cNvSpPr>
            <p:nvPr/>
          </p:nvSpPr>
          <p:spPr bwMode="auto">
            <a:xfrm flipH="1">
              <a:off x="2832"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6" name="Oval 8">
              <a:extLst>
                <a:ext uri="{FF2B5EF4-FFF2-40B4-BE49-F238E27FC236}">
                  <a16:creationId xmlns:a16="http://schemas.microsoft.com/office/drawing/2014/main" id="{A87CF29E-48A7-4F19-9BBC-F168DB709129}"/>
                </a:ext>
              </a:extLst>
            </p:cNvPr>
            <p:cNvSpPr>
              <a:spLocks noChangeArrowheads="1"/>
            </p:cNvSpPr>
            <p:nvPr/>
          </p:nvSpPr>
          <p:spPr bwMode="auto">
            <a:xfrm flipH="1">
              <a:off x="3216"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Oval 9">
              <a:extLst>
                <a:ext uri="{FF2B5EF4-FFF2-40B4-BE49-F238E27FC236}">
                  <a16:creationId xmlns:a16="http://schemas.microsoft.com/office/drawing/2014/main" id="{0B4E1C47-DC82-4792-BAFF-A55FDAF15514}"/>
                </a:ext>
              </a:extLst>
            </p:cNvPr>
            <p:cNvSpPr>
              <a:spLocks noChangeArrowheads="1"/>
            </p:cNvSpPr>
            <p:nvPr/>
          </p:nvSpPr>
          <p:spPr bwMode="auto">
            <a:xfrm flipH="1">
              <a:off x="3552"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02" name="Group 10">
            <a:extLst>
              <a:ext uri="{FF2B5EF4-FFF2-40B4-BE49-F238E27FC236}">
                <a16:creationId xmlns:a16="http://schemas.microsoft.com/office/drawing/2014/main" id="{EFCE1195-A4AB-45C3-A257-00F51B39371B}"/>
              </a:ext>
            </a:extLst>
          </p:cNvPr>
          <p:cNvGrpSpPr>
            <a:grpSpLocks/>
          </p:cNvGrpSpPr>
          <p:nvPr/>
        </p:nvGrpSpPr>
        <p:grpSpPr bwMode="auto">
          <a:xfrm>
            <a:off x="914400" y="3505200"/>
            <a:ext cx="6608763" cy="457200"/>
            <a:chOff x="0" y="0"/>
            <a:chExt cx="4163" cy="288"/>
          </a:xfrm>
        </p:grpSpPr>
        <p:sp>
          <p:nvSpPr>
            <p:cNvPr id="8210" name="Text Box 11">
              <a:extLst>
                <a:ext uri="{FF2B5EF4-FFF2-40B4-BE49-F238E27FC236}">
                  <a16:creationId xmlns:a16="http://schemas.microsoft.com/office/drawing/2014/main" id="{97C0461B-4F23-48EE-A267-B3525BCCD9DA}"/>
                </a:ext>
              </a:extLst>
            </p:cNvPr>
            <p:cNvSpPr txBox="1">
              <a:spLocks noChangeArrowheads="1"/>
            </p:cNvSpPr>
            <p:nvPr/>
          </p:nvSpPr>
          <p:spPr bwMode="auto">
            <a:xfrm>
              <a:off x="0" y="0"/>
              <a:ext cx="41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宋体" panose="02010600030101010101" pitchFamily="2" charset="-122"/>
                </a:rPr>
                <a:t>（</a:t>
              </a:r>
              <a:r>
                <a:rPr lang="zh-CN" altLang="en-US"/>
                <a:t>2</a:t>
              </a:r>
              <a:r>
                <a:rPr lang="zh-CN" altLang="en-US">
                  <a:latin typeface="宋体" panose="02010600030101010101" pitchFamily="2" charset="-122"/>
                </a:rPr>
                <a:t>）电流放大倍数为:    　　</a:t>
              </a:r>
              <a:r>
                <a:rPr lang="en-US" altLang="zh-CN" i="1">
                  <a:latin typeface="宋体" panose="02010600030101010101" pitchFamily="2" charset="-122"/>
                </a:rPr>
                <a:t>A</a:t>
              </a:r>
              <a:r>
                <a:rPr lang="en-US" altLang="zh-CN" baseline="-25000">
                  <a:latin typeface="宋体" panose="02010600030101010101" pitchFamily="2" charset="-122"/>
                </a:rPr>
                <a:t>ii</a:t>
              </a:r>
              <a:r>
                <a:rPr lang="en-US" altLang="zh-CN">
                  <a:latin typeface="宋体" panose="02010600030101010101" pitchFamily="2" charset="-122"/>
                </a:rPr>
                <a:t>=</a:t>
              </a:r>
              <a:r>
                <a:rPr lang="en-US" altLang="zh-CN" i="1">
                  <a:latin typeface="宋体" panose="02010600030101010101" pitchFamily="2" charset="-122"/>
                </a:rPr>
                <a:t>I</a:t>
              </a:r>
              <a:r>
                <a:rPr lang="en-US" altLang="zh-CN" baseline="-25000">
                  <a:latin typeface="宋体" panose="02010600030101010101" pitchFamily="2" charset="-122"/>
                </a:rPr>
                <a:t>O</a:t>
              </a:r>
              <a:r>
                <a:rPr lang="en-US" altLang="zh-CN">
                  <a:latin typeface="宋体" panose="02010600030101010101" pitchFamily="2" charset="-122"/>
                </a:rPr>
                <a:t>/</a:t>
              </a:r>
              <a:r>
                <a:rPr lang="en-US" altLang="zh-CN" i="1">
                  <a:latin typeface="宋体" panose="02010600030101010101" pitchFamily="2" charset="-122"/>
                </a:rPr>
                <a:t>I</a:t>
              </a:r>
              <a:r>
                <a:rPr lang="en-US" altLang="zh-CN" baseline="-25000">
                  <a:latin typeface="宋体" panose="02010600030101010101" pitchFamily="2" charset="-122"/>
                </a:rPr>
                <a:t>I</a:t>
              </a:r>
              <a:r>
                <a:rPr lang="en-US" altLang="zh-CN">
                  <a:solidFill>
                    <a:schemeClr val="bg1"/>
                  </a:solidFill>
                  <a:latin typeface="宋体" panose="02010600030101010101" pitchFamily="2" charset="-122"/>
                </a:rPr>
                <a:t>     </a:t>
              </a:r>
            </a:p>
          </p:txBody>
        </p:sp>
        <p:sp>
          <p:nvSpPr>
            <p:cNvPr id="8211" name="Oval 12">
              <a:extLst>
                <a:ext uri="{FF2B5EF4-FFF2-40B4-BE49-F238E27FC236}">
                  <a16:creationId xmlns:a16="http://schemas.microsoft.com/office/drawing/2014/main" id="{D886E4B0-DA27-47DA-8FA0-2C4B04877711}"/>
                </a:ext>
              </a:extLst>
            </p:cNvPr>
            <p:cNvSpPr>
              <a:spLocks noChangeArrowheads="1"/>
            </p:cNvSpPr>
            <p:nvPr/>
          </p:nvSpPr>
          <p:spPr bwMode="auto">
            <a:xfrm flipH="1">
              <a:off x="2832"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Oval 13">
              <a:extLst>
                <a:ext uri="{FF2B5EF4-FFF2-40B4-BE49-F238E27FC236}">
                  <a16:creationId xmlns:a16="http://schemas.microsoft.com/office/drawing/2014/main" id="{FC544305-9545-4FDC-B574-59E8AA35E8DA}"/>
                </a:ext>
              </a:extLst>
            </p:cNvPr>
            <p:cNvSpPr>
              <a:spLocks noChangeArrowheads="1"/>
            </p:cNvSpPr>
            <p:nvPr/>
          </p:nvSpPr>
          <p:spPr bwMode="auto">
            <a:xfrm flipH="1">
              <a:off x="3168"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3" name="Oval 14">
              <a:extLst>
                <a:ext uri="{FF2B5EF4-FFF2-40B4-BE49-F238E27FC236}">
                  <a16:creationId xmlns:a16="http://schemas.microsoft.com/office/drawing/2014/main" id="{69B4977D-C722-45C6-AE84-2712DCCDAA51}"/>
                </a:ext>
              </a:extLst>
            </p:cNvPr>
            <p:cNvSpPr>
              <a:spLocks noChangeArrowheads="1"/>
            </p:cNvSpPr>
            <p:nvPr/>
          </p:nvSpPr>
          <p:spPr bwMode="auto">
            <a:xfrm flipH="1">
              <a:off x="3408"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07" name="Group 15">
            <a:extLst>
              <a:ext uri="{FF2B5EF4-FFF2-40B4-BE49-F238E27FC236}">
                <a16:creationId xmlns:a16="http://schemas.microsoft.com/office/drawing/2014/main" id="{43C06882-D79B-4AA4-8798-1F7DF9078935}"/>
              </a:ext>
            </a:extLst>
          </p:cNvPr>
          <p:cNvGrpSpPr>
            <a:grpSpLocks/>
          </p:cNvGrpSpPr>
          <p:nvPr/>
        </p:nvGrpSpPr>
        <p:grpSpPr bwMode="auto">
          <a:xfrm>
            <a:off x="914400" y="4953000"/>
            <a:ext cx="6362700" cy="457200"/>
            <a:chOff x="0" y="0"/>
            <a:chExt cx="4008" cy="288"/>
          </a:xfrm>
        </p:grpSpPr>
        <p:sp>
          <p:nvSpPr>
            <p:cNvPr id="8206" name="Text Box 16">
              <a:extLst>
                <a:ext uri="{FF2B5EF4-FFF2-40B4-BE49-F238E27FC236}">
                  <a16:creationId xmlns:a16="http://schemas.microsoft.com/office/drawing/2014/main" id="{DF29DC7A-BD8C-4C3A-BC17-C0C751EF9393}"/>
                </a:ext>
              </a:extLst>
            </p:cNvPr>
            <p:cNvSpPr txBox="1">
              <a:spLocks noChangeArrowheads="1"/>
            </p:cNvSpPr>
            <p:nvPr/>
          </p:nvSpPr>
          <p:spPr bwMode="auto">
            <a:xfrm>
              <a:off x="0" y="0"/>
              <a:ext cx="4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（4）互导放大倍数为:                 </a:t>
              </a:r>
              <a:r>
                <a:rPr lang="en-US" altLang="zh-CN" i="1"/>
                <a:t>A</a:t>
              </a:r>
              <a:r>
                <a:rPr lang="en-US" altLang="zh-CN" baseline="-25000"/>
                <a:t>iu</a:t>
              </a:r>
              <a:r>
                <a:rPr lang="en-US" altLang="zh-CN"/>
                <a:t>=</a:t>
              </a:r>
              <a:r>
                <a:rPr lang="en-US" altLang="zh-CN" i="1"/>
                <a:t>I</a:t>
              </a:r>
              <a:r>
                <a:rPr lang="en-US" altLang="zh-CN" baseline="-25000"/>
                <a:t>O</a:t>
              </a:r>
              <a:r>
                <a:rPr lang="en-US" altLang="zh-CN"/>
                <a:t>/</a:t>
              </a:r>
              <a:r>
                <a:rPr lang="en-US" altLang="zh-CN" i="1"/>
                <a:t>U</a:t>
              </a:r>
              <a:r>
                <a:rPr lang="en-US" altLang="zh-CN" baseline="-25000"/>
                <a:t>I</a:t>
              </a:r>
              <a:endParaRPr lang="en-US" altLang="zh-CN"/>
            </a:p>
          </p:txBody>
        </p:sp>
        <p:sp>
          <p:nvSpPr>
            <p:cNvPr id="4" name="Oval 17">
              <a:extLst>
                <a:ext uri="{FF2B5EF4-FFF2-40B4-BE49-F238E27FC236}">
                  <a16:creationId xmlns:a16="http://schemas.microsoft.com/office/drawing/2014/main" id="{6A2AB468-998F-4942-B85C-0B32D443F483}"/>
                </a:ext>
              </a:extLst>
            </p:cNvPr>
            <p:cNvSpPr>
              <a:spLocks noChangeArrowheads="1"/>
            </p:cNvSpPr>
            <p:nvPr/>
          </p:nvSpPr>
          <p:spPr bwMode="auto">
            <a:xfrm flipH="1">
              <a:off x="2832"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8" name="Oval 18">
              <a:extLst>
                <a:ext uri="{FF2B5EF4-FFF2-40B4-BE49-F238E27FC236}">
                  <a16:creationId xmlns:a16="http://schemas.microsoft.com/office/drawing/2014/main" id="{643F801D-F850-46CA-AFB9-057448E40B3E}"/>
                </a:ext>
              </a:extLst>
            </p:cNvPr>
            <p:cNvSpPr>
              <a:spLocks noChangeArrowheads="1"/>
            </p:cNvSpPr>
            <p:nvPr/>
          </p:nvSpPr>
          <p:spPr bwMode="auto">
            <a:xfrm flipH="1">
              <a:off x="3168"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9" name="Oval 19">
              <a:extLst>
                <a:ext uri="{FF2B5EF4-FFF2-40B4-BE49-F238E27FC236}">
                  <a16:creationId xmlns:a16="http://schemas.microsoft.com/office/drawing/2014/main" id="{0DF2ED99-1231-48E0-94F1-5CC1ACF46293}"/>
                </a:ext>
              </a:extLst>
            </p:cNvPr>
            <p:cNvSpPr>
              <a:spLocks noChangeArrowheads="1"/>
            </p:cNvSpPr>
            <p:nvPr/>
          </p:nvSpPr>
          <p:spPr bwMode="auto">
            <a:xfrm flipH="1">
              <a:off x="3408"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12" name="Group 20">
            <a:extLst>
              <a:ext uri="{FF2B5EF4-FFF2-40B4-BE49-F238E27FC236}">
                <a16:creationId xmlns:a16="http://schemas.microsoft.com/office/drawing/2014/main" id="{FF786D71-E17D-46B1-9E99-473D1B2E3452}"/>
              </a:ext>
            </a:extLst>
          </p:cNvPr>
          <p:cNvGrpSpPr>
            <a:grpSpLocks/>
          </p:cNvGrpSpPr>
          <p:nvPr/>
        </p:nvGrpSpPr>
        <p:grpSpPr bwMode="auto">
          <a:xfrm>
            <a:off x="914400" y="4267200"/>
            <a:ext cx="6172200" cy="457200"/>
            <a:chOff x="0" y="0"/>
            <a:chExt cx="3888" cy="288"/>
          </a:xfrm>
        </p:grpSpPr>
        <p:sp>
          <p:nvSpPr>
            <p:cNvPr id="5" name="Text Box 21">
              <a:extLst>
                <a:ext uri="{FF2B5EF4-FFF2-40B4-BE49-F238E27FC236}">
                  <a16:creationId xmlns:a16="http://schemas.microsoft.com/office/drawing/2014/main" id="{69532CB4-058B-4F94-A8B7-02BF9EAC4749}"/>
                </a:ext>
              </a:extLst>
            </p:cNvPr>
            <p:cNvSpPr txBox="1">
              <a:spLocks noChangeArrowheads="1"/>
            </p:cNvSpPr>
            <p:nvPr/>
          </p:nvSpPr>
          <p:spPr bwMode="auto">
            <a:xfrm>
              <a:off x="0" y="0"/>
              <a:ext cx="3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（3）互阻放大倍数为:                 </a:t>
              </a:r>
              <a:r>
                <a:rPr lang="en-US" altLang="zh-CN" i="1"/>
                <a:t>A</a:t>
              </a:r>
              <a:r>
                <a:rPr lang="en-US" altLang="zh-CN" baseline="-25000"/>
                <a:t>ui</a:t>
              </a:r>
              <a:r>
                <a:rPr lang="en-US" altLang="zh-CN"/>
                <a:t>=</a:t>
              </a:r>
              <a:r>
                <a:rPr lang="en-US" altLang="zh-CN" i="1"/>
                <a:t>U</a:t>
              </a:r>
              <a:r>
                <a:rPr lang="en-US" altLang="zh-CN" baseline="-25000"/>
                <a:t>O</a:t>
              </a:r>
              <a:r>
                <a:rPr lang="en-US" altLang="zh-CN"/>
                <a:t>/</a:t>
              </a:r>
              <a:r>
                <a:rPr lang="en-US" altLang="zh-CN" i="1"/>
                <a:t>I</a:t>
              </a:r>
              <a:r>
                <a:rPr lang="en-US" altLang="zh-CN" baseline="-25000"/>
                <a:t>I</a:t>
              </a:r>
              <a:endParaRPr lang="en-US" altLang="zh-CN" b="0"/>
            </a:p>
          </p:txBody>
        </p:sp>
        <p:sp>
          <p:nvSpPr>
            <p:cNvPr id="8203" name="Oval 22">
              <a:extLst>
                <a:ext uri="{FF2B5EF4-FFF2-40B4-BE49-F238E27FC236}">
                  <a16:creationId xmlns:a16="http://schemas.microsoft.com/office/drawing/2014/main" id="{5C9CAFD7-6074-4A65-A887-701EEA819926}"/>
                </a:ext>
              </a:extLst>
            </p:cNvPr>
            <p:cNvSpPr>
              <a:spLocks noChangeArrowheads="1"/>
            </p:cNvSpPr>
            <p:nvPr/>
          </p:nvSpPr>
          <p:spPr bwMode="auto">
            <a:xfrm flipH="1">
              <a:off x="2832"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4" name="Oval 23">
              <a:extLst>
                <a:ext uri="{FF2B5EF4-FFF2-40B4-BE49-F238E27FC236}">
                  <a16:creationId xmlns:a16="http://schemas.microsoft.com/office/drawing/2014/main" id="{A5F79886-3CBB-4AE4-A87A-8BC911299AC5}"/>
                </a:ext>
              </a:extLst>
            </p:cNvPr>
            <p:cNvSpPr>
              <a:spLocks noChangeArrowheads="1"/>
            </p:cNvSpPr>
            <p:nvPr/>
          </p:nvSpPr>
          <p:spPr bwMode="auto">
            <a:xfrm flipH="1">
              <a:off x="3216"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5" name="Oval 24">
              <a:extLst>
                <a:ext uri="{FF2B5EF4-FFF2-40B4-BE49-F238E27FC236}">
                  <a16:creationId xmlns:a16="http://schemas.microsoft.com/office/drawing/2014/main" id="{DC7A3CF1-7220-4522-AD44-920AE2C19303}"/>
                </a:ext>
              </a:extLst>
            </p:cNvPr>
            <p:cNvSpPr>
              <a:spLocks noChangeArrowheads="1"/>
            </p:cNvSpPr>
            <p:nvPr/>
          </p:nvSpPr>
          <p:spPr bwMode="auto">
            <a:xfrm flipH="1">
              <a:off x="3456"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17" name="Line 25">
            <a:extLst>
              <a:ext uri="{FF2B5EF4-FFF2-40B4-BE49-F238E27FC236}">
                <a16:creationId xmlns:a16="http://schemas.microsoft.com/office/drawing/2014/main" id="{5FB99007-A329-425A-A258-72142347CE60}"/>
              </a:ext>
            </a:extLst>
          </p:cNvPr>
          <p:cNvSpPr>
            <a:spLocks noChangeShapeType="1"/>
          </p:cNvSpPr>
          <p:nvPr/>
        </p:nvSpPr>
        <p:spPr bwMode="auto">
          <a:xfrm>
            <a:off x="3276600" y="1066800"/>
            <a:ext cx="914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82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196">
                                            <p:txEl>
                                              <p:pRg st="0" end="0"/>
                                            </p:txEl>
                                          </p:spTgt>
                                        </p:tgtEl>
                                        <p:attrNameLst>
                                          <p:attrName>style.visibility</p:attrName>
                                        </p:attrNameLst>
                                      </p:cBhvr>
                                      <p:to>
                                        <p:strVal val="visible"/>
                                      </p:to>
                                    </p:set>
                                    <p:animEffect transition="in" filter="box(out)">
                                      <p:cBhvr>
                                        <p:cTn id="16" dur="500"/>
                                        <p:tgtEl>
                                          <p:spTgt spid="8196">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8197"/>
                                        </p:tgtEl>
                                        <p:attrNameLst>
                                          <p:attrName>style.visibility</p:attrName>
                                        </p:attrNameLst>
                                      </p:cBhvr>
                                      <p:to>
                                        <p:strVal val="visible"/>
                                      </p:to>
                                    </p:set>
                                    <p:animEffect transition="in" filter="box(out)">
                                      <p:cBhvr>
                                        <p:cTn id="21" dur="500"/>
                                        <p:tgtEl>
                                          <p:spTgt spid="8197"/>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8202"/>
                                        </p:tgtEl>
                                        <p:attrNameLst>
                                          <p:attrName>style.visibility</p:attrName>
                                        </p:attrNameLst>
                                      </p:cBhvr>
                                      <p:to>
                                        <p:strVal val="visible"/>
                                      </p:to>
                                    </p:set>
                                    <p:animEffect transition="in" filter="box(out)">
                                      <p:cBhvr>
                                        <p:cTn id="26" dur="500"/>
                                        <p:tgtEl>
                                          <p:spTgt spid="8202"/>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8212"/>
                                        </p:tgtEl>
                                        <p:attrNameLst>
                                          <p:attrName>style.visibility</p:attrName>
                                        </p:attrNameLst>
                                      </p:cBhvr>
                                      <p:to>
                                        <p:strVal val="visible"/>
                                      </p:to>
                                    </p:set>
                                    <p:animEffect transition="in" filter="box(out)">
                                      <p:cBhvr>
                                        <p:cTn id="31" dur="500"/>
                                        <p:tgtEl>
                                          <p:spTgt spid="8212"/>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8207"/>
                                        </p:tgtEl>
                                        <p:attrNameLst>
                                          <p:attrName>style.visibility</p:attrName>
                                        </p:attrNameLst>
                                      </p:cBhvr>
                                      <p:to>
                                        <p:strVal val="visible"/>
                                      </p:to>
                                    </p:set>
                                    <p:animEffect transition="in" filter="box(out)">
                                      <p:cBhvr>
                                        <p:cTn id="36" dur="500"/>
                                        <p:tgtEl>
                                          <p:spTgt spid="8207"/>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FFB8F01-20BF-4108-BC57-436B973B7FB7}"/>
              </a:ext>
            </a:extLst>
          </p:cNvPr>
          <p:cNvSpPr>
            <a:spLocks noChangeArrowheads="1"/>
          </p:cNvSpPr>
          <p:nvPr/>
        </p:nvSpPr>
        <p:spPr bwMode="auto">
          <a:xfrm>
            <a:off x="685800" y="32305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A50021"/>
                </a:solidFill>
              </a:rPr>
              <a:t>根据</a:t>
            </a:r>
            <a:endParaRPr lang="zh-CN" altLang="en-US">
              <a:solidFill>
                <a:srgbClr val="A50021"/>
              </a:solidFill>
              <a:latin typeface="幼圆" panose="02010509060101010101" pitchFamily="49" charset="-122"/>
              <a:ea typeface="幼圆" panose="02010509060101010101" pitchFamily="49" charset="-122"/>
            </a:endParaRPr>
          </a:p>
        </p:txBody>
      </p:sp>
      <p:grpSp>
        <p:nvGrpSpPr>
          <p:cNvPr id="45059" name="Group 3">
            <a:extLst>
              <a:ext uri="{FF2B5EF4-FFF2-40B4-BE49-F238E27FC236}">
                <a16:creationId xmlns:a16="http://schemas.microsoft.com/office/drawing/2014/main" id="{3CB9DFBA-AB23-4E3A-9230-17AE5EBF3B88}"/>
              </a:ext>
            </a:extLst>
          </p:cNvPr>
          <p:cNvGrpSpPr>
            <a:grpSpLocks/>
          </p:cNvGrpSpPr>
          <p:nvPr/>
        </p:nvGrpSpPr>
        <p:grpSpPr bwMode="auto">
          <a:xfrm>
            <a:off x="1752600" y="1143000"/>
            <a:ext cx="6392863" cy="2133600"/>
            <a:chOff x="0" y="0"/>
            <a:chExt cx="4027" cy="1518"/>
          </a:xfrm>
        </p:grpSpPr>
        <p:grpSp>
          <p:nvGrpSpPr>
            <p:cNvPr id="45066" name="Group 4">
              <a:extLst>
                <a:ext uri="{FF2B5EF4-FFF2-40B4-BE49-F238E27FC236}">
                  <a16:creationId xmlns:a16="http://schemas.microsoft.com/office/drawing/2014/main" id="{F0981609-14AB-4A04-ACFC-8F4C029F5560}"/>
                </a:ext>
              </a:extLst>
            </p:cNvPr>
            <p:cNvGrpSpPr>
              <a:grpSpLocks/>
            </p:cNvGrpSpPr>
            <p:nvPr/>
          </p:nvGrpSpPr>
          <p:grpSpPr bwMode="auto">
            <a:xfrm>
              <a:off x="0" y="0"/>
              <a:ext cx="4027" cy="1518"/>
              <a:chOff x="0" y="0"/>
              <a:chExt cx="4027" cy="1518"/>
            </a:xfrm>
          </p:grpSpPr>
          <p:graphicFrame>
            <p:nvGraphicFramePr>
              <p:cNvPr id="2" name="Object 5">
                <a:extLst>
                  <a:ext uri="{FF2B5EF4-FFF2-40B4-BE49-F238E27FC236}">
                    <a16:creationId xmlns:a16="http://schemas.microsoft.com/office/drawing/2014/main" id="{5598517B-C4B4-4BF3-B477-D9E00D504165}"/>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45080" name="BMP 图像" r:id="rId6" imgW="6391444" imgH="2409796" progId="Paint.Picture">
                      <p:embed/>
                    </p:oleObj>
                  </mc:Choice>
                  <mc:Fallback>
                    <p:oleObj name="BMP 图像" r:id="rId6" imgW="6391444" imgH="2409796"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6">
                <a:extLst>
                  <a:ext uri="{FF2B5EF4-FFF2-40B4-BE49-F238E27FC236}">
                    <a16:creationId xmlns:a16="http://schemas.microsoft.com/office/drawing/2014/main" id="{2C3F1375-7EFC-42E8-B3C9-46DC0FD8FBA0}"/>
                  </a:ext>
                </a:extLst>
              </p:cNvPr>
              <p:cNvSpPr txBox="1">
                <a:spLocks noChangeArrowheads="1"/>
              </p:cNvSpPr>
              <p:nvPr/>
            </p:nvSpPr>
            <p:spPr bwMode="auto">
              <a:xfrm>
                <a:off x="960" y="719"/>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4" name="Text Box 7">
                <a:extLst>
                  <a:ext uri="{FF2B5EF4-FFF2-40B4-BE49-F238E27FC236}">
                    <a16:creationId xmlns:a16="http://schemas.microsoft.com/office/drawing/2014/main" id="{A26E6844-1627-4790-B945-39C78CBECB3D}"/>
                  </a:ext>
                </a:extLst>
              </p:cNvPr>
              <p:cNvSpPr txBox="1">
                <a:spLocks noChangeArrowheads="1"/>
              </p:cNvSpPr>
              <p:nvPr/>
            </p:nvSpPr>
            <p:spPr bwMode="auto">
              <a:xfrm>
                <a:off x="384" y="672"/>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v</a:t>
                </a:r>
                <a:r>
                  <a:rPr lang="en-US" altLang="zh-CN" baseline="-25000">
                    <a:solidFill>
                      <a:srgbClr val="000000"/>
                    </a:solidFill>
                    <a:ea typeface="黑体" panose="02010609060101010101" pitchFamily="49" charset="-122"/>
                  </a:rPr>
                  <a:t>i</a:t>
                </a:r>
                <a:endParaRPr lang="en-US" altLang="zh-CN" sz="3200">
                  <a:solidFill>
                    <a:srgbClr val="CC0000"/>
                  </a:solidFill>
                  <a:ea typeface="黑体" panose="02010609060101010101" pitchFamily="49" charset="-122"/>
                </a:endParaRPr>
              </a:p>
            </p:txBody>
          </p:sp>
          <p:sp>
            <p:nvSpPr>
              <p:cNvPr id="5" name="Text Box 8">
                <a:extLst>
                  <a:ext uri="{FF2B5EF4-FFF2-40B4-BE49-F238E27FC236}">
                    <a16:creationId xmlns:a16="http://schemas.microsoft.com/office/drawing/2014/main" id="{417A9E41-466C-451A-9A27-DC7660647B69}"/>
                  </a:ext>
                </a:extLst>
              </p:cNvPr>
              <p:cNvSpPr txBox="1">
                <a:spLocks noChangeArrowheads="1"/>
              </p:cNvSpPr>
              <p:nvPr/>
            </p:nvSpPr>
            <p:spPr bwMode="auto">
              <a:xfrm>
                <a:off x="2832" y="719"/>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45079" name="Text Box 9">
                <a:extLst>
                  <a:ext uri="{FF2B5EF4-FFF2-40B4-BE49-F238E27FC236}">
                    <a16:creationId xmlns:a16="http://schemas.microsoft.com/office/drawing/2014/main" id="{99DBB9D1-3B4F-4284-A836-358FE1C87498}"/>
                  </a:ext>
                </a:extLst>
              </p:cNvPr>
              <p:cNvSpPr txBox="1">
                <a:spLocks noChangeArrowheads="1"/>
              </p:cNvSpPr>
              <p:nvPr/>
            </p:nvSpPr>
            <p:spPr bwMode="auto">
              <a:xfrm>
                <a:off x="3360" y="719"/>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grpSp>
          <p:nvGrpSpPr>
            <p:cNvPr id="45067" name="Group 10">
              <a:extLst>
                <a:ext uri="{FF2B5EF4-FFF2-40B4-BE49-F238E27FC236}">
                  <a16:creationId xmlns:a16="http://schemas.microsoft.com/office/drawing/2014/main" id="{C7065577-08D5-4727-9CB0-CD7E39CFBDAF}"/>
                </a:ext>
              </a:extLst>
            </p:cNvPr>
            <p:cNvGrpSpPr>
              <a:grpSpLocks/>
            </p:cNvGrpSpPr>
            <p:nvPr/>
          </p:nvGrpSpPr>
          <p:grpSpPr bwMode="auto">
            <a:xfrm>
              <a:off x="336" y="0"/>
              <a:ext cx="3640" cy="1008"/>
              <a:chOff x="0" y="0"/>
              <a:chExt cx="3640" cy="1008"/>
            </a:xfrm>
          </p:grpSpPr>
          <p:graphicFrame>
            <p:nvGraphicFramePr>
              <p:cNvPr id="45068" name="Object 11">
                <a:extLst>
                  <a:ext uri="{FF2B5EF4-FFF2-40B4-BE49-F238E27FC236}">
                    <a16:creationId xmlns:a16="http://schemas.microsoft.com/office/drawing/2014/main" id="{D8BE2A9E-1DE7-4F77-9297-19FDC050CD0C}"/>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45081" r:id="rId8" imgW="140862" imgH="217695" progId="Equation.3">
                      <p:embed/>
                    </p:oleObj>
                  </mc:Choice>
                  <mc:Fallback>
                    <p:oleObj r:id="rId8" imgW="140862" imgH="217695"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12">
                <a:extLst>
                  <a:ext uri="{FF2B5EF4-FFF2-40B4-BE49-F238E27FC236}">
                    <a16:creationId xmlns:a16="http://schemas.microsoft.com/office/drawing/2014/main" id="{7F5B901F-B3FE-42DE-847D-5DEAF2824D0F}"/>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45082" r:id="rId10" imgW="140862" imgH="217695" progId="Equation.3">
                      <p:embed/>
                    </p:oleObj>
                  </mc:Choice>
                  <mc:Fallback>
                    <p:oleObj r:id="rId10" imgW="140862" imgH="21769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0" name="Object 13">
                <a:extLst>
                  <a:ext uri="{FF2B5EF4-FFF2-40B4-BE49-F238E27FC236}">
                    <a16:creationId xmlns:a16="http://schemas.microsoft.com/office/drawing/2014/main" id="{67414FE1-1E5F-43E3-940A-641A50A7CB0F}"/>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45083" r:id="rId12" imgW="140862" imgH="217695" progId="Equation.3">
                      <p:embed/>
                    </p:oleObj>
                  </mc:Choice>
                  <mc:Fallback>
                    <p:oleObj r:id="rId12" imgW="140862" imgH="217695"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Line 14">
                <a:extLst>
                  <a:ext uri="{FF2B5EF4-FFF2-40B4-BE49-F238E27FC236}">
                    <a16:creationId xmlns:a16="http://schemas.microsoft.com/office/drawing/2014/main" id="{4D34C674-7BF6-470D-9A18-D5B80377BB24}"/>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72" name="Object 15">
                <a:extLst>
                  <a:ext uri="{FF2B5EF4-FFF2-40B4-BE49-F238E27FC236}">
                    <a16:creationId xmlns:a16="http://schemas.microsoft.com/office/drawing/2014/main" id="{5A1D409C-144E-4811-9BBA-7966C7EDE6F9}"/>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45084" r:id="rId14" imgW="166473" imgH="217695" progId="Equation.3">
                      <p:embed/>
                    </p:oleObj>
                  </mc:Choice>
                  <mc:Fallback>
                    <p:oleObj r:id="rId14" imgW="166473" imgH="217695"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3" name="Object 16">
                <a:extLst>
                  <a:ext uri="{FF2B5EF4-FFF2-40B4-BE49-F238E27FC236}">
                    <a16:creationId xmlns:a16="http://schemas.microsoft.com/office/drawing/2014/main" id="{8AA27EBD-CBFD-49DB-8498-738A00573EE9}"/>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45085" r:id="rId16" imgW="140862" imgH="217695" progId="Equation.3">
                      <p:embed/>
                    </p:oleObj>
                  </mc:Choice>
                  <mc:Fallback>
                    <p:oleObj r:id="rId16" imgW="140862" imgH="217695"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7">
                <a:extLst>
                  <a:ext uri="{FF2B5EF4-FFF2-40B4-BE49-F238E27FC236}">
                    <a16:creationId xmlns:a16="http://schemas.microsoft.com/office/drawing/2014/main" id="{83C81528-FB6B-4669-94EB-E13F9002DF3A}"/>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45074" name="Object 18">
            <a:extLst>
              <a:ext uri="{FF2B5EF4-FFF2-40B4-BE49-F238E27FC236}">
                <a16:creationId xmlns:a16="http://schemas.microsoft.com/office/drawing/2014/main" id="{FBC5C562-DD2C-47DB-A9B4-636DA9882480}"/>
              </a:ext>
            </a:extLst>
          </p:cNvPr>
          <p:cNvGraphicFramePr>
            <a:graphicFrameLocks noChangeAspect="1"/>
          </p:cNvGraphicFramePr>
          <p:nvPr/>
        </p:nvGraphicFramePr>
        <p:xfrm>
          <a:off x="2286000" y="3278188"/>
          <a:ext cx="1458913" cy="496887"/>
        </p:xfrm>
        <a:graphic>
          <a:graphicData uri="http://schemas.openxmlformats.org/presentationml/2006/ole">
            <mc:AlternateContent xmlns:mc="http://schemas.openxmlformats.org/markup-compatibility/2006">
              <mc:Choice xmlns:v="urn:schemas-microsoft-com:vml" Requires="v">
                <p:oleObj spid="_x0000_s45086" r:id="rId17" imgW="636381" imgH="216370" progId="Equation.3">
                  <p:embed/>
                </p:oleObj>
              </mc:Choice>
              <mc:Fallback>
                <p:oleObj r:id="rId17" imgW="636381" imgH="21637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0" y="3278188"/>
                        <a:ext cx="1458913"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5" name="Object 19">
            <a:extLst>
              <a:ext uri="{FF2B5EF4-FFF2-40B4-BE49-F238E27FC236}">
                <a16:creationId xmlns:a16="http://schemas.microsoft.com/office/drawing/2014/main" id="{B8790EC4-BE65-47C0-A37A-3465B397D8B1}"/>
              </a:ext>
            </a:extLst>
          </p:cNvPr>
          <p:cNvGraphicFramePr>
            <a:graphicFrameLocks noChangeAspect="1"/>
          </p:cNvGraphicFramePr>
          <p:nvPr/>
        </p:nvGraphicFramePr>
        <p:xfrm>
          <a:off x="4389438" y="3302000"/>
          <a:ext cx="1401762" cy="496888"/>
        </p:xfrm>
        <a:graphic>
          <a:graphicData uri="http://schemas.openxmlformats.org/presentationml/2006/ole">
            <mc:AlternateContent xmlns:mc="http://schemas.openxmlformats.org/markup-compatibility/2006">
              <mc:Choice xmlns:v="urn:schemas-microsoft-com:vml" Requires="v">
                <p:oleObj spid="_x0000_s45087" r:id="rId19" imgW="610926" imgH="216370" progId="Equation.3">
                  <p:embed/>
                </p:oleObj>
              </mc:Choice>
              <mc:Fallback>
                <p:oleObj r:id="rId19" imgW="610926" imgH="21637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9438" y="3302000"/>
                        <a:ext cx="1401762"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6" name="Object 20">
            <a:extLst>
              <a:ext uri="{FF2B5EF4-FFF2-40B4-BE49-F238E27FC236}">
                <a16:creationId xmlns:a16="http://schemas.microsoft.com/office/drawing/2014/main" id="{BE6EE98A-9EDB-493F-8B5B-012D7E85AB1D}"/>
              </a:ext>
            </a:extLst>
          </p:cNvPr>
          <p:cNvGraphicFramePr>
            <a:graphicFrameLocks noChangeAspect="1"/>
          </p:cNvGraphicFramePr>
          <p:nvPr/>
        </p:nvGraphicFramePr>
        <p:xfrm>
          <a:off x="2287588" y="3857625"/>
          <a:ext cx="2627312" cy="496888"/>
        </p:xfrm>
        <a:graphic>
          <a:graphicData uri="http://schemas.openxmlformats.org/presentationml/2006/ole">
            <mc:AlternateContent xmlns:mc="http://schemas.openxmlformats.org/markup-compatibility/2006">
              <mc:Choice xmlns:v="urn:schemas-microsoft-com:vml" Requires="v">
                <p:oleObj spid="_x0000_s45088" r:id="rId21" imgW="1144988" imgH="216275" progId="Equation.3">
                  <p:embed/>
                </p:oleObj>
              </mc:Choice>
              <mc:Fallback>
                <p:oleObj r:id="rId21" imgW="1144988" imgH="216275"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7588" y="3857625"/>
                        <a:ext cx="2627312"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Rectangle 21">
            <a:extLst>
              <a:ext uri="{FF2B5EF4-FFF2-40B4-BE49-F238E27FC236}">
                <a16:creationId xmlns:a16="http://schemas.microsoft.com/office/drawing/2014/main" id="{5BEFADE9-8A3D-4AD8-AD67-39B3EC0AA035}"/>
              </a:ext>
            </a:extLst>
          </p:cNvPr>
          <p:cNvSpPr>
            <a:spLocks noChangeArrowheads="1"/>
          </p:cNvSpPr>
          <p:nvPr/>
        </p:nvSpPr>
        <p:spPr bwMode="auto">
          <a:xfrm>
            <a:off x="228600" y="4419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A50021"/>
                </a:solidFill>
              </a:rPr>
              <a:t>则电压增益为</a:t>
            </a:r>
            <a:endParaRPr lang="zh-CN" altLang="en-US">
              <a:solidFill>
                <a:srgbClr val="A50021"/>
              </a:solidFill>
              <a:latin typeface="幼圆" panose="02010509060101010101" pitchFamily="49" charset="-122"/>
              <a:ea typeface="幼圆" panose="02010509060101010101" pitchFamily="49" charset="-122"/>
            </a:endParaRPr>
          </a:p>
        </p:txBody>
      </p:sp>
      <p:graphicFrame>
        <p:nvGraphicFramePr>
          <p:cNvPr id="45078" name="Object 22" descr="蓝色砂纸">
            <a:extLst>
              <a:ext uri="{FF2B5EF4-FFF2-40B4-BE49-F238E27FC236}">
                <a16:creationId xmlns:a16="http://schemas.microsoft.com/office/drawing/2014/main" id="{6C029E7F-B569-4EF8-BD12-7C92047A1FAF}"/>
              </a:ext>
            </a:extLst>
          </p:cNvPr>
          <p:cNvGraphicFramePr>
            <a:graphicFrameLocks noChangeAspect="1"/>
          </p:cNvGraphicFramePr>
          <p:nvPr/>
        </p:nvGraphicFramePr>
        <p:xfrm>
          <a:off x="2414588" y="4419600"/>
          <a:ext cx="5510212" cy="1839913"/>
        </p:xfrm>
        <a:graphic>
          <a:graphicData uri="http://schemas.openxmlformats.org/presentationml/2006/ole">
            <mc:AlternateContent xmlns:mc="http://schemas.openxmlformats.org/markup-compatibility/2006">
              <mc:Choice xmlns:v="urn:schemas-microsoft-com:vml" Requires="v">
                <p:oleObj spid="_x0000_s45089" r:id="rId23" imgW="2297703" imgH="850531" progId="Equation.3">
                  <p:embed/>
                </p:oleObj>
              </mc:Choice>
              <mc:Fallback>
                <p:oleObj r:id="rId23" imgW="2297703" imgH="850531" progId="Equation.3">
                  <p:embed/>
                  <p:pic>
                    <p:nvPicPr>
                      <p:cNvPr id="0" name="Object 22" descr="蓝色砂纸"/>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14588" y="4419600"/>
                        <a:ext cx="5510212" cy="1839913"/>
                      </a:xfrm>
                      <a:prstGeom prst="rect">
                        <a:avLst/>
                      </a:prstGeom>
                      <a:blipFill dpi="0" rotWithShape="0">
                        <a:blip r:embed="rId2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Rectangle 23">
            <a:extLst>
              <a:ext uri="{FF2B5EF4-FFF2-40B4-BE49-F238E27FC236}">
                <a16:creationId xmlns:a16="http://schemas.microsoft.com/office/drawing/2014/main" id="{3F81E323-C4EC-4CDD-80AB-5A7C3F57C6D2}"/>
              </a:ext>
            </a:extLst>
          </p:cNvPr>
          <p:cNvSpPr>
            <a:spLocks noChangeArrowheads="1"/>
          </p:cNvSpPr>
          <p:nvPr/>
        </p:nvSpPr>
        <p:spPr bwMode="auto">
          <a:xfrm>
            <a:off x="533400" y="6096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993300"/>
                </a:solidFill>
                <a:ea typeface="幼圆" panose="02010509060101010101" pitchFamily="49" charset="-122"/>
              </a:rPr>
              <a:t>1. </a:t>
            </a:r>
            <a:r>
              <a:rPr lang="zh-CN" altLang="en-US" sz="2800">
                <a:solidFill>
                  <a:srgbClr val="993300"/>
                </a:solidFill>
                <a:ea typeface="幼圆" panose="02010509060101010101" pitchFamily="49" charset="-122"/>
              </a:rPr>
              <a:t>求电压放大倍数</a:t>
            </a:r>
            <a:r>
              <a:rPr lang="zh-CN" altLang="en-US">
                <a:ea typeface="幼圆" panose="02010509060101010101" pitchFamily="49" charset="-122"/>
              </a:rPr>
              <a:t>（</a:t>
            </a:r>
            <a:r>
              <a:rPr lang="zh-CN" altLang="en-US"/>
              <a:t>电压增益）</a:t>
            </a:r>
          </a:p>
        </p:txBody>
      </p:sp>
    </p:spTree>
  </p:cSld>
  <p:clrMapOvr>
    <a:masterClrMapping/>
  </p:clrMapOvr>
  <p:transition>
    <p:strips dir="rd"/>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ox(out)">
                                      <p:cBhvr>
                                        <p:cTn id="7" dur="500"/>
                                        <p:tgtEl>
                                          <p:spTgt spid="45059"/>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5058"/>
                                        </p:tgtEl>
                                        <p:attrNameLst>
                                          <p:attrName>style.visibility</p:attrName>
                                        </p:attrNameLst>
                                      </p:cBhvr>
                                      <p:to>
                                        <p:strVal val="visible"/>
                                      </p:to>
                                    </p:set>
                                    <p:anim calcmode="lin" valueType="num">
                                      <p:cBhvr additive="base">
                                        <p:cTn id="12" dur="500" fill="hold"/>
                                        <p:tgtEl>
                                          <p:spTgt spid="45058"/>
                                        </p:tgtEl>
                                        <p:attrNameLst>
                                          <p:attrName>ppt_x</p:attrName>
                                        </p:attrNameLst>
                                      </p:cBhvr>
                                      <p:tavLst>
                                        <p:tav tm="0">
                                          <p:val>
                                            <p:strVal val="0-#ppt_w/2"/>
                                          </p:val>
                                        </p:tav>
                                        <p:tav tm="100000">
                                          <p:val>
                                            <p:strVal val="#ppt_x"/>
                                          </p:val>
                                        </p:tav>
                                      </p:tavLst>
                                    </p:anim>
                                    <p:anim calcmode="lin" valueType="num">
                                      <p:cBhvr additive="base">
                                        <p:cTn id="13" dur="500" fill="hold"/>
                                        <p:tgtEl>
                                          <p:spTgt spid="450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5074"/>
                                        </p:tgtEl>
                                        <p:attrNameLst>
                                          <p:attrName>style.visibility</p:attrName>
                                        </p:attrNameLst>
                                      </p:cBhvr>
                                      <p:to>
                                        <p:strVal val="visible"/>
                                      </p:to>
                                    </p:set>
                                    <p:anim calcmode="lin" valueType="num">
                                      <p:cBhvr additive="base">
                                        <p:cTn id="18" dur="500" fill="hold"/>
                                        <p:tgtEl>
                                          <p:spTgt spid="45074"/>
                                        </p:tgtEl>
                                        <p:attrNameLst>
                                          <p:attrName>ppt_x</p:attrName>
                                        </p:attrNameLst>
                                      </p:cBhvr>
                                      <p:tavLst>
                                        <p:tav tm="0">
                                          <p:val>
                                            <p:strVal val="1+#ppt_w/2"/>
                                          </p:val>
                                        </p:tav>
                                        <p:tav tm="100000">
                                          <p:val>
                                            <p:strVal val="#ppt_x"/>
                                          </p:val>
                                        </p:tav>
                                      </p:tavLst>
                                    </p:anim>
                                    <p:anim calcmode="lin" valueType="num">
                                      <p:cBhvr additive="base">
                                        <p:cTn id="19" dur="500" fill="hold"/>
                                        <p:tgtEl>
                                          <p:spTgt spid="450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5"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45075"/>
                                        </p:tgtEl>
                                        <p:attrNameLst>
                                          <p:attrName>style.visibility</p:attrName>
                                        </p:attrNameLst>
                                      </p:cBhvr>
                                      <p:to>
                                        <p:strVal val="visible"/>
                                      </p:to>
                                    </p:set>
                                    <p:anim calcmode="lin" valueType="num">
                                      <p:cBhvr additive="base">
                                        <p:cTn id="24" dur="500" fill="hold"/>
                                        <p:tgtEl>
                                          <p:spTgt spid="45075"/>
                                        </p:tgtEl>
                                        <p:attrNameLst>
                                          <p:attrName>ppt_x</p:attrName>
                                        </p:attrNameLst>
                                      </p:cBhvr>
                                      <p:tavLst>
                                        <p:tav tm="0">
                                          <p:val>
                                            <p:strVal val="1+#ppt_w/2"/>
                                          </p:val>
                                        </p:tav>
                                        <p:tav tm="100000">
                                          <p:val>
                                            <p:strVal val="#ppt_x"/>
                                          </p:val>
                                        </p:tav>
                                      </p:tavLst>
                                    </p:anim>
                                    <p:anim calcmode="lin" valueType="num">
                                      <p:cBhvr additive="base">
                                        <p:cTn id="25" dur="500" fill="hold"/>
                                        <p:tgtEl>
                                          <p:spTgt spid="450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5"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45076"/>
                                        </p:tgtEl>
                                        <p:attrNameLst>
                                          <p:attrName>style.visibility</p:attrName>
                                        </p:attrNameLst>
                                      </p:cBhvr>
                                      <p:to>
                                        <p:strVal val="visible"/>
                                      </p:to>
                                    </p:set>
                                    <p:anim calcmode="lin" valueType="num">
                                      <p:cBhvr additive="base">
                                        <p:cTn id="30" dur="500" fill="hold"/>
                                        <p:tgtEl>
                                          <p:spTgt spid="45076"/>
                                        </p:tgtEl>
                                        <p:attrNameLst>
                                          <p:attrName>ppt_x</p:attrName>
                                        </p:attrNameLst>
                                      </p:cBhvr>
                                      <p:tavLst>
                                        <p:tav tm="0">
                                          <p:val>
                                            <p:strVal val="1+#ppt_w/2"/>
                                          </p:val>
                                        </p:tav>
                                        <p:tav tm="100000">
                                          <p:val>
                                            <p:strVal val="#ppt_x"/>
                                          </p:val>
                                        </p:tav>
                                      </p:tavLst>
                                    </p:anim>
                                    <p:anim calcmode="lin" valueType="num">
                                      <p:cBhvr additive="base">
                                        <p:cTn id="31" dur="500" fill="hold"/>
                                        <p:tgtEl>
                                          <p:spTgt spid="450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5" name="CHIMES.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5077"/>
                                        </p:tgtEl>
                                        <p:attrNameLst>
                                          <p:attrName>style.visibility</p:attrName>
                                        </p:attrNameLst>
                                      </p:cBhvr>
                                      <p:to>
                                        <p:strVal val="visible"/>
                                      </p:to>
                                    </p:set>
                                    <p:anim calcmode="lin" valueType="num">
                                      <p:cBhvr additive="base">
                                        <p:cTn id="36" dur="500" fill="hold"/>
                                        <p:tgtEl>
                                          <p:spTgt spid="45077"/>
                                        </p:tgtEl>
                                        <p:attrNameLst>
                                          <p:attrName>ppt_x</p:attrName>
                                        </p:attrNameLst>
                                      </p:cBhvr>
                                      <p:tavLst>
                                        <p:tav tm="0">
                                          <p:val>
                                            <p:strVal val="0-#ppt_w/2"/>
                                          </p:val>
                                        </p:tav>
                                        <p:tav tm="100000">
                                          <p:val>
                                            <p:strVal val="#ppt_x"/>
                                          </p:val>
                                        </p:tav>
                                      </p:tavLst>
                                    </p:anim>
                                    <p:anim calcmode="lin" valueType="num">
                                      <p:cBhvr additive="base">
                                        <p:cTn id="37" dur="500" fill="hold"/>
                                        <p:tgtEl>
                                          <p:spTgt spid="450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5"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5078"/>
                                        </p:tgtEl>
                                        <p:attrNameLst>
                                          <p:attrName>style.visibility</p:attrName>
                                        </p:attrNameLst>
                                      </p:cBhvr>
                                      <p:to>
                                        <p:strVal val="visible"/>
                                      </p:to>
                                    </p:set>
                                    <p:animEffect transition="in" filter="wipe(up)">
                                      <p:cBhvr>
                                        <p:cTn id="42" dur="500"/>
                                        <p:tgtEl>
                                          <p:spTgt spid="45078"/>
                                        </p:tgtEl>
                                      </p:cBhvr>
                                    </p:animEffect>
                                  </p:childTnLst>
                                  <p:subTnLst>
                                    <p:audio>
                                      <p:cMediaNode>
                                        <p:cTn display="0" masterRel="sameClick">
                                          <p:stCondLst>
                                            <p:cond evt="begin" delay="0">
                                              <p:tn val="4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E89EF93-95FE-45E6-85AD-D5392EE7C0C7}"/>
              </a:ext>
            </a:extLst>
          </p:cNvPr>
          <p:cNvSpPr>
            <a:spLocks noChangeArrowheads="1"/>
          </p:cNvSpPr>
          <p:nvPr/>
        </p:nvSpPr>
        <p:spPr bwMode="auto">
          <a:xfrm>
            <a:off x="381000" y="6858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93300"/>
                </a:solidFill>
                <a:ea typeface="幼圆" panose="02010509060101010101" pitchFamily="49" charset="-122"/>
              </a:rPr>
              <a:t>2.  </a:t>
            </a:r>
            <a:r>
              <a:rPr lang="zh-CN" altLang="en-US" sz="2800">
                <a:solidFill>
                  <a:srgbClr val="993300"/>
                </a:solidFill>
                <a:ea typeface="幼圆" panose="02010509060101010101" pitchFamily="49" charset="-122"/>
              </a:rPr>
              <a:t>求输入电阻</a:t>
            </a:r>
            <a:endParaRPr lang="zh-CN" altLang="en-US" sz="2800">
              <a:solidFill>
                <a:srgbClr val="993300"/>
              </a:solidFill>
              <a:latin typeface="幼圆" panose="02010509060101010101" pitchFamily="49" charset="-122"/>
              <a:ea typeface="幼圆" panose="02010509060101010101" pitchFamily="49" charset="-122"/>
            </a:endParaRPr>
          </a:p>
        </p:txBody>
      </p:sp>
      <p:grpSp>
        <p:nvGrpSpPr>
          <p:cNvPr id="46083" name="Group 3">
            <a:extLst>
              <a:ext uri="{FF2B5EF4-FFF2-40B4-BE49-F238E27FC236}">
                <a16:creationId xmlns:a16="http://schemas.microsoft.com/office/drawing/2014/main" id="{0FC4CF5C-A053-4A39-AF5B-E9F6110F58CC}"/>
              </a:ext>
            </a:extLst>
          </p:cNvPr>
          <p:cNvGrpSpPr>
            <a:grpSpLocks/>
          </p:cNvGrpSpPr>
          <p:nvPr/>
        </p:nvGrpSpPr>
        <p:grpSpPr bwMode="auto">
          <a:xfrm>
            <a:off x="457200" y="1600200"/>
            <a:ext cx="5791200" cy="2422525"/>
            <a:chOff x="0" y="0"/>
            <a:chExt cx="4027" cy="1526"/>
          </a:xfrm>
        </p:grpSpPr>
        <p:grpSp>
          <p:nvGrpSpPr>
            <p:cNvPr id="46113" name="Group 4">
              <a:extLst>
                <a:ext uri="{FF2B5EF4-FFF2-40B4-BE49-F238E27FC236}">
                  <a16:creationId xmlns:a16="http://schemas.microsoft.com/office/drawing/2014/main" id="{138FF480-6D9F-4578-9E70-471C35FAD160}"/>
                </a:ext>
              </a:extLst>
            </p:cNvPr>
            <p:cNvGrpSpPr>
              <a:grpSpLocks/>
            </p:cNvGrpSpPr>
            <p:nvPr/>
          </p:nvGrpSpPr>
          <p:grpSpPr bwMode="auto">
            <a:xfrm>
              <a:off x="0" y="0"/>
              <a:ext cx="4027" cy="1526"/>
              <a:chOff x="0" y="0"/>
              <a:chExt cx="4027" cy="1526"/>
            </a:xfrm>
          </p:grpSpPr>
          <p:grpSp>
            <p:nvGrpSpPr>
              <p:cNvPr id="46116" name="Group 5">
                <a:extLst>
                  <a:ext uri="{FF2B5EF4-FFF2-40B4-BE49-F238E27FC236}">
                    <a16:creationId xmlns:a16="http://schemas.microsoft.com/office/drawing/2014/main" id="{158CC1A8-4493-4AEB-9FEF-F9151BF13EB9}"/>
                  </a:ext>
                </a:extLst>
              </p:cNvPr>
              <p:cNvGrpSpPr>
                <a:grpSpLocks/>
              </p:cNvGrpSpPr>
              <p:nvPr/>
            </p:nvGrpSpPr>
            <p:grpSpPr bwMode="auto">
              <a:xfrm>
                <a:off x="0" y="0"/>
                <a:ext cx="4027" cy="1518"/>
                <a:chOff x="0" y="0"/>
                <a:chExt cx="4027" cy="1518"/>
              </a:xfrm>
            </p:grpSpPr>
            <p:graphicFrame>
              <p:nvGraphicFramePr>
                <p:cNvPr id="46118" name="Object 6">
                  <a:extLst>
                    <a:ext uri="{FF2B5EF4-FFF2-40B4-BE49-F238E27FC236}">
                      <a16:creationId xmlns:a16="http://schemas.microsoft.com/office/drawing/2014/main" id="{7B4626F7-E985-4842-914B-BBC386FD5B47}"/>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46132" name="BMP 图像" r:id="rId6" imgW="6391444" imgH="2409796" progId="Paint.Picture">
                        <p:embed/>
                      </p:oleObj>
                    </mc:Choice>
                    <mc:Fallback>
                      <p:oleObj name="BMP 图像" r:id="rId6" imgW="6391444" imgH="2409796"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19" name="Text Box 7">
                  <a:extLst>
                    <a:ext uri="{FF2B5EF4-FFF2-40B4-BE49-F238E27FC236}">
                      <a16:creationId xmlns:a16="http://schemas.microsoft.com/office/drawing/2014/main" id="{EA00C91D-4F8D-4F49-86B5-858B48CF3996}"/>
                    </a:ext>
                  </a:extLst>
                </p:cNvPr>
                <p:cNvSpPr txBox="1">
                  <a:spLocks noChangeArrowheads="1"/>
                </p:cNvSpPr>
                <p:nvPr/>
              </p:nvSpPr>
              <p:spPr bwMode="auto">
                <a:xfrm>
                  <a:off x="9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46120" name="Text Box 8">
                  <a:extLst>
                    <a:ext uri="{FF2B5EF4-FFF2-40B4-BE49-F238E27FC236}">
                      <a16:creationId xmlns:a16="http://schemas.microsoft.com/office/drawing/2014/main" id="{E921B4C7-5417-441A-BFB5-B04BB29B194F}"/>
                    </a:ext>
                  </a:extLst>
                </p:cNvPr>
                <p:cNvSpPr txBox="1">
                  <a:spLocks noChangeArrowheads="1"/>
                </p:cNvSpPr>
                <p:nvPr/>
              </p:nvSpPr>
              <p:spPr bwMode="auto">
                <a:xfrm>
                  <a:off x="2832"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2" name="Text Box 9">
                  <a:extLst>
                    <a:ext uri="{FF2B5EF4-FFF2-40B4-BE49-F238E27FC236}">
                      <a16:creationId xmlns:a16="http://schemas.microsoft.com/office/drawing/2014/main" id="{346B275A-B257-4DC0-B66B-88F78048398E}"/>
                    </a:ext>
                  </a:extLst>
                </p:cNvPr>
                <p:cNvSpPr txBox="1">
                  <a:spLocks noChangeArrowheads="1"/>
                </p:cNvSpPr>
                <p:nvPr/>
              </p:nvSpPr>
              <p:spPr bwMode="auto">
                <a:xfrm>
                  <a:off x="33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nvGrpSpPr>
                <p:cNvPr id="46122" name="Group 10">
                  <a:extLst>
                    <a:ext uri="{FF2B5EF4-FFF2-40B4-BE49-F238E27FC236}">
                      <a16:creationId xmlns:a16="http://schemas.microsoft.com/office/drawing/2014/main" id="{E8ECDDCF-C1EA-46BB-94AA-549439CEED0B}"/>
                    </a:ext>
                  </a:extLst>
                </p:cNvPr>
                <p:cNvGrpSpPr>
                  <a:grpSpLocks/>
                </p:cNvGrpSpPr>
                <p:nvPr/>
              </p:nvGrpSpPr>
              <p:grpSpPr bwMode="auto">
                <a:xfrm>
                  <a:off x="336" y="0"/>
                  <a:ext cx="3640" cy="1008"/>
                  <a:chOff x="0" y="0"/>
                  <a:chExt cx="3640" cy="1008"/>
                </a:xfrm>
              </p:grpSpPr>
              <p:graphicFrame>
                <p:nvGraphicFramePr>
                  <p:cNvPr id="3" name="Object 11">
                    <a:extLst>
                      <a:ext uri="{FF2B5EF4-FFF2-40B4-BE49-F238E27FC236}">
                        <a16:creationId xmlns:a16="http://schemas.microsoft.com/office/drawing/2014/main" id="{123FB410-5C5B-498A-8842-1F0E2EF2DEF4}"/>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46133" r:id="rId8" imgW="140862" imgH="217695" progId="Equation.3">
                          <p:embed/>
                        </p:oleObj>
                      </mc:Choice>
                      <mc:Fallback>
                        <p:oleObj r:id="rId8" imgW="140862" imgH="217695"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
                    <a:extLst>
                      <a:ext uri="{FF2B5EF4-FFF2-40B4-BE49-F238E27FC236}">
                        <a16:creationId xmlns:a16="http://schemas.microsoft.com/office/drawing/2014/main" id="{00A681C9-CCFF-4830-B5D5-08902EA038D0}"/>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46134" r:id="rId10" imgW="140862" imgH="217695" progId="Equation.3">
                          <p:embed/>
                        </p:oleObj>
                      </mc:Choice>
                      <mc:Fallback>
                        <p:oleObj r:id="rId10" imgW="140862" imgH="21769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3">
                    <a:extLst>
                      <a:ext uri="{FF2B5EF4-FFF2-40B4-BE49-F238E27FC236}">
                        <a16:creationId xmlns:a16="http://schemas.microsoft.com/office/drawing/2014/main" id="{69513DB9-8E37-47D3-9CA1-26CEDFF8CA5D}"/>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46135" r:id="rId12" imgW="140862" imgH="217695" progId="Equation.3">
                          <p:embed/>
                        </p:oleObj>
                      </mc:Choice>
                      <mc:Fallback>
                        <p:oleObj r:id="rId12" imgW="140862" imgH="217695"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4">
                    <a:extLst>
                      <a:ext uri="{FF2B5EF4-FFF2-40B4-BE49-F238E27FC236}">
                        <a16:creationId xmlns:a16="http://schemas.microsoft.com/office/drawing/2014/main" id="{F339FB17-AFBF-4C88-9A10-CABCE37EC669}"/>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29" name="Object 15">
                    <a:extLst>
                      <a:ext uri="{FF2B5EF4-FFF2-40B4-BE49-F238E27FC236}">
                        <a16:creationId xmlns:a16="http://schemas.microsoft.com/office/drawing/2014/main" id="{805DD346-FEBF-4E85-B75E-3AF0F19705CB}"/>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46136" r:id="rId14" imgW="166473" imgH="217695" progId="Equation.3">
                          <p:embed/>
                        </p:oleObj>
                      </mc:Choice>
                      <mc:Fallback>
                        <p:oleObj r:id="rId14" imgW="166473" imgH="217695"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30" name="Object 16">
                    <a:extLst>
                      <a:ext uri="{FF2B5EF4-FFF2-40B4-BE49-F238E27FC236}">
                        <a16:creationId xmlns:a16="http://schemas.microsoft.com/office/drawing/2014/main" id="{027D04A2-C317-4428-8AA4-F91EE41871E1}"/>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46137" r:id="rId16" imgW="140862" imgH="217695" progId="Equation.3">
                          <p:embed/>
                        </p:oleObj>
                      </mc:Choice>
                      <mc:Fallback>
                        <p:oleObj r:id="rId16" imgW="140862" imgH="217695"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17">
                    <a:extLst>
                      <a:ext uri="{FF2B5EF4-FFF2-40B4-BE49-F238E27FC236}">
                        <a16:creationId xmlns:a16="http://schemas.microsoft.com/office/drawing/2014/main" id="{483AF257-C96E-4769-9C15-57283EB9377C}"/>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123" name="Line 18">
                  <a:extLst>
                    <a:ext uri="{FF2B5EF4-FFF2-40B4-BE49-F238E27FC236}">
                      <a16:creationId xmlns:a16="http://schemas.microsoft.com/office/drawing/2014/main" id="{25435B73-EFB1-40AC-B1FD-415F1B4F37CA}"/>
                    </a:ext>
                  </a:extLst>
                </p:cNvPr>
                <p:cNvSpPr>
                  <a:spLocks noChangeShapeType="1"/>
                </p:cNvSpPr>
                <p:nvPr/>
              </p:nvSpPr>
              <p:spPr bwMode="auto">
                <a:xfrm>
                  <a:off x="576" y="960"/>
                  <a:ext cx="144" cy="0"/>
                </a:xfrm>
                <a:prstGeom prst="line">
                  <a:avLst/>
                </a:prstGeom>
                <a:noFill/>
                <a:ln w="19050">
                  <a:solidFill>
                    <a:srgbClr val="000000"/>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9">
                  <a:extLst>
                    <a:ext uri="{FF2B5EF4-FFF2-40B4-BE49-F238E27FC236}">
                      <a16:creationId xmlns:a16="http://schemas.microsoft.com/office/drawing/2014/main" id="{11A8172D-4590-4276-BC63-6AAE3F330111}"/>
                    </a:ext>
                  </a:extLst>
                </p:cNvPr>
                <p:cNvSpPr>
                  <a:spLocks noChangeShapeType="1"/>
                </p:cNvSpPr>
                <p:nvPr/>
              </p:nvSpPr>
              <p:spPr bwMode="auto">
                <a:xfrm>
                  <a:off x="576" y="960"/>
                  <a:ext cx="0"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117" name="Text Box 20">
                <a:extLst>
                  <a:ext uri="{FF2B5EF4-FFF2-40B4-BE49-F238E27FC236}">
                    <a16:creationId xmlns:a16="http://schemas.microsoft.com/office/drawing/2014/main" id="{691CA979-D1D6-4622-B528-E9271DFA537A}"/>
                  </a:ext>
                </a:extLst>
              </p:cNvPr>
              <p:cNvSpPr txBox="1">
                <a:spLocks noChangeArrowheads="1"/>
              </p:cNvSpPr>
              <p:nvPr/>
            </p:nvSpPr>
            <p:spPr bwMode="auto">
              <a:xfrm>
                <a:off x="576" y="1296"/>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i</a:t>
                </a:r>
                <a:endParaRPr lang="en-US" altLang="zh-CN" sz="3200">
                  <a:solidFill>
                    <a:srgbClr val="CC0000"/>
                  </a:solidFill>
                  <a:ea typeface="黑体" panose="02010609060101010101" pitchFamily="49" charset="-122"/>
                </a:endParaRPr>
              </a:p>
            </p:txBody>
          </p:sp>
        </p:grpSp>
        <p:graphicFrame>
          <p:nvGraphicFramePr>
            <p:cNvPr id="46114" name="Object 21">
              <a:extLst>
                <a:ext uri="{FF2B5EF4-FFF2-40B4-BE49-F238E27FC236}">
                  <a16:creationId xmlns:a16="http://schemas.microsoft.com/office/drawing/2014/main" id="{0F77B990-2DF5-4CFD-959E-20FEDC34900F}"/>
                </a:ext>
              </a:extLst>
            </p:cNvPr>
            <p:cNvGraphicFramePr>
              <a:graphicFrameLocks noChangeAspect="1"/>
            </p:cNvGraphicFramePr>
            <p:nvPr/>
          </p:nvGraphicFramePr>
          <p:xfrm>
            <a:off x="336" y="48"/>
            <a:ext cx="177" cy="272"/>
          </p:xfrm>
          <a:graphic>
            <a:graphicData uri="http://schemas.openxmlformats.org/presentationml/2006/ole">
              <mc:AlternateContent xmlns:mc="http://schemas.openxmlformats.org/markup-compatibility/2006">
                <mc:Choice xmlns:v="urn:schemas-microsoft-com:vml" Requires="v">
                  <p:oleObj spid="_x0000_s46138" r:id="rId17" imgW="140862" imgH="217695" progId="Equation.3">
                    <p:embed/>
                  </p:oleObj>
                </mc:Choice>
                <mc:Fallback>
                  <p:oleObj r:id="rId17" imgW="140862" imgH="217695"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 y="48"/>
                          <a:ext cx="17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5" name="Line 22">
              <a:extLst>
                <a:ext uri="{FF2B5EF4-FFF2-40B4-BE49-F238E27FC236}">
                  <a16:creationId xmlns:a16="http://schemas.microsoft.com/office/drawing/2014/main" id="{34FF8423-C499-4D81-B86C-F7B06EF89768}"/>
                </a:ext>
              </a:extLst>
            </p:cNvPr>
            <p:cNvSpPr>
              <a:spLocks noChangeShapeType="1"/>
            </p:cNvSpPr>
            <p:nvPr/>
          </p:nvSpPr>
          <p:spPr bwMode="auto">
            <a:xfrm>
              <a:off x="384" y="336"/>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6103" name="Object 23" descr="蓝色砂纸">
            <a:extLst>
              <a:ext uri="{FF2B5EF4-FFF2-40B4-BE49-F238E27FC236}">
                <a16:creationId xmlns:a16="http://schemas.microsoft.com/office/drawing/2014/main" id="{C12F9190-5EC1-4C3A-9AC2-76976DA9DA4E}"/>
              </a:ext>
            </a:extLst>
          </p:cNvPr>
          <p:cNvGraphicFramePr>
            <a:graphicFrameLocks noChangeAspect="1"/>
          </p:cNvGraphicFramePr>
          <p:nvPr/>
        </p:nvGraphicFramePr>
        <p:xfrm>
          <a:off x="6324600" y="2209800"/>
          <a:ext cx="2471738" cy="1046163"/>
        </p:xfrm>
        <a:graphic>
          <a:graphicData uri="http://schemas.openxmlformats.org/presentationml/2006/ole">
            <mc:AlternateContent xmlns:mc="http://schemas.openxmlformats.org/markup-compatibility/2006">
              <mc:Choice xmlns:v="urn:schemas-microsoft-com:vml" Requires="v">
                <p:oleObj spid="_x0000_s46139" r:id="rId19" imgW="993186" imgH="420194" progId="Equation.3">
                  <p:embed/>
                </p:oleObj>
              </mc:Choice>
              <mc:Fallback>
                <p:oleObj r:id="rId19" imgW="993186" imgH="420194" progId="Equation.3">
                  <p:embed/>
                  <p:pic>
                    <p:nvPicPr>
                      <p:cNvPr id="0" name="Object 23" descr="蓝色砂纸"/>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2209800"/>
                        <a:ext cx="2471738" cy="1046163"/>
                      </a:xfrm>
                      <a:prstGeom prst="rect">
                        <a:avLst/>
                      </a:prstGeom>
                      <a:blipFill dpi="0" rotWithShape="0">
                        <a:blip r:embed="rId21"/>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4" name="Rectangle 24">
            <a:extLst>
              <a:ext uri="{FF2B5EF4-FFF2-40B4-BE49-F238E27FC236}">
                <a16:creationId xmlns:a16="http://schemas.microsoft.com/office/drawing/2014/main" id="{C5123DA1-EB7E-46DB-B02C-CEC43F5BBAFF}"/>
              </a:ext>
            </a:extLst>
          </p:cNvPr>
          <p:cNvSpPr>
            <a:spLocks noChangeArrowheads="1"/>
          </p:cNvSpPr>
          <p:nvPr/>
        </p:nvSpPr>
        <p:spPr bwMode="auto">
          <a:xfrm>
            <a:off x="457200" y="4191000"/>
            <a:ext cx="2765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993300"/>
                </a:solidFill>
                <a:ea typeface="幼圆" panose="02010509060101010101" pitchFamily="49" charset="-122"/>
              </a:rPr>
              <a:t>3.  </a:t>
            </a:r>
            <a:r>
              <a:rPr lang="zh-CN" altLang="en-US" sz="2800">
                <a:solidFill>
                  <a:srgbClr val="993300"/>
                </a:solidFill>
                <a:ea typeface="幼圆" panose="02010509060101010101" pitchFamily="49" charset="-122"/>
              </a:rPr>
              <a:t>求输出电阻</a:t>
            </a:r>
            <a:endParaRPr lang="zh-CN" altLang="en-US" sz="2800">
              <a:solidFill>
                <a:srgbClr val="993300"/>
              </a:solidFill>
              <a:latin typeface="幼圆" panose="02010509060101010101" pitchFamily="49" charset="-122"/>
              <a:ea typeface="幼圆" panose="02010509060101010101" pitchFamily="49" charset="-122"/>
            </a:endParaRPr>
          </a:p>
        </p:txBody>
      </p:sp>
      <p:grpSp>
        <p:nvGrpSpPr>
          <p:cNvPr id="46105" name="Group 25">
            <a:extLst>
              <a:ext uri="{FF2B5EF4-FFF2-40B4-BE49-F238E27FC236}">
                <a16:creationId xmlns:a16="http://schemas.microsoft.com/office/drawing/2014/main" id="{85402D22-181F-4427-AA17-233FC89DAE0A}"/>
              </a:ext>
            </a:extLst>
          </p:cNvPr>
          <p:cNvGrpSpPr>
            <a:grpSpLocks/>
          </p:cNvGrpSpPr>
          <p:nvPr/>
        </p:nvGrpSpPr>
        <p:grpSpPr bwMode="auto">
          <a:xfrm>
            <a:off x="381000" y="1524000"/>
            <a:ext cx="6019800" cy="2438400"/>
            <a:chOff x="0" y="0"/>
            <a:chExt cx="4027" cy="1536"/>
          </a:xfrm>
        </p:grpSpPr>
        <p:graphicFrame>
          <p:nvGraphicFramePr>
            <p:cNvPr id="46098" name="Object 26">
              <a:extLst>
                <a:ext uri="{FF2B5EF4-FFF2-40B4-BE49-F238E27FC236}">
                  <a16:creationId xmlns:a16="http://schemas.microsoft.com/office/drawing/2014/main" id="{9126B019-9077-479D-A1B3-914533CF64F3}"/>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46140" name="BMP 图像" r:id="rId22" imgW="6391444" imgH="2409796" progId="Paint.Picture">
                    <p:embed/>
                  </p:oleObj>
                </mc:Choice>
                <mc:Fallback>
                  <p:oleObj name="BMP 图像" r:id="rId22" imgW="6391444" imgH="2409796" progId="Paint.Picture">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9" name="Text Box 27">
              <a:extLst>
                <a:ext uri="{FF2B5EF4-FFF2-40B4-BE49-F238E27FC236}">
                  <a16:creationId xmlns:a16="http://schemas.microsoft.com/office/drawing/2014/main" id="{E8C90497-365A-478F-AF09-ED1024BF157F}"/>
                </a:ext>
              </a:extLst>
            </p:cNvPr>
            <p:cNvSpPr txBox="1">
              <a:spLocks noChangeArrowheads="1"/>
            </p:cNvSpPr>
            <p:nvPr/>
          </p:nvSpPr>
          <p:spPr bwMode="auto">
            <a:xfrm>
              <a:off x="9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46100" name="Text Box 28">
              <a:extLst>
                <a:ext uri="{FF2B5EF4-FFF2-40B4-BE49-F238E27FC236}">
                  <a16:creationId xmlns:a16="http://schemas.microsoft.com/office/drawing/2014/main" id="{E4164E82-7408-4454-9912-3F65EF348440}"/>
                </a:ext>
              </a:extLst>
            </p:cNvPr>
            <p:cNvSpPr txBox="1">
              <a:spLocks noChangeArrowheads="1"/>
            </p:cNvSpPr>
            <p:nvPr/>
          </p:nvSpPr>
          <p:spPr bwMode="auto">
            <a:xfrm>
              <a:off x="2832"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46101" name="Text Box 29">
              <a:extLst>
                <a:ext uri="{FF2B5EF4-FFF2-40B4-BE49-F238E27FC236}">
                  <a16:creationId xmlns:a16="http://schemas.microsoft.com/office/drawing/2014/main" id="{1FFAEFDC-30F1-42C2-B644-7D08C0E03641}"/>
                </a:ext>
              </a:extLst>
            </p:cNvPr>
            <p:cNvSpPr txBox="1">
              <a:spLocks noChangeArrowheads="1"/>
            </p:cNvSpPr>
            <p:nvPr/>
          </p:nvSpPr>
          <p:spPr bwMode="auto">
            <a:xfrm>
              <a:off x="33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nvGrpSpPr>
            <p:cNvPr id="46102" name="Group 30">
              <a:extLst>
                <a:ext uri="{FF2B5EF4-FFF2-40B4-BE49-F238E27FC236}">
                  <a16:creationId xmlns:a16="http://schemas.microsoft.com/office/drawing/2014/main" id="{4537B0CF-572B-47D2-B0B2-9B584611BA5B}"/>
                </a:ext>
              </a:extLst>
            </p:cNvPr>
            <p:cNvGrpSpPr>
              <a:grpSpLocks/>
            </p:cNvGrpSpPr>
            <p:nvPr/>
          </p:nvGrpSpPr>
          <p:grpSpPr bwMode="auto">
            <a:xfrm>
              <a:off x="336" y="0"/>
              <a:ext cx="3640" cy="1008"/>
              <a:chOff x="0" y="0"/>
              <a:chExt cx="3640" cy="1008"/>
            </a:xfrm>
          </p:grpSpPr>
          <p:graphicFrame>
            <p:nvGraphicFramePr>
              <p:cNvPr id="46106" name="Object 31">
                <a:extLst>
                  <a:ext uri="{FF2B5EF4-FFF2-40B4-BE49-F238E27FC236}">
                    <a16:creationId xmlns:a16="http://schemas.microsoft.com/office/drawing/2014/main" id="{E9BC8B04-BB3E-4204-B47E-6E7DF46A53D6}"/>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46141" r:id="rId23" imgW="140862" imgH="217695" progId="Equation.3">
                      <p:embed/>
                    </p:oleObj>
                  </mc:Choice>
                  <mc:Fallback>
                    <p:oleObj r:id="rId23" imgW="140862" imgH="217695"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32">
                <a:extLst>
                  <a:ext uri="{FF2B5EF4-FFF2-40B4-BE49-F238E27FC236}">
                    <a16:creationId xmlns:a16="http://schemas.microsoft.com/office/drawing/2014/main" id="{83F9D76E-9B75-4409-8506-88DB731CED89}"/>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46142" r:id="rId24" imgW="140862" imgH="217695" progId="Equation.3">
                      <p:embed/>
                    </p:oleObj>
                  </mc:Choice>
                  <mc:Fallback>
                    <p:oleObj r:id="rId24" imgW="140862" imgH="217695"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8" name="Object 33">
                <a:extLst>
                  <a:ext uri="{FF2B5EF4-FFF2-40B4-BE49-F238E27FC236}">
                    <a16:creationId xmlns:a16="http://schemas.microsoft.com/office/drawing/2014/main" id="{2547F711-0986-4065-8538-BAB00E5D73A8}"/>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46143" r:id="rId25" imgW="140862" imgH="217695" progId="Equation.3">
                      <p:embed/>
                    </p:oleObj>
                  </mc:Choice>
                  <mc:Fallback>
                    <p:oleObj r:id="rId25" imgW="140862" imgH="217695"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9" name="Line 34">
                <a:extLst>
                  <a:ext uri="{FF2B5EF4-FFF2-40B4-BE49-F238E27FC236}">
                    <a16:creationId xmlns:a16="http://schemas.microsoft.com/office/drawing/2014/main" id="{DA272FC5-113C-4C72-92D1-94E197FF50D3}"/>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10" name="Object 35">
                <a:extLst>
                  <a:ext uri="{FF2B5EF4-FFF2-40B4-BE49-F238E27FC236}">
                    <a16:creationId xmlns:a16="http://schemas.microsoft.com/office/drawing/2014/main" id="{0E2CA2AA-2AAE-41BE-A5CE-EFCE7212A045}"/>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46144" r:id="rId26" imgW="166473" imgH="217695" progId="Equation.3">
                      <p:embed/>
                    </p:oleObj>
                  </mc:Choice>
                  <mc:Fallback>
                    <p:oleObj r:id="rId26" imgW="166473" imgH="217695"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36">
                <a:extLst>
                  <a:ext uri="{FF2B5EF4-FFF2-40B4-BE49-F238E27FC236}">
                    <a16:creationId xmlns:a16="http://schemas.microsoft.com/office/drawing/2014/main" id="{8C89890F-281C-4BB5-BCC8-D53AA0635854}"/>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46145" r:id="rId27" imgW="140862" imgH="217695" progId="Equation.3">
                      <p:embed/>
                    </p:oleObj>
                  </mc:Choice>
                  <mc:Fallback>
                    <p:oleObj r:id="rId27" imgW="140862" imgH="217695"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2" name="Line 37">
                <a:extLst>
                  <a:ext uri="{FF2B5EF4-FFF2-40B4-BE49-F238E27FC236}">
                    <a16:creationId xmlns:a16="http://schemas.microsoft.com/office/drawing/2014/main" id="{9306EFA6-3C26-4631-9C10-4A70514874A2}"/>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38">
              <a:extLst>
                <a:ext uri="{FF2B5EF4-FFF2-40B4-BE49-F238E27FC236}">
                  <a16:creationId xmlns:a16="http://schemas.microsoft.com/office/drawing/2014/main" id="{5FBD8FE9-7D4C-44A1-A98D-E701B9A3F8B9}"/>
                </a:ext>
              </a:extLst>
            </p:cNvPr>
            <p:cNvSpPr>
              <a:spLocks noChangeShapeType="1"/>
            </p:cNvSpPr>
            <p:nvPr/>
          </p:nvSpPr>
          <p:spPr bwMode="auto">
            <a:xfrm flipH="1">
              <a:off x="2928" y="1056"/>
              <a:ext cx="144" cy="0"/>
            </a:xfrm>
            <a:prstGeom prst="line">
              <a:avLst/>
            </a:prstGeom>
            <a:noFill/>
            <a:ln w="19050">
              <a:solidFill>
                <a:srgbClr val="000000"/>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9">
              <a:extLst>
                <a:ext uri="{FF2B5EF4-FFF2-40B4-BE49-F238E27FC236}">
                  <a16:creationId xmlns:a16="http://schemas.microsoft.com/office/drawing/2014/main" id="{31D91BD5-0C0D-479A-ABCA-45F681E2E9CF}"/>
                </a:ext>
              </a:extLst>
            </p:cNvPr>
            <p:cNvSpPr>
              <a:spLocks noChangeShapeType="1"/>
            </p:cNvSpPr>
            <p:nvPr/>
          </p:nvSpPr>
          <p:spPr bwMode="auto">
            <a:xfrm flipH="1">
              <a:off x="3072" y="1056"/>
              <a:ext cx="0"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40">
              <a:extLst>
                <a:ext uri="{FF2B5EF4-FFF2-40B4-BE49-F238E27FC236}">
                  <a16:creationId xmlns:a16="http://schemas.microsoft.com/office/drawing/2014/main" id="{2981B9C2-ACE8-4A70-A506-D58CF2AF8C0E}"/>
                </a:ext>
              </a:extLst>
            </p:cNvPr>
            <p:cNvSpPr txBox="1">
              <a:spLocks noChangeArrowheads="1"/>
            </p:cNvSpPr>
            <p:nvPr/>
          </p:nvSpPr>
          <p:spPr bwMode="auto">
            <a:xfrm>
              <a:off x="3120" y="1306"/>
              <a:ext cx="288"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o</a:t>
              </a:r>
              <a:endParaRPr lang="en-US" altLang="zh-CN" sz="3200">
                <a:solidFill>
                  <a:srgbClr val="CC0000"/>
                </a:solidFill>
                <a:ea typeface="黑体" panose="02010609060101010101" pitchFamily="49" charset="-122"/>
              </a:endParaRPr>
            </a:p>
          </p:txBody>
        </p:sp>
      </p:grpSp>
      <p:grpSp>
        <p:nvGrpSpPr>
          <p:cNvPr id="46121" name="Group 41">
            <a:extLst>
              <a:ext uri="{FF2B5EF4-FFF2-40B4-BE49-F238E27FC236}">
                <a16:creationId xmlns:a16="http://schemas.microsoft.com/office/drawing/2014/main" id="{A29AF2A4-707E-4D6B-B4AF-310DF0AED672}"/>
              </a:ext>
            </a:extLst>
          </p:cNvPr>
          <p:cNvGrpSpPr>
            <a:grpSpLocks/>
          </p:cNvGrpSpPr>
          <p:nvPr/>
        </p:nvGrpSpPr>
        <p:grpSpPr bwMode="auto">
          <a:xfrm>
            <a:off x="1219200" y="4953000"/>
            <a:ext cx="1409700" cy="539750"/>
            <a:chOff x="0" y="0"/>
            <a:chExt cx="888" cy="340"/>
          </a:xfrm>
        </p:grpSpPr>
        <p:sp>
          <p:nvSpPr>
            <p:cNvPr id="46096" name="Text Box 42">
              <a:extLst>
                <a:ext uri="{FF2B5EF4-FFF2-40B4-BE49-F238E27FC236}">
                  <a16:creationId xmlns:a16="http://schemas.microsoft.com/office/drawing/2014/main" id="{A02CFF8A-433C-4FC0-B1D2-6FB1F0CF1126}"/>
                </a:ext>
              </a:extLst>
            </p:cNvPr>
            <p:cNvSpPr txBox="1">
              <a:spLocks noChangeArrowheads="1"/>
            </p:cNvSpPr>
            <p:nvPr/>
          </p:nvSpPr>
          <p:spPr bwMode="auto">
            <a:xfrm>
              <a:off x="0" y="4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00"/>
                  </a:solidFill>
                </a:rPr>
                <a:t>令</a:t>
              </a:r>
              <a:endParaRPr lang="zh-CN" altLang="en-US" i="1">
                <a:solidFill>
                  <a:srgbClr val="000000"/>
                </a:solidFill>
                <a:ea typeface="黑体" panose="02010609060101010101" pitchFamily="49" charset="-122"/>
              </a:endParaRPr>
            </a:p>
          </p:txBody>
        </p:sp>
        <p:graphicFrame>
          <p:nvGraphicFramePr>
            <p:cNvPr id="46097" name="Object 43">
              <a:extLst>
                <a:ext uri="{FF2B5EF4-FFF2-40B4-BE49-F238E27FC236}">
                  <a16:creationId xmlns:a16="http://schemas.microsoft.com/office/drawing/2014/main" id="{E76D7915-46AB-460D-98C5-15F70BC8CBC3}"/>
                </a:ext>
              </a:extLst>
            </p:cNvPr>
            <p:cNvGraphicFramePr>
              <a:graphicFrameLocks noChangeAspect="1"/>
            </p:cNvGraphicFramePr>
            <p:nvPr/>
          </p:nvGraphicFramePr>
          <p:xfrm>
            <a:off x="308" y="0"/>
            <a:ext cx="580" cy="340"/>
          </p:xfrm>
          <a:graphic>
            <a:graphicData uri="http://schemas.openxmlformats.org/presentationml/2006/ole">
              <mc:AlternateContent xmlns:mc="http://schemas.openxmlformats.org/markup-compatibility/2006">
                <mc:Choice xmlns:v="urn:schemas-microsoft-com:vml" Requires="v">
                  <p:oleObj spid="_x0000_s46146" r:id="rId28" imgW="370067" imgH="216936" progId="Equation.3">
                    <p:embed/>
                  </p:oleObj>
                </mc:Choice>
                <mc:Fallback>
                  <p:oleObj r:id="rId28" imgW="370067" imgH="216936" progId="Equation.3">
                    <p:embed/>
                    <p:pic>
                      <p:nvPicPr>
                        <p:cNvPr id="0" name="Object 4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8" y="0"/>
                          <a:ext cx="5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124" name="AutoShape 44">
            <a:extLst>
              <a:ext uri="{FF2B5EF4-FFF2-40B4-BE49-F238E27FC236}">
                <a16:creationId xmlns:a16="http://schemas.microsoft.com/office/drawing/2014/main" id="{39C131D3-4F1B-40A5-9717-1D3594DDD738}"/>
              </a:ext>
            </a:extLst>
          </p:cNvPr>
          <p:cNvSpPr>
            <a:spLocks noChangeArrowheads="1"/>
          </p:cNvSpPr>
          <p:nvPr/>
        </p:nvSpPr>
        <p:spPr bwMode="auto">
          <a:xfrm>
            <a:off x="3124200" y="5105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125" name="Object 45">
            <a:extLst>
              <a:ext uri="{FF2B5EF4-FFF2-40B4-BE49-F238E27FC236}">
                <a16:creationId xmlns:a16="http://schemas.microsoft.com/office/drawing/2014/main" id="{F2AB57C1-C13A-489B-BF4A-F26360AEB491}"/>
              </a:ext>
            </a:extLst>
          </p:cNvPr>
          <p:cNvGraphicFramePr>
            <a:graphicFrameLocks noChangeAspect="1"/>
          </p:cNvGraphicFramePr>
          <p:nvPr/>
        </p:nvGraphicFramePr>
        <p:xfrm>
          <a:off x="3824288" y="4953000"/>
          <a:ext cx="982662" cy="539750"/>
        </p:xfrm>
        <a:graphic>
          <a:graphicData uri="http://schemas.openxmlformats.org/presentationml/2006/ole">
            <mc:AlternateContent xmlns:mc="http://schemas.openxmlformats.org/markup-compatibility/2006">
              <mc:Choice xmlns:v="urn:schemas-microsoft-com:vml" Requires="v">
                <p:oleObj spid="_x0000_s46147" r:id="rId30" imgW="395589" imgH="216936" progId="Equation.3">
                  <p:embed/>
                </p:oleObj>
              </mc:Choice>
              <mc:Fallback>
                <p:oleObj r:id="rId30" imgW="395589" imgH="216936" progId="Equation.3">
                  <p:embed/>
                  <p:pic>
                    <p:nvPicPr>
                      <p:cNvPr id="0" name="Object 4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24288" y="4953000"/>
                        <a:ext cx="9826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6" name="AutoShape 46">
            <a:extLst>
              <a:ext uri="{FF2B5EF4-FFF2-40B4-BE49-F238E27FC236}">
                <a16:creationId xmlns:a16="http://schemas.microsoft.com/office/drawing/2014/main" id="{9EB8CB01-4B30-47C6-8529-39D5DFF60194}"/>
              </a:ext>
            </a:extLst>
          </p:cNvPr>
          <p:cNvSpPr>
            <a:spLocks noChangeArrowheads="1"/>
          </p:cNvSpPr>
          <p:nvPr/>
        </p:nvSpPr>
        <p:spPr bwMode="auto">
          <a:xfrm>
            <a:off x="5410200" y="5105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127" name="Object 47">
            <a:extLst>
              <a:ext uri="{FF2B5EF4-FFF2-40B4-BE49-F238E27FC236}">
                <a16:creationId xmlns:a16="http://schemas.microsoft.com/office/drawing/2014/main" id="{A198CA4C-F0EB-42AB-AD68-3CBD1FF00CED}"/>
              </a:ext>
            </a:extLst>
          </p:cNvPr>
          <p:cNvGraphicFramePr>
            <a:graphicFrameLocks noChangeAspect="1"/>
          </p:cNvGraphicFramePr>
          <p:nvPr/>
        </p:nvGraphicFramePr>
        <p:xfrm>
          <a:off x="6192838" y="4953000"/>
          <a:ext cx="1427162" cy="539750"/>
        </p:xfrm>
        <a:graphic>
          <a:graphicData uri="http://schemas.openxmlformats.org/presentationml/2006/ole">
            <mc:AlternateContent xmlns:mc="http://schemas.openxmlformats.org/markup-compatibility/2006">
              <mc:Choice xmlns:v="urn:schemas-microsoft-com:vml" Requires="v">
                <p:oleObj spid="_x0000_s46148" r:id="rId32" imgW="572743" imgH="216370" progId="Equation.3">
                  <p:embed/>
                </p:oleObj>
              </mc:Choice>
              <mc:Fallback>
                <p:oleObj r:id="rId32" imgW="572743" imgH="216370" progId="Equation.3">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92838" y="4953000"/>
                        <a:ext cx="14271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128" name="Group 48">
            <a:extLst>
              <a:ext uri="{FF2B5EF4-FFF2-40B4-BE49-F238E27FC236}">
                <a16:creationId xmlns:a16="http://schemas.microsoft.com/office/drawing/2014/main" id="{87960EC4-3DE9-43E2-8A14-5CBE6B941240}"/>
              </a:ext>
            </a:extLst>
          </p:cNvPr>
          <p:cNvGrpSpPr>
            <a:grpSpLocks/>
          </p:cNvGrpSpPr>
          <p:nvPr/>
        </p:nvGrpSpPr>
        <p:grpSpPr bwMode="auto">
          <a:xfrm>
            <a:off x="1143000" y="5715000"/>
            <a:ext cx="2057400" cy="363538"/>
            <a:chOff x="0" y="0"/>
            <a:chExt cx="1296" cy="229"/>
          </a:xfrm>
        </p:grpSpPr>
        <p:sp>
          <p:nvSpPr>
            <p:cNvPr id="46094" name="Text Box 49" descr="蓝色砂纸">
              <a:extLst>
                <a:ext uri="{FF2B5EF4-FFF2-40B4-BE49-F238E27FC236}">
                  <a16:creationId xmlns:a16="http://schemas.microsoft.com/office/drawing/2014/main" id="{A30EEE4D-8133-4B2D-BDDA-655A729776FA}"/>
                </a:ext>
              </a:extLst>
            </p:cNvPr>
            <p:cNvSpPr txBox="1">
              <a:spLocks noChangeArrowheads="1"/>
            </p:cNvSpPr>
            <p:nvPr/>
          </p:nvSpPr>
          <p:spPr bwMode="auto">
            <a:xfrm>
              <a:off x="528" y="0"/>
              <a:ext cx="768" cy="229"/>
            </a:xfrm>
            <a:prstGeom prst="rect">
              <a:avLst/>
            </a:prstGeom>
            <a:noFill/>
            <a:ln>
              <a:noFill/>
            </a:ln>
            <a:effectLst/>
            <a:extLst>
              <a:ext uri="{909E8E84-426E-40DD-AFC4-6F175D3DCCD1}">
                <a14:hiddenFill xmlns:a14="http://schemas.microsoft.com/office/drawing/2010/main">
                  <a:blipFill dpi="0" rotWithShape="0">
                    <a:blip r:embed="rId2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o </a:t>
              </a:r>
              <a:r>
                <a:rPr lang="en-US" altLang="zh-CN">
                  <a:solidFill>
                    <a:srgbClr val="000000"/>
                  </a:solidFill>
                  <a:ea typeface="黑体" panose="02010609060101010101" pitchFamily="49" charset="-122"/>
                </a:rPr>
                <a:t>=  </a:t>
              </a: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 </a:t>
              </a:r>
              <a:endParaRPr lang="en-US" altLang="zh-CN" i="1">
                <a:solidFill>
                  <a:srgbClr val="000000"/>
                </a:solidFill>
                <a:ea typeface="黑体" panose="02010609060101010101" pitchFamily="49" charset="-122"/>
              </a:endParaRPr>
            </a:p>
          </p:txBody>
        </p:sp>
        <p:sp>
          <p:nvSpPr>
            <p:cNvPr id="46095" name="Text Box 50">
              <a:extLst>
                <a:ext uri="{FF2B5EF4-FFF2-40B4-BE49-F238E27FC236}">
                  <a16:creationId xmlns:a16="http://schemas.microsoft.com/office/drawing/2014/main" id="{7012B04F-E354-46E8-BF1D-BEB549C180AF}"/>
                </a:ext>
              </a:extLst>
            </p:cNvPr>
            <p:cNvSpPr txBox="1">
              <a:spLocks noChangeArrowheads="1"/>
            </p:cNvSpPr>
            <p:nvPr/>
          </p:nvSpPr>
          <p:spPr bwMode="auto">
            <a:xfrm>
              <a:off x="0" y="0"/>
              <a:ext cx="67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00"/>
                  </a:solidFill>
                </a:rPr>
                <a:t>所以</a:t>
              </a:r>
              <a:endParaRPr lang="zh-CN" altLang="en-US" i="1">
                <a:solidFill>
                  <a:srgbClr val="000000"/>
                </a:solidFill>
                <a:ea typeface="黑体" panose="02010609060101010101" pitchFamily="49" charset="-122"/>
              </a:endParaRPr>
            </a:p>
          </p:txBody>
        </p:sp>
      </p:grpSp>
      <p:graphicFrame>
        <p:nvGraphicFramePr>
          <p:cNvPr id="46131" name="Object 51">
            <a:extLst>
              <a:ext uri="{FF2B5EF4-FFF2-40B4-BE49-F238E27FC236}">
                <a16:creationId xmlns:a16="http://schemas.microsoft.com/office/drawing/2014/main" id="{B7F0FC20-A9BE-4B4F-A4C9-06C730706AAE}"/>
              </a:ext>
            </a:extLst>
          </p:cNvPr>
          <p:cNvGraphicFramePr>
            <a:graphicFrameLocks noChangeAspect="1"/>
          </p:cNvGraphicFramePr>
          <p:nvPr/>
        </p:nvGraphicFramePr>
        <p:xfrm>
          <a:off x="3200400" y="3962400"/>
          <a:ext cx="1981200" cy="990600"/>
        </p:xfrm>
        <a:graphic>
          <a:graphicData uri="http://schemas.openxmlformats.org/presentationml/2006/ole">
            <mc:AlternateContent xmlns:mc="http://schemas.openxmlformats.org/markup-compatibility/2006">
              <mc:Choice xmlns:v="urn:schemas-microsoft-com:vml" Requires="v">
                <p:oleObj spid="_x0000_s46149" r:id="rId34" imgW="1005920" imgH="572992" progId="Equation.3">
                  <p:embed/>
                </p:oleObj>
              </mc:Choice>
              <mc:Fallback>
                <p:oleObj r:id="rId34" imgW="1005920" imgH="572992" progId="Equation.3">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200400" y="3962400"/>
                        <a:ext cx="198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46083"/>
                                        </p:tgtEl>
                                        <p:attrNameLst>
                                          <p:attrName>style.visibility</p:attrName>
                                        </p:attrNameLst>
                                      </p:cBhvr>
                                      <p:to>
                                        <p:strVal val="visible"/>
                                      </p:to>
                                    </p:set>
                                    <p:animEffect transition="in" filter="box(out)">
                                      <p:cBhvr>
                                        <p:cTn id="13" dur="500"/>
                                        <p:tgtEl>
                                          <p:spTgt spid="46083"/>
                                        </p:tgtEl>
                                      </p:cBhvr>
                                    </p:animEffect>
                                  </p:childTnLst>
                                  <p:subTnLst>
                                    <p:audio>
                                      <p:cMediaNode>
                                        <p:cTn display="0" masterRel="sameClick">
                                          <p:stCondLst>
                                            <p:cond evt="begin" delay="0">
                                              <p:tn val="11"/>
                                            </p:cond>
                                          </p:stCondLst>
                                          <p:endCondLst>
                                            <p:cond evt="onStopAudio" delay="0">
                                              <p:tgtEl>
                                                <p:sldTgt/>
                                              </p:tgtEl>
                                            </p:cond>
                                          </p:endCondLst>
                                        </p:cTn>
                                        <p:tgtEl>
                                          <p:sndTgt r:embed="rId5"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6103"/>
                                        </p:tgtEl>
                                        <p:attrNameLst>
                                          <p:attrName>style.visibility</p:attrName>
                                        </p:attrNameLst>
                                      </p:cBhvr>
                                      <p:to>
                                        <p:strVal val="visible"/>
                                      </p:to>
                                    </p:set>
                                    <p:animEffect transition="in" filter="wipe(left)">
                                      <p:cBhvr>
                                        <p:cTn id="18" dur="500"/>
                                        <p:tgtEl>
                                          <p:spTgt spid="4610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6104"/>
                                        </p:tgtEl>
                                        <p:attrNameLst>
                                          <p:attrName>style.visibility</p:attrName>
                                        </p:attrNameLst>
                                      </p:cBhvr>
                                      <p:to>
                                        <p:strVal val="visible"/>
                                      </p:to>
                                    </p:set>
                                    <p:anim calcmode="lin" valueType="num">
                                      <p:cBhvr additive="base">
                                        <p:cTn id="23" dur="500" fill="hold"/>
                                        <p:tgtEl>
                                          <p:spTgt spid="46104"/>
                                        </p:tgtEl>
                                        <p:attrNameLst>
                                          <p:attrName>ppt_x</p:attrName>
                                        </p:attrNameLst>
                                      </p:cBhvr>
                                      <p:tavLst>
                                        <p:tav tm="0">
                                          <p:val>
                                            <p:strVal val="0-#ppt_w/2"/>
                                          </p:val>
                                        </p:tav>
                                        <p:tav tm="100000">
                                          <p:val>
                                            <p:strVal val="#ppt_x"/>
                                          </p:val>
                                        </p:tav>
                                      </p:tavLst>
                                    </p:anim>
                                    <p:anim calcmode="lin" valueType="num">
                                      <p:cBhvr additive="base">
                                        <p:cTn id="24" dur="500" fill="hold"/>
                                        <p:tgtEl>
                                          <p:spTgt spid="46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6131"/>
                                        </p:tgtEl>
                                        <p:attrNameLst>
                                          <p:attrName>style.visibility</p:attrName>
                                        </p:attrNameLst>
                                      </p:cBhvr>
                                      <p:to>
                                        <p:strVal val="visible"/>
                                      </p:to>
                                    </p:set>
                                    <p:animEffect transition="in" filter="wipe(left)">
                                      <p:cBhvr>
                                        <p:cTn id="29" dur="500"/>
                                        <p:tgtEl>
                                          <p:spTgt spid="4613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46105"/>
                                        </p:tgtEl>
                                        <p:attrNameLst>
                                          <p:attrName>style.visibility</p:attrName>
                                        </p:attrNameLst>
                                      </p:cBhvr>
                                      <p:to>
                                        <p:strVal val="visible"/>
                                      </p:to>
                                    </p:set>
                                    <p:animEffect transition="in" filter="box(in)">
                                      <p:cBhvr>
                                        <p:cTn id="34" dur="500"/>
                                        <p:tgtEl>
                                          <p:spTgt spid="46105"/>
                                        </p:tgtEl>
                                      </p:cBhvr>
                                    </p:animEffect>
                                  </p:childTnLst>
                                  <p:subTnLst>
                                    <p:audio>
                                      <p:cMediaNode>
                                        <p:cTn display="0" masterRel="sameClick">
                                          <p:stCondLst>
                                            <p:cond evt="begin" delay="0">
                                              <p:tn val="32"/>
                                            </p:cond>
                                          </p:stCondLst>
                                          <p:endCondLst>
                                            <p:cond evt="onStopAudio" delay="0">
                                              <p:tgtEl>
                                                <p:sldTgt/>
                                              </p:tgtEl>
                                            </p:cond>
                                          </p:endCondLst>
                                        </p:cTn>
                                        <p:tgtEl>
                                          <p:sndTgt r:embed="rId5"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6121"/>
                                        </p:tgtEl>
                                        <p:attrNameLst>
                                          <p:attrName>style.visibility</p:attrName>
                                        </p:attrNameLst>
                                      </p:cBhvr>
                                      <p:to>
                                        <p:strVal val="visible"/>
                                      </p:to>
                                    </p:set>
                                    <p:animEffect transition="in" filter="wipe(left)">
                                      <p:cBhvr>
                                        <p:cTn id="39" dur="500"/>
                                        <p:tgtEl>
                                          <p:spTgt spid="46121"/>
                                        </p:tgtEl>
                                      </p:cBhvr>
                                    </p:animEffect>
                                  </p:childTnLst>
                                  <p:subTnLst>
                                    <p:audio>
                                      <p:cMediaNode>
                                        <p:cTn display="0" masterRel="sameClick">
                                          <p:stCondLst>
                                            <p:cond evt="begin" delay="0">
                                              <p:tn val="37"/>
                                            </p:cond>
                                          </p:stCondLst>
                                          <p:endCondLst>
                                            <p:cond evt="onStopAudio" delay="0">
                                              <p:tgtEl>
                                                <p:sldTgt/>
                                              </p:tgtEl>
                                            </p:cond>
                                          </p:endCondLst>
                                        </p:cTn>
                                        <p:tgtEl>
                                          <p:sndTgt r:embed="rId4"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6124"/>
                                        </p:tgtEl>
                                        <p:attrNameLst>
                                          <p:attrName>style.visibility</p:attrName>
                                        </p:attrNameLst>
                                      </p:cBhvr>
                                      <p:to>
                                        <p:strVal val="visible"/>
                                      </p:to>
                                    </p:set>
                                    <p:animEffect transition="in" filter="wipe(left)">
                                      <p:cBhvr>
                                        <p:cTn id="44" dur="500"/>
                                        <p:tgtEl>
                                          <p:spTgt spid="46124"/>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6125"/>
                                        </p:tgtEl>
                                        <p:attrNameLst>
                                          <p:attrName>style.visibility</p:attrName>
                                        </p:attrNameLst>
                                      </p:cBhvr>
                                      <p:to>
                                        <p:strVal val="visible"/>
                                      </p:to>
                                    </p:set>
                                    <p:animEffect transition="in" filter="wipe(left)">
                                      <p:cBhvr>
                                        <p:cTn id="49" dur="500"/>
                                        <p:tgtEl>
                                          <p:spTgt spid="46125"/>
                                        </p:tgtEl>
                                      </p:cBhvr>
                                    </p:animEffect>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6126"/>
                                        </p:tgtEl>
                                        <p:attrNameLst>
                                          <p:attrName>style.visibility</p:attrName>
                                        </p:attrNameLst>
                                      </p:cBhvr>
                                      <p:to>
                                        <p:strVal val="visible"/>
                                      </p:to>
                                    </p:set>
                                    <p:animEffect transition="in" filter="wipe(left)">
                                      <p:cBhvr>
                                        <p:cTn id="54" dur="500"/>
                                        <p:tgtEl>
                                          <p:spTgt spid="46126"/>
                                        </p:tgtEl>
                                      </p:cBhvr>
                                    </p:animEffect>
                                  </p:childTnLst>
                                  <p:subTnLst>
                                    <p:audio>
                                      <p:cMediaNode>
                                        <p:cTn display="0" masterRel="sameClick">
                                          <p:stCondLst>
                                            <p:cond evt="begin" delay="0">
                                              <p:tn val="52"/>
                                            </p:cond>
                                          </p:stCondLst>
                                          <p:endCondLst>
                                            <p:cond evt="onStopAudio" delay="0">
                                              <p:tgtEl>
                                                <p:sldTgt/>
                                              </p:tgtEl>
                                            </p:cond>
                                          </p:endCondLst>
                                        </p:cTn>
                                        <p:tgtEl>
                                          <p:sndTgt r:embed="rId4"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6127"/>
                                        </p:tgtEl>
                                        <p:attrNameLst>
                                          <p:attrName>style.visibility</p:attrName>
                                        </p:attrNameLst>
                                      </p:cBhvr>
                                      <p:to>
                                        <p:strVal val="visible"/>
                                      </p:to>
                                    </p:set>
                                    <p:animEffect transition="in" filter="wipe(left)">
                                      <p:cBhvr>
                                        <p:cTn id="59" dur="500"/>
                                        <p:tgtEl>
                                          <p:spTgt spid="46127"/>
                                        </p:tgtEl>
                                      </p:cBhvr>
                                    </p:animEffect>
                                  </p:childTnLst>
                                  <p:subTnLst>
                                    <p:audio>
                                      <p:cMediaNode>
                                        <p:cTn display="0" masterRel="sameClick">
                                          <p:stCondLst>
                                            <p:cond evt="begin" delay="0">
                                              <p:tn val="57"/>
                                            </p:cond>
                                          </p:stCondLst>
                                          <p:endCondLst>
                                            <p:cond evt="onStopAudio" delay="0">
                                              <p:tgtEl>
                                                <p:sldTgt/>
                                              </p:tgtEl>
                                            </p:cond>
                                          </p:endCondLst>
                                        </p:cTn>
                                        <p:tgtEl>
                                          <p:sndTgt r:embed="rId4" name="CHIMES.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46128"/>
                                        </p:tgtEl>
                                        <p:attrNameLst>
                                          <p:attrName>style.visibility</p:attrName>
                                        </p:attrNameLst>
                                      </p:cBhvr>
                                      <p:to>
                                        <p:strVal val="visible"/>
                                      </p:to>
                                    </p:set>
                                    <p:animEffect transition="in" filter="box(out)">
                                      <p:cBhvr>
                                        <p:cTn id="64" dur="500"/>
                                        <p:tgtEl>
                                          <p:spTgt spid="46128"/>
                                        </p:tgtEl>
                                      </p:cBhvr>
                                    </p:animEffect>
                                  </p:childTnLst>
                                  <p:subTnLst>
                                    <p:audio>
                                      <p:cMediaNode>
                                        <p:cTn display="0" masterRel="sameClick">
                                          <p:stCondLst>
                                            <p:cond evt="begin" delay="0">
                                              <p:tn val="62"/>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104" grpId="0" autoUpdateAnimBg="0"/>
      <p:bldP spid="46124" grpId="0" animBg="1"/>
      <p:bldP spid="46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79091A2B-CD31-4378-AC8F-A573B3EA88C4}"/>
              </a:ext>
            </a:extLst>
          </p:cNvPr>
          <p:cNvGraphicFramePr>
            <a:graphicFrameLocks noChangeAspect="1"/>
          </p:cNvGraphicFramePr>
          <p:nvPr/>
        </p:nvGraphicFramePr>
        <p:xfrm>
          <a:off x="3962400" y="838200"/>
          <a:ext cx="4724400" cy="2063750"/>
        </p:xfrm>
        <a:graphic>
          <a:graphicData uri="http://schemas.openxmlformats.org/presentationml/2006/ole">
            <mc:AlternateContent xmlns:mc="http://schemas.openxmlformats.org/markup-compatibility/2006">
              <mc:Choice xmlns:v="urn:schemas-microsoft-com:vml" Requires="v">
                <p:oleObj spid="_x0000_s47114" r:id="rId4" imgW="2333503" imgH="1171327" progId="ImgFolio.Document">
                  <p:embed/>
                </p:oleObj>
              </mc:Choice>
              <mc:Fallback>
                <p:oleObj r:id="rId4" imgW="2333503" imgH="1171327" progId="ImgFolio.Document">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838200"/>
                        <a:ext cx="47244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Text Box 3">
            <a:extLst>
              <a:ext uri="{FF2B5EF4-FFF2-40B4-BE49-F238E27FC236}">
                <a16:creationId xmlns:a16="http://schemas.microsoft.com/office/drawing/2014/main" id="{20DD15DB-8F83-4CAD-B33E-02117D857171}"/>
              </a:ext>
            </a:extLst>
          </p:cNvPr>
          <p:cNvSpPr txBox="1">
            <a:spLocks noChangeArrowheads="1"/>
          </p:cNvSpPr>
          <p:nvPr/>
        </p:nvSpPr>
        <p:spPr bwMode="auto">
          <a:xfrm>
            <a:off x="685800" y="776288"/>
            <a:ext cx="5183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4.当信号源有内阻时：求解</a:t>
            </a:r>
          </a:p>
        </p:txBody>
      </p:sp>
      <p:sp>
        <p:nvSpPr>
          <p:cNvPr id="47108" name="Text Box 4">
            <a:extLst>
              <a:ext uri="{FF2B5EF4-FFF2-40B4-BE49-F238E27FC236}">
                <a16:creationId xmlns:a16="http://schemas.microsoft.com/office/drawing/2014/main" id="{C260F415-CE2D-4B31-9040-425CD654B41C}"/>
              </a:ext>
            </a:extLst>
          </p:cNvPr>
          <p:cNvSpPr txBox="1">
            <a:spLocks noChangeArrowheads="1"/>
          </p:cNvSpPr>
          <p:nvPr/>
        </p:nvSpPr>
        <p:spPr bwMode="auto">
          <a:xfrm>
            <a:off x="6372225" y="3573463"/>
            <a:ext cx="228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ea typeface="黑体" panose="02010609060101010101" pitchFamily="49" charset="-122"/>
              </a:rPr>
              <a:t>R</a:t>
            </a:r>
            <a:r>
              <a:rPr lang="en-US" altLang="zh-CN" baseline="-25000">
                <a:solidFill>
                  <a:srgbClr val="FF3300"/>
                </a:solidFill>
                <a:ea typeface="黑体" panose="02010609060101010101" pitchFamily="49" charset="-122"/>
              </a:rPr>
              <a:t>i</a:t>
            </a:r>
            <a:r>
              <a:rPr lang="zh-CN" altLang="en-US">
                <a:solidFill>
                  <a:srgbClr val="FF3300"/>
                </a:solidFill>
              </a:rPr>
              <a:t>为放大电路的输入电阻</a:t>
            </a:r>
          </a:p>
        </p:txBody>
      </p:sp>
      <p:graphicFrame>
        <p:nvGraphicFramePr>
          <p:cNvPr id="47109" name="Object 5">
            <a:extLst>
              <a:ext uri="{FF2B5EF4-FFF2-40B4-BE49-F238E27FC236}">
                <a16:creationId xmlns:a16="http://schemas.microsoft.com/office/drawing/2014/main" id="{222EC5BD-A728-4402-882F-1B9FB24E84E4}"/>
              </a:ext>
            </a:extLst>
          </p:cNvPr>
          <p:cNvGraphicFramePr>
            <a:graphicFrameLocks noChangeAspect="1"/>
          </p:cNvGraphicFramePr>
          <p:nvPr/>
        </p:nvGraphicFramePr>
        <p:xfrm>
          <a:off x="1763713" y="1341438"/>
          <a:ext cx="1714500" cy="1343025"/>
        </p:xfrm>
        <a:graphic>
          <a:graphicData uri="http://schemas.openxmlformats.org/presentationml/2006/ole">
            <mc:AlternateContent xmlns:mc="http://schemas.openxmlformats.org/markup-compatibility/2006">
              <mc:Choice xmlns:v="urn:schemas-microsoft-com:vml" Requires="v">
                <p:oleObj spid="_x0000_s47115" r:id="rId6" imgW="585072" imgH="458102" progId="Equation.3">
                  <p:embed/>
                </p:oleObj>
              </mc:Choice>
              <mc:Fallback>
                <p:oleObj r:id="rId6" imgW="585072" imgH="45810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341438"/>
                        <a:ext cx="17145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Text Box 6">
            <a:extLst>
              <a:ext uri="{FF2B5EF4-FFF2-40B4-BE49-F238E27FC236}">
                <a16:creationId xmlns:a16="http://schemas.microsoft.com/office/drawing/2014/main" id="{C7144F49-4EB2-4C69-AACE-04CC2A77790F}"/>
              </a:ext>
            </a:extLst>
          </p:cNvPr>
          <p:cNvSpPr txBox="1">
            <a:spLocks noChangeArrowheads="1"/>
          </p:cNvSpPr>
          <p:nvPr/>
        </p:nvSpPr>
        <p:spPr bwMode="auto">
          <a:xfrm>
            <a:off x="755650" y="27813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ea typeface="黑体" panose="02010609060101010101" pitchFamily="49" charset="-122"/>
              </a:rPr>
              <a:t>定义：</a:t>
            </a:r>
          </a:p>
        </p:txBody>
      </p:sp>
      <p:graphicFrame>
        <p:nvGraphicFramePr>
          <p:cNvPr id="47111" name="Object 7">
            <a:extLst>
              <a:ext uri="{FF2B5EF4-FFF2-40B4-BE49-F238E27FC236}">
                <a16:creationId xmlns:a16="http://schemas.microsoft.com/office/drawing/2014/main" id="{522287AB-9B28-425A-A1F2-E01F5E99124B}"/>
              </a:ext>
            </a:extLst>
          </p:cNvPr>
          <p:cNvGraphicFramePr>
            <a:graphicFrameLocks noChangeAspect="1"/>
          </p:cNvGraphicFramePr>
          <p:nvPr/>
        </p:nvGraphicFramePr>
        <p:xfrm>
          <a:off x="684213" y="3284538"/>
          <a:ext cx="1638300" cy="1344612"/>
        </p:xfrm>
        <a:graphic>
          <a:graphicData uri="http://schemas.openxmlformats.org/presentationml/2006/ole">
            <mc:AlternateContent xmlns:mc="http://schemas.openxmlformats.org/markup-compatibility/2006">
              <mc:Choice xmlns:v="urn:schemas-microsoft-com:vml" Requires="v">
                <p:oleObj spid="_x0000_s47116" r:id="rId8" imgW="559822" imgH="458102" progId="Equation.3">
                  <p:embed/>
                </p:oleObj>
              </mc:Choice>
              <mc:Fallback>
                <p:oleObj r:id="rId8" imgW="559822" imgH="45810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284538"/>
                        <a:ext cx="1638300"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8">
            <a:extLst>
              <a:ext uri="{FF2B5EF4-FFF2-40B4-BE49-F238E27FC236}">
                <a16:creationId xmlns:a16="http://schemas.microsoft.com/office/drawing/2014/main" id="{EEBD37E8-A11D-45F9-9CD4-CB45B840F7B3}"/>
              </a:ext>
            </a:extLst>
          </p:cNvPr>
          <p:cNvGraphicFramePr>
            <a:graphicFrameLocks noChangeAspect="1"/>
          </p:cNvGraphicFramePr>
          <p:nvPr/>
        </p:nvGraphicFramePr>
        <p:xfrm>
          <a:off x="3132138" y="3429000"/>
          <a:ext cx="2630487" cy="1152525"/>
        </p:xfrm>
        <a:graphic>
          <a:graphicData uri="http://schemas.openxmlformats.org/presentationml/2006/ole">
            <mc:AlternateContent xmlns:mc="http://schemas.openxmlformats.org/markup-compatibility/2006">
              <mc:Choice xmlns:v="urn:schemas-microsoft-com:vml" Requires="v">
                <p:oleObj spid="_x0000_s47117" r:id="rId10" imgW="966682" imgH="432321" progId="Equation.3">
                  <p:embed/>
                </p:oleObj>
              </mc:Choice>
              <mc:Fallback>
                <p:oleObj r:id="rId10" imgW="966682" imgH="432321"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138" y="3429000"/>
                        <a:ext cx="263048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9">
            <a:extLst>
              <a:ext uri="{FF2B5EF4-FFF2-40B4-BE49-F238E27FC236}">
                <a16:creationId xmlns:a16="http://schemas.microsoft.com/office/drawing/2014/main" id="{F431A210-D73F-4AC1-A661-4F50AABFF64A}"/>
              </a:ext>
            </a:extLst>
          </p:cNvPr>
          <p:cNvGraphicFramePr>
            <a:graphicFrameLocks noChangeAspect="1"/>
          </p:cNvGraphicFramePr>
          <p:nvPr/>
        </p:nvGraphicFramePr>
        <p:xfrm>
          <a:off x="755650" y="4868863"/>
          <a:ext cx="5891213" cy="1344612"/>
        </p:xfrm>
        <a:graphic>
          <a:graphicData uri="http://schemas.openxmlformats.org/presentationml/2006/ole">
            <mc:AlternateContent xmlns:mc="http://schemas.openxmlformats.org/markup-compatibility/2006">
              <mc:Choice xmlns:v="urn:schemas-microsoft-com:vml" Requires="v">
                <p:oleObj spid="_x0000_s47118" r:id="rId12" imgW="2007070" imgH="457380" progId="Equation.3">
                  <p:embed/>
                </p:oleObj>
              </mc:Choice>
              <mc:Fallback>
                <p:oleObj r:id="rId12" imgW="2007070" imgH="4573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4868863"/>
                        <a:ext cx="5891213"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10">
                                            <p:txEl>
                                              <p:pRg st="0" end="0"/>
                                            </p:txEl>
                                          </p:spTgt>
                                        </p:tgtEl>
                                        <p:attrNameLst>
                                          <p:attrName>style.visibility</p:attrName>
                                        </p:attrNameLst>
                                      </p:cBhvr>
                                      <p:to>
                                        <p:strVal val="visible"/>
                                      </p:to>
                                    </p:set>
                                    <p:animEffect transition="in" filter="box(out)">
                                      <p:cBhvr>
                                        <p:cTn id="7" dur="500"/>
                                        <p:tgtEl>
                                          <p:spTgt spid="471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 calcmode="lin" valueType="num">
                                      <p:cBhvr additive="base">
                                        <p:cTn id="12" dur="500" fill="hold"/>
                                        <p:tgtEl>
                                          <p:spTgt spid="47111"/>
                                        </p:tgtEl>
                                        <p:attrNameLst>
                                          <p:attrName>ppt_x</p:attrName>
                                        </p:attrNameLst>
                                      </p:cBhvr>
                                      <p:tavLst>
                                        <p:tav tm="0">
                                          <p:val>
                                            <p:strVal val="#ppt_x"/>
                                          </p:val>
                                        </p:tav>
                                        <p:tav tm="100000">
                                          <p:val>
                                            <p:strVal val="#ppt_x"/>
                                          </p:val>
                                        </p:tav>
                                      </p:tavLst>
                                    </p:anim>
                                    <p:anim calcmode="lin" valueType="num">
                                      <p:cBhvr additive="base">
                                        <p:cTn id="13" dur="500" fill="hold"/>
                                        <p:tgtEl>
                                          <p:spTgt spid="4711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nodeType="afterEffect">
                                  <p:stCondLst>
                                    <p:cond delay="0"/>
                                  </p:stCondLst>
                                  <p:childTnLst>
                                    <p:set>
                                      <p:cBhvr>
                                        <p:cTn id="16" dur="1" fill="hold">
                                          <p:stCondLst>
                                            <p:cond delay="0"/>
                                          </p:stCondLst>
                                        </p:cTn>
                                        <p:tgtEl>
                                          <p:spTgt spid="47112"/>
                                        </p:tgtEl>
                                        <p:attrNameLst>
                                          <p:attrName>style.visibility</p:attrName>
                                        </p:attrNameLst>
                                      </p:cBhvr>
                                      <p:to>
                                        <p:strVal val="visible"/>
                                      </p:to>
                                    </p:set>
                                    <p:anim calcmode="lin" valueType="num">
                                      <p:cBhvr additive="base">
                                        <p:cTn id="17" dur="500" fill="hold"/>
                                        <p:tgtEl>
                                          <p:spTgt spid="47112"/>
                                        </p:tgtEl>
                                        <p:attrNameLst>
                                          <p:attrName>ppt_x</p:attrName>
                                        </p:attrNameLst>
                                      </p:cBhvr>
                                      <p:tavLst>
                                        <p:tav tm="0">
                                          <p:val>
                                            <p:strVal val="#ppt_x"/>
                                          </p:val>
                                        </p:tav>
                                        <p:tav tm="100000">
                                          <p:val>
                                            <p:strVal val="#ppt_x"/>
                                          </p:val>
                                        </p:tav>
                                      </p:tavLst>
                                    </p:anim>
                                    <p:anim calcmode="lin" valueType="num">
                                      <p:cBhvr additive="base">
                                        <p:cTn id="18" dur="500" fill="hold"/>
                                        <p:tgtEl>
                                          <p:spTgt spid="4711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7108">
                                            <p:txEl>
                                              <p:pRg st="0" end="0"/>
                                            </p:txEl>
                                          </p:spTgt>
                                        </p:tgtEl>
                                        <p:attrNameLst>
                                          <p:attrName>style.visibility</p:attrName>
                                        </p:attrNameLst>
                                      </p:cBhvr>
                                      <p:to>
                                        <p:strVal val="visible"/>
                                      </p:to>
                                    </p:set>
                                    <p:animEffect transition="in" filter="box(out)">
                                      <p:cBhvr>
                                        <p:cTn id="23" dur="500"/>
                                        <p:tgtEl>
                                          <p:spTgt spid="47108">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47113"/>
                                        </p:tgtEl>
                                        <p:attrNameLst>
                                          <p:attrName>style.visibility</p:attrName>
                                        </p:attrNameLst>
                                      </p:cBhvr>
                                      <p:to>
                                        <p:strVal val="visible"/>
                                      </p:to>
                                    </p:set>
                                    <p:animEffect transition="in" filter="wipe(down)">
                                      <p:cBhvr>
                                        <p:cTn id="28"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utoUpdateAnimBg="0"/>
      <p:bldP spid="4711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AUT0001">
            <a:extLst>
              <a:ext uri="{FF2B5EF4-FFF2-40B4-BE49-F238E27FC236}">
                <a16:creationId xmlns:a16="http://schemas.microsoft.com/office/drawing/2014/main" id="{471359F6-C1F3-4600-AB82-69C5CC920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908050"/>
            <a:ext cx="327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3">
            <a:extLst>
              <a:ext uri="{FF2B5EF4-FFF2-40B4-BE49-F238E27FC236}">
                <a16:creationId xmlns:a16="http://schemas.microsoft.com/office/drawing/2014/main" id="{76065570-823A-4A39-867D-DB18FF8ADEA1}"/>
              </a:ext>
            </a:extLst>
          </p:cNvPr>
          <p:cNvSpPr txBox="1">
            <a:spLocks noChangeArrowheads="1"/>
          </p:cNvSpPr>
          <p:nvPr/>
        </p:nvSpPr>
        <p:spPr bwMode="auto">
          <a:xfrm>
            <a:off x="381000" y="2971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accent2"/>
                </a:solidFill>
              </a:rPr>
              <a:t>解</a:t>
            </a:r>
            <a:r>
              <a:rPr lang="zh-CN" altLang="en-US">
                <a:solidFill>
                  <a:schemeClr val="accent2"/>
                </a:solidFill>
                <a:sym typeface="Wingdings" panose="05000000000000000000" pitchFamily="2" charset="2"/>
              </a:rPr>
              <a:t>（1）求</a:t>
            </a:r>
            <a:r>
              <a:rPr lang="en-US" altLang="zh-CN">
                <a:solidFill>
                  <a:schemeClr val="accent2"/>
                </a:solidFill>
                <a:sym typeface="Wingdings" panose="05000000000000000000" pitchFamily="2" charset="2"/>
              </a:rPr>
              <a:t>Q</a:t>
            </a:r>
            <a:r>
              <a:rPr lang="zh-CN" altLang="en-US">
                <a:solidFill>
                  <a:schemeClr val="accent2"/>
                </a:solidFill>
                <a:sym typeface="Wingdings" panose="05000000000000000000" pitchFamily="2" charset="2"/>
              </a:rPr>
              <a:t>点，作直流通路</a:t>
            </a:r>
            <a:endParaRPr lang="zh-CN" altLang="en-US">
              <a:solidFill>
                <a:schemeClr val="accent2"/>
              </a:solidFill>
            </a:endParaRPr>
          </a:p>
        </p:txBody>
      </p:sp>
      <p:graphicFrame>
        <p:nvGraphicFramePr>
          <p:cNvPr id="48132" name="Object 4">
            <a:extLst>
              <a:ext uri="{FF2B5EF4-FFF2-40B4-BE49-F238E27FC236}">
                <a16:creationId xmlns:a16="http://schemas.microsoft.com/office/drawing/2014/main" id="{CCB7A3CD-B586-4D35-BE4D-955E060D1EB1}"/>
              </a:ext>
            </a:extLst>
          </p:cNvPr>
          <p:cNvGraphicFramePr>
            <a:graphicFrameLocks noChangeAspect="1"/>
          </p:cNvGraphicFramePr>
          <p:nvPr/>
        </p:nvGraphicFramePr>
        <p:xfrm>
          <a:off x="396875" y="3717925"/>
          <a:ext cx="5181600" cy="2133600"/>
        </p:xfrm>
        <a:graphic>
          <a:graphicData uri="http://schemas.openxmlformats.org/presentationml/2006/ole">
            <mc:AlternateContent xmlns:mc="http://schemas.openxmlformats.org/markup-compatibility/2006">
              <mc:Choice xmlns:v="urn:schemas-microsoft-com:vml" Requires="v">
                <p:oleObj spid="_x0000_s48151" r:id="rId5" imgW="3148234" imgH="1180588" progId="Equation.3">
                  <p:embed/>
                </p:oleObj>
              </mc:Choice>
              <mc:Fallback>
                <p:oleObj r:id="rId5" imgW="3148234" imgH="118058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3717925"/>
                        <a:ext cx="5181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Rectangle 5">
            <a:extLst>
              <a:ext uri="{FF2B5EF4-FFF2-40B4-BE49-F238E27FC236}">
                <a16:creationId xmlns:a16="http://schemas.microsoft.com/office/drawing/2014/main" id="{0FE829C5-2BAD-423E-BBB9-307E80E3EE70}"/>
              </a:ext>
            </a:extLst>
          </p:cNvPr>
          <p:cNvSpPr>
            <a:spLocks noChangeArrowheads="1"/>
          </p:cNvSpPr>
          <p:nvPr/>
        </p:nvSpPr>
        <p:spPr bwMode="auto">
          <a:xfrm>
            <a:off x="304800" y="1219200"/>
            <a:ext cx="52752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1pPr>
            <a:lvl2pPr marL="742950" indent="-285750">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2pPr>
            <a:lvl3pPr marL="1143000" indent="-228600">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3pPr>
            <a:lvl4pPr marL="1600200" indent="-228600">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4pPr>
            <a:lvl5pPr marL="2057400" indent="-228600">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 pos="2667000" algn="l"/>
              </a:tabLs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GB" altLang="en-US">
                <a:latin typeface="宋体" panose="02010600030101010101" pitchFamily="2" charset="-122"/>
              </a:rPr>
              <a:t>（1）</a:t>
            </a:r>
            <a:r>
              <a:rPr lang="zh-CN" altLang="en-US">
                <a:latin typeface="宋体" panose="02010600030101010101" pitchFamily="2" charset="-122"/>
              </a:rPr>
              <a:t>试求该电路的静态工作点；</a:t>
            </a:r>
          </a:p>
          <a:p>
            <a:pPr algn="just" eaLnBrk="1" hangingPunct="1"/>
            <a:r>
              <a:rPr lang="zh-CN" altLang="en-US">
                <a:latin typeface="宋体" panose="02010600030101010101" pitchFamily="2" charset="-122"/>
              </a:rPr>
              <a:t>（2）画出简化的小信号等效电路；</a:t>
            </a:r>
          </a:p>
          <a:p>
            <a:pPr algn="just" eaLnBrk="1" hangingPunct="1"/>
            <a:r>
              <a:rPr lang="zh-CN" altLang="en-US">
                <a:latin typeface="宋体" panose="02010600030101010101" pitchFamily="2" charset="-122"/>
              </a:rPr>
              <a:t>（3）求该电路的电压增益</a:t>
            </a:r>
            <a:r>
              <a:rPr lang="en-GB" altLang="en-US" i="1">
                <a:latin typeface="宋体" panose="02010600030101010101" pitchFamily="2" charset="-122"/>
              </a:rPr>
              <a:t>A</a:t>
            </a:r>
            <a:r>
              <a:rPr lang="en-GB" altLang="en-US" i="1" baseline="-30000">
                <a:latin typeface="宋体" panose="02010600030101010101" pitchFamily="2" charset="-122"/>
              </a:rPr>
              <a:t>V </a:t>
            </a:r>
            <a:r>
              <a:rPr lang="en-GB" altLang="en-US">
                <a:latin typeface="宋体" panose="02010600030101010101" pitchFamily="2" charset="-122"/>
              </a:rPr>
              <a:t>，</a:t>
            </a:r>
          </a:p>
          <a:p>
            <a:pPr algn="just" eaLnBrk="1" hangingPunct="1"/>
            <a:r>
              <a:rPr lang="zh-CN" altLang="en-US">
                <a:latin typeface="宋体" panose="02010600030101010101" pitchFamily="2" charset="-122"/>
              </a:rPr>
              <a:t>     输出电阻</a:t>
            </a:r>
            <a:r>
              <a:rPr lang="en-GB" altLang="en-US" i="1">
                <a:latin typeface="宋体" panose="02010600030101010101" pitchFamily="2" charset="-122"/>
              </a:rPr>
              <a:t>R</a:t>
            </a:r>
            <a:r>
              <a:rPr lang="en-GB" altLang="en-US" i="1" baseline="-30000">
                <a:latin typeface="宋体" panose="02010600030101010101" pitchFamily="2" charset="-122"/>
              </a:rPr>
              <a:t>o</a:t>
            </a:r>
            <a:r>
              <a:rPr lang="en-GB" altLang="en-US">
                <a:latin typeface="宋体" panose="02010600030101010101" pitchFamily="2" charset="-122"/>
              </a:rPr>
              <a:t>、</a:t>
            </a:r>
            <a:r>
              <a:rPr lang="zh-CN" altLang="en-US">
                <a:latin typeface="宋体" panose="02010600030101010101" pitchFamily="2" charset="-122"/>
              </a:rPr>
              <a:t>输入电阻</a:t>
            </a:r>
            <a:r>
              <a:rPr lang="en-GB" altLang="en-US" i="1">
                <a:latin typeface="宋体" panose="02010600030101010101" pitchFamily="2" charset="-122"/>
              </a:rPr>
              <a:t>R</a:t>
            </a:r>
            <a:r>
              <a:rPr lang="en-GB" altLang="en-US" i="1" baseline="-30000">
                <a:latin typeface="宋体" panose="02010600030101010101" pitchFamily="2" charset="-122"/>
              </a:rPr>
              <a:t>i</a:t>
            </a:r>
            <a:r>
              <a:rPr lang="en-GB" altLang="en-US">
                <a:latin typeface="宋体" panose="02010600030101010101" pitchFamily="2" charset="-122"/>
              </a:rPr>
              <a:t>。</a:t>
            </a:r>
            <a:endParaRPr lang="en-US" altLang="zh-CN"/>
          </a:p>
          <a:p>
            <a:endParaRPr lang="zh-CN" altLang="en-US"/>
          </a:p>
        </p:txBody>
      </p:sp>
      <p:sp>
        <p:nvSpPr>
          <p:cNvPr id="48134" name="Rectangle 6">
            <a:extLst>
              <a:ext uri="{FF2B5EF4-FFF2-40B4-BE49-F238E27FC236}">
                <a16:creationId xmlns:a16="http://schemas.microsoft.com/office/drawing/2014/main" id="{85D9D5D7-9D7F-4DEB-80F3-6523E442D8D9}"/>
              </a:ext>
            </a:extLst>
          </p:cNvPr>
          <p:cNvSpPr>
            <a:spLocks noChangeArrowheads="1"/>
          </p:cNvSpPr>
          <p:nvPr/>
        </p:nvSpPr>
        <p:spPr bwMode="auto">
          <a:xfrm>
            <a:off x="76200" y="649288"/>
            <a:ext cx="7451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A50021"/>
                </a:solidFill>
                <a:latin typeface="宋体" panose="02010600030101010101" pitchFamily="2" charset="-122"/>
              </a:rPr>
              <a:t>例　如图，已知</a:t>
            </a:r>
            <a:r>
              <a:rPr lang="en-GB" altLang="en-US">
                <a:solidFill>
                  <a:srgbClr val="A50021"/>
                </a:solidFill>
                <a:latin typeface="宋体" panose="02010600030101010101" pitchFamily="2" charset="-122"/>
              </a:rPr>
              <a:t>BJT</a:t>
            </a:r>
            <a:r>
              <a:rPr lang="zh-CN" altLang="en-US">
                <a:solidFill>
                  <a:srgbClr val="A50021"/>
                </a:solidFill>
                <a:latin typeface="宋体" panose="02010600030101010101" pitchFamily="2" charset="-122"/>
              </a:rPr>
              <a:t>的</a:t>
            </a:r>
            <a:r>
              <a:rPr lang="en-GB" altLang="en-US">
                <a:solidFill>
                  <a:srgbClr val="A50021"/>
                </a:solidFill>
                <a:latin typeface="宋体" panose="02010600030101010101" pitchFamily="2" charset="-122"/>
              </a:rPr>
              <a:t>β=100，U</a:t>
            </a:r>
            <a:r>
              <a:rPr lang="en-GB" altLang="en-US" baseline="-30000">
                <a:solidFill>
                  <a:srgbClr val="A50021"/>
                </a:solidFill>
                <a:latin typeface="宋体" panose="02010600030101010101" pitchFamily="2" charset="-122"/>
              </a:rPr>
              <a:t>BE</a:t>
            </a:r>
            <a:r>
              <a:rPr lang="en-GB" altLang="en-US">
                <a:solidFill>
                  <a:srgbClr val="A50021"/>
                </a:solidFill>
                <a:latin typeface="宋体" panose="02010600030101010101" pitchFamily="2" charset="-122"/>
              </a:rPr>
              <a:t>=-0.7V,</a:t>
            </a:r>
            <a:r>
              <a:rPr lang="en-GB" altLang="en-US" sz="2800">
                <a:solidFill>
                  <a:srgbClr val="A50021"/>
                </a:solidFill>
                <a:latin typeface="宋体" panose="02010600030101010101" pitchFamily="2" charset="-122"/>
              </a:rPr>
              <a:t>r</a:t>
            </a:r>
            <a:r>
              <a:rPr lang="en-GB" altLang="en-US" sz="1600">
                <a:solidFill>
                  <a:srgbClr val="A50021"/>
                </a:solidFill>
                <a:latin typeface="宋体" panose="02010600030101010101" pitchFamily="2" charset="-122"/>
              </a:rPr>
              <a:t>bb</a:t>
            </a:r>
            <a:r>
              <a:rPr lang="en-GB" altLang="en-US" sz="1600">
                <a:solidFill>
                  <a:srgbClr val="A50021"/>
                </a:solidFill>
              </a:rPr>
              <a:t>’</a:t>
            </a:r>
            <a:r>
              <a:rPr lang="en-GB" altLang="en-US" sz="1600">
                <a:solidFill>
                  <a:srgbClr val="A50021"/>
                </a:solidFill>
                <a:latin typeface="宋体" panose="02010600030101010101" pitchFamily="2" charset="-122"/>
              </a:rPr>
              <a:t>=200</a:t>
            </a:r>
            <a:r>
              <a:rPr lang="en-US" altLang="zh-CN" sz="1600">
                <a:solidFill>
                  <a:srgbClr val="993300"/>
                </a:solidFill>
                <a:sym typeface="Symbol" panose="05050102010706020507" pitchFamily="18" charset="2"/>
              </a:rPr>
              <a:t></a:t>
            </a:r>
            <a:r>
              <a:rPr lang="en-GB" altLang="en-US" sz="1600" b="0">
                <a:solidFill>
                  <a:srgbClr val="FF3300"/>
                </a:solidFill>
              </a:rPr>
              <a:t> </a:t>
            </a:r>
            <a:r>
              <a:rPr lang="en-GB" altLang="en-US" sz="1600">
                <a:solidFill>
                  <a:srgbClr val="A50021"/>
                </a:solidFill>
                <a:latin typeface="宋体" panose="02010600030101010101" pitchFamily="2" charset="-122"/>
              </a:rPr>
              <a:t>。</a:t>
            </a:r>
            <a:endParaRPr lang="en-GB" altLang="en-US">
              <a:solidFill>
                <a:srgbClr val="A50021"/>
              </a:solidFill>
              <a:latin typeface="宋体" panose="02010600030101010101" pitchFamily="2" charset="-122"/>
            </a:endParaRPr>
          </a:p>
        </p:txBody>
      </p:sp>
      <p:sp>
        <p:nvSpPr>
          <p:cNvPr id="48135" name="Text Box 7">
            <a:extLst>
              <a:ext uri="{FF2B5EF4-FFF2-40B4-BE49-F238E27FC236}">
                <a16:creationId xmlns:a16="http://schemas.microsoft.com/office/drawing/2014/main" id="{BE4D43A7-D7FC-4316-B047-8914F4E268C0}"/>
              </a:ext>
            </a:extLst>
          </p:cNvPr>
          <p:cNvSpPr txBox="1">
            <a:spLocks noChangeArrowheads="1"/>
          </p:cNvSpPr>
          <p:nvPr/>
        </p:nvSpPr>
        <p:spPr bwMode="auto">
          <a:xfrm>
            <a:off x="7696200" y="4495800"/>
            <a:ext cx="9144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b="0"/>
          </a:p>
        </p:txBody>
      </p:sp>
      <p:grpSp>
        <p:nvGrpSpPr>
          <p:cNvPr id="48136" name="Group 8">
            <a:extLst>
              <a:ext uri="{FF2B5EF4-FFF2-40B4-BE49-F238E27FC236}">
                <a16:creationId xmlns:a16="http://schemas.microsoft.com/office/drawing/2014/main" id="{9AD5FE79-20F7-48CC-982C-DADBD3C6B4AF}"/>
              </a:ext>
            </a:extLst>
          </p:cNvPr>
          <p:cNvGrpSpPr>
            <a:grpSpLocks/>
          </p:cNvGrpSpPr>
          <p:nvPr/>
        </p:nvGrpSpPr>
        <p:grpSpPr bwMode="auto">
          <a:xfrm>
            <a:off x="5616575" y="3717925"/>
            <a:ext cx="3276600" cy="2557463"/>
            <a:chOff x="0" y="0"/>
            <a:chExt cx="2064" cy="1611"/>
          </a:xfrm>
        </p:grpSpPr>
        <p:grpSp>
          <p:nvGrpSpPr>
            <p:cNvPr id="48137" name="Group 9">
              <a:extLst>
                <a:ext uri="{FF2B5EF4-FFF2-40B4-BE49-F238E27FC236}">
                  <a16:creationId xmlns:a16="http://schemas.microsoft.com/office/drawing/2014/main" id="{5FDF909B-3D16-4C4E-AD43-CEBB5E323369}"/>
                </a:ext>
              </a:extLst>
            </p:cNvPr>
            <p:cNvGrpSpPr>
              <a:grpSpLocks/>
            </p:cNvGrpSpPr>
            <p:nvPr/>
          </p:nvGrpSpPr>
          <p:grpSpPr bwMode="auto">
            <a:xfrm>
              <a:off x="0" y="0"/>
              <a:ext cx="2064" cy="1611"/>
              <a:chOff x="0" y="0"/>
              <a:chExt cx="2064" cy="1611"/>
            </a:xfrm>
          </p:grpSpPr>
          <p:grpSp>
            <p:nvGrpSpPr>
              <p:cNvPr id="48144" name="Group 10">
                <a:extLst>
                  <a:ext uri="{FF2B5EF4-FFF2-40B4-BE49-F238E27FC236}">
                    <a16:creationId xmlns:a16="http://schemas.microsoft.com/office/drawing/2014/main" id="{E28FD79B-3C31-4A44-BE77-4BBFE27B72FE}"/>
                  </a:ext>
                </a:extLst>
              </p:cNvPr>
              <p:cNvGrpSpPr>
                <a:grpSpLocks/>
              </p:cNvGrpSpPr>
              <p:nvPr/>
            </p:nvGrpSpPr>
            <p:grpSpPr bwMode="auto">
              <a:xfrm>
                <a:off x="0" y="0"/>
                <a:ext cx="2064" cy="1611"/>
                <a:chOff x="0" y="0"/>
                <a:chExt cx="2016" cy="1611"/>
              </a:xfrm>
            </p:grpSpPr>
            <p:pic>
              <p:nvPicPr>
                <p:cNvPr id="48146" name="Picture 11" descr="~AUT0001">
                  <a:extLst>
                    <a:ext uri="{FF2B5EF4-FFF2-40B4-BE49-F238E27FC236}">
                      <a16:creationId xmlns:a16="http://schemas.microsoft.com/office/drawing/2014/main" id="{E20E8986-FD55-4564-B664-67A778530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16"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7" name="Text Box 12">
                  <a:extLst>
                    <a:ext uri="{FF2B5EF4-FFF2-40B4-BE49-F238E27FC236}">
                      <a16:creationId xmlns:a16="http://schemas.microsoft.com/office/drawing/2014/main" id="{9CBEBFB2-E862-4D33-AAC3-142BA0E54951}"/>
                    </a:ext>
                  </a:extLst>
                </p:cNvPr>
                <p:cNvSpPr txBox="1">
                  <a:spLocks noChangeArrowheads="1"/>
                </p:cNvSpPr>
                <p:nvPr/>
              </p:nvSpPr>
              <p:spPr bwMode="auto">
                <a:xfrm>
                  <a:off x="48" y="528"/>
                  <a:ext cx="720" cy="97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b="0"/>
                </a:p>
                <a:p>
                  <a:pPr algn="ctr" eaLnBrk="1" hangingPunct="1">
                    <a:spcBef>
                      <a:spcPct val="50000"/>
                    </a:spcBef>
                  </a:pPr>
                  <a:endParaRPr lang="zh-CN" altLang="en-US" b="0"/>
                </a:p>
                <a:p>
                  <a:pPr algn="ctr" eaLnBrk="1" hangingPunct="1">
                    <a:spcBef>
                      <a:spcPct val="50000"/>
                    </a:spcBef>
                  </a:pPr>
                  <a:endParaRPr lang="zh-CN" altLang="en-US" b="0"/>
                </a:p>
              </p:txBody>
            </p:sp>
            <p:sp>
              <p:nvSpPr>
                <p:cNvPr id="48148" name="Text Box 13">
                  <a:extLst>
                    <a:ext uri="{FF2B5EF4-FFF2-40B4-BE49-F238E27FC236}">
                      <a16:creationId xmlns:a16="http://schemas.microsoft.com/office/drawing/2014/main" id="{DE634FB1-0F2B-4765-B9B6-48535EC6A9C4}"/>
                    </a:ext>
                  </a:extLst>
                </p:cNvPr>
                <p:cNvSpPr txBox="1">
                  <a:spLocks noChangeArrowheads="1"/>
                </p:cNvSpPr>
                <p:nvPr/>
              </p:nvSpPr>
              <p:spPr bwMode="auto">
                <a:xfrm>
                  <a:off x="672" y="1296"/>
                  <a:ext cx="432"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b="0"/>
                </a:p>
              </p:txBody>
            </p:sp>
            <p:sp>
              <p:nvSpPr>
                <p:cNvPr id="48149" name="Text Box 14">
                  <a:extLst>
                    <a:ext uri="{FF2B5EF4-FFF2-40B4-BE49-F238E27FC236}">
                      <a16:creationId xmlns:a16="http://schemas.microsoft.com/office/drawing/2014/main" id="{DC543F2B-D9F8-4F12-8392-7B74D70BD72F}"/>
                    </a:ext>
                  </a:extLst>
                </p:cNvPr>
                <p:cNvSpPr txBox="1">
                  <a:spLocks noChangeArrowheads="1"/>
                </p:cNvSpPr>
                <p:nvPr/>
              </p:nvSpPr>
              <p:spPr bwMode="auto">
                <a:xfrm>
                  <a:off x="1200" y="432"/>
                  <a:ext cx="144" cy="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2000" b="0"/>
                </a:p>
              </p:txBody>
            </p:sp>
            <p:sp>
              <p:nvSpPr>
                <p:cNvPr id="48150" name="Text Box 15">
                  <a:extLst>
                    <a:ext uri="{FF2B5EF4-FFF2-40B4-BE49-F238E27FC236}">
                      <a16:creationId xmlns:a16="http://schemas.microsoft.com/office/drawing/2014/main" id="{17276080-A0AE-456E-8A1B-AAF7A59E5FD8}"/>
                    </a:ext>
                  </a:extLst>
                </p:cNvPr>
                <p:cNvSpPr txBox="1">
                  <a:spLocks noChangeArrowheads="1"/>
                </p:cNvSpPr>
                <p:nvPr/>
              </p:nvSpPr>
              <p:spPr bwMode="auto">
                <a:xfrm>
                  <a:off x="1344" y="288"/>
                  <a:ext cx="576" cy="132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b="0"/>
                </a:p>
                <a:p>
                  <a:pPr algn="ctr" eaLnBrk="1" hangingPunct="1">
                    <a:spcBef>
                      <a:spcPct val="50000"/>
                    </a:spcBef>
                  </a:pPr>
                  <a:endParaRPr lang="zh-CN" altLang="en-US" b="0"/>
                </a:p>
                <a:p>
                  <a:pPr algn="ctr" eaLnBrk="1" hangingPunct="1">
                    <a:spcBef>
                      <a:spcPct val="50000"/>
                    </a:spcBef>
                  </a:pPr>
                  <a:endParaRPr lang="zh-CN" altLang="en-US" b="0"/>
                </a:p>
                <a:p>
                  <a:pPr algn="ctr" eaLnBrk="1" hangingPunct="1">
                    <a:spcBef>
                      <a:spcPct val="50000"/>
                    </a:spcBef>
                  </a:pPr>
                  <a:endParaRPr lang="zh-CN" altLang="en-US" b="0"/>
                </a:p>
              </p:txBody>
            </p:sp>
          </p:grpSp>
          <p:sp>
            <p:nvSpPr>
              <p:cNvPr id="48145" name="Text Box 16">
                <a:extLst>
                  <a:ext uri="{FF2B5EF4-FFF2-40B4-BE49-F238E27FC236}">
                    <a16:creationId xmlns:a16="http://schemas.microsoft.com/office/drawing/2014/main" id="{D50E5560-4DC1-4C16-BF82-1A04EF7412ED}"/>
                  </a:ext>
                </a:extLst>
              </p:cNvPr>
              <p:cNvSpPr txBox="1">
                <a:spLocks noChangeArrowheads="1"/>
              </p:cNvSpPr>
              <p:nvPr/>
            </p:nvSpPr>
            <p:spPr bwMode="auto">
              <a:xfrm>
                <a:off x="1200" y="1200"/>
                <a:ext cx="240"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b="0"/>
              </a:p>
            </p:txBody>
          </p:sp>
        </p:grpSp>
        <p:sp>
          <p:nvSpPr>
            <p:cNvPr id="48138" name="Line 17">
              <a:extLst>
                <a:ext uri="{FF2B5EF4-FFF2-40B4-BE49-F238E27FC236}">
                  <a16:creationId xmlns:a16="http://schemas.microsoft.com/office/drawing/2014/main" id="{35E1B73B-5705-4C21-AC74-F0ECA9B4AA93}"/>
                </a:ext>
              </a:extLst>
            </p:cNvPr>
            <p:cNvSpPr>
              <a:spLocks noChangeShapeType="1"/>
            </p:cNvSpPr>
            <p:nvPr/>
          </p:nvSpPr>
          <p:spPr bwMode="auto">
            <a:xfrm>
              <a:off x="720" y="768"/>
              <a:ext cx="19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9" name="Line 18">
              <a:extLst>
                <a:ext uri="{FF2B5EF4-FFF2-40B4-BE49-F238E27FC236}">
                  <a16:creationId xmlns:a16="http://schemas.microsoft.com/office/drawing/2014/main" id="{2408A399-C5FE-490B-A525-D35F06BD4CB5}"/>
                </a:ext>
              </a:extLst>
            </p:cNvPr>
            <p:cNvSpPr>
              <a:spLocks noChangeShapeType="1"/>
            </p:cNvSpPr>
            <p:nvPr/>
          </p:nvSpPr>
          <p:spPr bwMode="auto">
            <a:xfrm>
              <a:off x="1296" y="192"/>
              <a:ext cx="0" cy="33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Rectangle 19">
              <a:extLst>
                <a:ext uri="{FF2B5EF4-FFF2-40B4-BE49-F238E27FC236}">
                  <a16:creationId xmlns:a16="http://schemas.microsoft.com/office/drawing/2014/main" id="{9DF7BE87-985C-429F-824D-A75132D211A0}"/>
                </a:ext>
              </a:extLst>
            </p:cNvPr>
            <p:cNvSpPr>
              <a:spLocks noChangeArrowheads="1"/>
            </p:cNvSpPr>
            <p:nvPr/>
          </p:nvSpPr>
          <p:spPr bwMode="auto">
            <a:xfrm>
              <a:off x="768" y="768"/>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sz="2000">
                  <a:latin typeface="宋体" panose="02010600030101010101" pitchFamily="2" charset="-122"/>
                </a:rPr>
                <a:t>I</a:t>
              </a:r>
              <a:r>
                <a:rPr lang="en-GB" altLang="en-US" sz="2000" baseline="-30000">
                  <a:latin typeface="宋体" panose="02010600030101010101" pitchFamily="2" charset="-122"/>
                </a:rPr>
                <a:t>B</a:t>
              </a:r>
              <a:endParaRPr lang="en-US" altLang="zh-CN" sz="2000" baseline="-30000">
                <a:latin typeface="宋体" panose="02010600030101010101" pitchFamily="2" charset="-122"/>
              </a:endParaRPr>
            </a:p>
          </p:txBody>
        </p:sp>
        <p:sp>
          <p:nvSpPr>
            <p:cNvPr id="48141" name="Rectangle 20">
              <a:extLst>
                <a:ext uri="{FF2B5EF4-FFF2-40B4-BE49-F238E27FC236}">
                  <a16:creationId xmlns:a16="http://schemas.microsoft.com/office/drawing/2014/main" id="{7889D61E-844F-4B75-8599-34FC41D89EA3}"/>
                </a:ext>
              </a:extLst>
            </p:cNvPr>
            <p:cNvSpPr>
              <a:spLocks noChangeArrowheads="1"/>
            </p:cNvSpPr>
            <p:nvPr/>
          </p:nvSpPr>
          <p:spPr bwMode="auto">
            <a:xfrm>
              <a:off x="1344" y="1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sz="2000">
                  <a:latin typeface="宋体" panose="02010600030101010101" pitchFamily="2" charset="-122"/>
                </a:rPr>
                <a:t>I</a:t>
              </a:r>
              <a:r>
                <a:rPr lang="en-GB" altLang="en-US" sz="2000" baseline="-30000">
                  <a:latin typeface="宋体" panose="02010600030101010101" pitchFamily="2" charset="-122"/>
                </a:rPr>
                <a:t>C</a:t>
              </a:r>
              <a:endParaRPr lang="en-US" altLang="zh-CN" sz="2000" baseline="-30000">
                <a:latin typeface="宋体" panose="02010600030101010101" pitchFamily="2" charset="-122"/>
              </a:endParaRPr>
            </a:p>
          </p:txBody>
        </p:sp>
        <p:sp>
          <p:nvSpPr>
            <p:cNvPr id="48142" name="Rectangle 21">
              <a:extLst>
                <a:ext uri="{FF2B5EF4-FFF2-40B4-BE49-F238E27FC236}">
                  <a16:creationId xmlns:a16="http://schemas.microsoft.com/office/drawing/2014/main" id="{E7D216C7-480D-4091-BC70-8221A4802C2F}"/>
                </a:ext>
              </a:extLst>
            </p:cNvPr>
            <p:cNvSpPr>
              <a:spLocks noChangeArrowheads="1"/>
            </p:cNvSpPr>
            <p:nvPr/>
          </p:nvSpPr>
          <p:spPr bwMode="auto">
            <a:xfrm>
              <a:off x="1344" y="61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sz="2000">
                  <a:latin typeface="宋体" panose="02010600030101010101" pitchFamily="2" charset="-122"/>
                </a:rPr>
                <a:t>U</a:t>
              </a:r>
              <a:r>
                <a:rPr lang="en-GB" altLang="en-US" sz="2000" baseline="-30000">
                  <a:latin typeface="宋体" panose="02010600030101010101" pitchFamily="2" charset="-122"/>
                </a:rPr>
                <a:t>CE</a:t>
              </a:r>
              <a:endParaRPr lang="en-US" altLang="zh-CN" sz="2000" baseline="-30000">
                <a:latin typeface="宋体" panose="02010600030101010101" pitchFamily="2" charset="-122"/>
              </a:endParaRPr>
            </a:p>
          </p:txBody>
        </p:sp>
        <p:sp>
          <p:nvSpPr>
            <p:cNvPr id="48143" name="Line 22">
              <a:extLst>
                <a:ext uri="{FF2B5EF4-FFF2-40B4-BE49-F238E27FC236}">
                  <a16:creationId xmlns:a16="http://schemas.microsoft.com/office/drawing/2014/main" id="{22952816-47FD-42DD-BF8C-AF7450B556A4}"/>
                </a:ext>
              </a:extLst>
            </p:cNvPr>
            <p:cNvSpPr>
              <a:spLocks noChangeShapeType="1"/>
            </p:cNvSpPr>
            <p:nvPr/>
          </p:nvSpPr>
          <p:spPr bwMode="auto">
            <a:xfrm>
              <a:off x="1296" y="624"/>
              <a:ext cx="0" cy="3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out)">
                                      <p:cBhvr>
                                        <p:cTn id="7" dur="500"/>
                                        <p:tgtEl>
                                          <p:spTgt spid="48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8136"/>
                                        </p:tgtEl>
                                        <p:attrNameLst>
                                          <p:attrName>style.visibility</p:attrName>
                                        </p:attrNameLst>
                                      </p:cBhvr>
                                      <p:to>
                                        <p:strVal val="visible"/>
                                      </p:to>
                                    </p:set>
                                    <p:animEffect transition="in" filter="box(out)">
                                      <p:cBhvr>
                                        <p:cTn id="12" dur="500"/>
                                        <p:tgtEl>
                                          <p:spTgt spid="4813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ox(out)">
                                      <p:cBhvr>
                                        <p:cTn id="17" dur="500"/>
                                        <p:tgtEl>
                                          <p:spTgt spid="4813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a:extLst>
              <a:ext uri="{FF2B5EF4-FFF2-40B4-BE49-F238E27FC236}">
                <a16:creationId xmlns:a16="http://schemas.microsoft.com/office/drawing/2014/main" id="{3625ABE9-57BD-4885-B53A-14A15A1B73A1}"/>
              </a:ext>
            </a:extLst>
          </p:cNvPr>
          <p:cNvGraphicFramePr>
            <a:graphicFrameLocks noChangeAspect="1"/>
          </p:cNvGraphicFramePr>
          <p:nvPr>
            <p:ph sz="half" idx="1"/>
          </p:nvPr>
        </p:nvGraphicFramePr>
        <p:xfrm>
          <a:off x="611188" y="2708275"/>
          <a:ext cx="2736850" cy="1128713"/>
        </p:xfrm>
        <a:graphic>
          <a:graphicData uri="http://schemas.openxmlformats.org/presentationml/2006/ole">
            <mc:AlternateContent xmlns:mc="http://schemas.openxmlformats.org/markup-compatibility/2006">
              <mc:Choice xmlns:v="urn:schemas-microsoft-com:vml" Requires="v">
                <p:oleObj spid="_x0000_s49189" r:id="rId5" imgW="1233503" imgH="508761" progId="Equation.3">
                  <p:embed/>
                </p:oleObj>
              </mc:Choice>
              <mc:Fallback>
                <p:oleObj r:id="rId5" imgW="1233503" imgH="508761"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08275"/>
                        <a:ext cx="2736850" cy="1128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5" name="Object 3">
            <a:extLst>
              <a:ext uri="{FF2B5EF4-FFF2-40B4-BE49-F238E27FC236}">
                <a16:creationId xmlns:a16="http://schemas.microsoft.com/office/drawing/2014/main" id="{5FCC5E07-538D-482F-B10E-7C53AA870F97}"/>
              </a:ext>
            </a:extLst>
          </p:cNvPr>
          <p:cNvGraphicFramePr>
            <a:graphicFrameLocks noChangeAspect="1"/>
          </p:cNvGraphicFramePr>
          <p:nvPr>
            <p:ph sz="half" idx="2"/>
          </p:nvPr>
        </p:nvGraphicFramePr>
        <p:xfrm>
          <a:off x="6092825" y="3930650"/>
          <a:ext cx="1231900" cy="508000"/>
        </p:xfrm>
        <a:graphic>
          <a:graphicData uri="http://schemas.openxmlformats.org/presentationml/2006/ole">
            <mc:AlternateContent xmlns:mc="http://schemas.openxmlformats.org/markup-compatibility/2006">
              <mc:Choice xmlns:v="urn:schemas-microsoft-com:vml" Requires="v">
                <p:oleObj spid="_x0000_s49190" r:id="rId7" imgW="1233503" imgH="508761" progId="Equation.3">
                  <p:embed/>
                </p:oleObj>
              </mc:Choice>
              <mc:Fallback>
                <p:oleObj r:id="rId7" imgW="1233503" imgH="508761"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2825" y="3930650"/>
                        <a:ext cx="1231900"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Rectangle 4">
            <a:extLst>
              <a:ext uri="{FF2B5EF4-FFF2-40B4-BE49-F238E27FC236}">
                <a16:creationId xmlns:a16="http://schemas.microsoft.com/office/drawing/2014/main" id="{71AD7516-B88A-4822-B390-CC39E2D24A38}"/>
              </a:ext>
            </a:extLst>
          </p:cNvPr>
          <p:cNvSpPr>
            <a:spLocks noGrp="1" noChangeArrowheads="1"/>
          </p:cNvSpPr>
          <p:nvPr>
            <p:ph type="title"/>
          </p:nvPr>
        </p:nvSpPr>
        <p:spPr/>
        <p:txBody>
          <a:bodyPr/>
          <a:lstStyle/>
          <a:p>
            <a:pPr eaLnBrk="1" hangingPunct="1"/>
            <a:endParaRPr lang="zh-CN" altLang="zh-CN"/>
          </a:p>
        </p:txBody>
      </p:sp>
      <p:sp>
        <p:nvSpPr>
          <p:cNvPr id="49157" name="Rectangle 5">
            <a:extLst>
              <a:ext uri="{FF2B5EF4-FFF2-40B4-BE49-F238E27FC236}">
                <a16:creationId xmlns:a16="http://schemas.microsoft.com/office/drawing/2014/main" id="{940FCB9C-1BE0-46AF-9C5C-9C955E4E7055}"/>
              </a:ext>
            </a:extLst>
          </p:cNvPr>
          <p:cNvSpPr>
            <a:spLocks noChangeArrowheads="1"/>
          </p:cNvSpPr>
          <p:nvPr/>
        </p:nvSpPr>
        <p:spPr bwMode="auto">
          <a:xfrm>
            <a:off x="152400" y="685800"/>
            <a:ext cx="332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993300"/>
                </a:solidFill>
                <a:ea typeface="幼圆" panose="02010509060101010101" pitchFamily="49" charset="-122"/>
              </a:rPr>
              <a:t>2.  画出小信号等效电路</a:t>
            </a:r>
          </a:p>
        </p:txBody>
      </p:sp>
      <p:pic>
        <p:nvPicPr>
          <p:cNvPr id="49158" name="Picture 6" descr="~AUT0001">
            <a:extLst>
              <a:ext uri="{FF2B5EF4-FFF2-40B4-BE49-F238E27FC236}">
                <a16:creationId xmlns:a16="http://schemas.microsoft.com/office/drawing/2014/main" id="{35CBA628-DDB4-4F36-A72C-605D1C7F61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1052513"/>
            <a:ext cx="4800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Rectangle 7">
            <a:extLst>
              <a:ext uri="{FF2B5EF4-FFF2-40B4-BE49-F238E27FC236}">
                <a16:creationId xmlns:a16="http://schemas.microsoft.com/office/drawing/2014/main" id="{1D9B20A1-8246-4ADF-862C-3500287DF1D4}"/>
              </a:ext>
            </a:extLst>
          </p:cNvPr>
          <p:cNvSpPr>
            <a:spLocks noChangeArrowheads="1"/>
          </p:cNvSpPr>
          <p:nvPr/>
        </p:nvSpPr>
        <p:spPr bwMode="auto">
          <a:xfrm>
            <a:off x="-217488" y="1524000"/>
            <a:ext cx="2884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993300"/>
                </a:solidFill>
                <a:ea typeface="幼圆" panose="02010509060101010101" pitchFamily="49" charset="-122"/>
              </a:rPr>
              <a:t>3.  </a:t>
            </a:r>
            <a:r>
              <a:rPr lang="zh-CN" altLang="en-US">
                <a:solidFill>
                  <a:srgbClr val="993300"/>
                </a:solidFill>
                <a:ea typeface="幼圆" panose="02010509060101010101" pitchFamily="49" charset="-122"/>
              </a:rPr>
              <a:t>求电压增益</a:t>
            </a:r>
            <a:endParaRPr lang="zh-CN" altLang="en-US">
              <a:solidFill>
                <a:srgbClr val="993300"/>
              </a:solidFill>
              <a:latin typeface="幼圆" panose="02010509060101010101" pitchFamily="49" charset="-122"/>
              <a:ea typeface="幼圆" panose="02010509060101010101" pitchFamily="49" charset="-122"/>
            </a:endParaRPr>
          </a:p>
        </p:txBody>
      </p:sp>
      <p:grpSp>
        <p:nvGrpSpPr>
          <p:cNvPr id="49160" name="Group 8">
            <a:extLst>
              <a:ext uri="{FF2B5EF4-FFF2-40B4-BE49-F238E27FC236}">
                <a16:creationId xmlns:a16="http://schemas.microsoft.com/office/drawing/2014/main" id="{152F2CFA-13DE-40AF-B03F-8921465927F5}"/>
              </a:ext>
            </a:extLst>
          </p:cNvPr>
          <p:cNvGrpSpPr>
            <a:grpSpLocks/>
          </p:cNvGrpSpPr>
          <p:nvPr/>
        </p:nvGrpSpPr>
        <p:grpSpPr bwMode="auto">
          <a:xfrm>
            <a:off x="179388" y="1989138"/>
            <a:ext cx="3352800" cy="757237"/>
            <a:chOff x="0" y="0"/>
            <a:chExt cx="2928" cy="602"/>
          </a:xfrm>
        </p:grpSpPr>
        <p:sp>
          <p:nvSpPr>
            <p:cNvPr id="49187" name="Text Box 9">
              <a:extLst>
                <a:ext uri="{FF2B5EF4-FFF2-40B4-BE49-F238E27FC236}">
                  <a16:creationId xmlns:a16="http://schemas.microsoft.com/office/drawing/2014/main" id="{1C1C6281-CD35-4407-A313-548A9B5C1B3B}"/>
                </a:ext>
              </a:extLst>
            </p:cNvPr>
            <p:cNvSpPr txBox="1">
              <a:spLocks noChangeArrowheads="1"/>
            </p:cNvSpPr>
            <p:nvPr/>
          </p:nvSpPr>
          <p:spPr bwMode="auto">
            <a:xfrm>
              <a:off x="0" y="102"/>
              <a:ext cx="528" cy="48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aseline="-25000"/>
                <a:t>       </a:t>
              </a:r>
              <a:r>
                <a:rPr lang="zh-CN" altLang="en-US" sz="2800" i="1"/>
                <a:t> </a:t>
              </a:r>
              <a:endParaRPr lang="zh-CN" altLang="en-US" sz="2800" baseline="-25000"/>
            </a:p>
          </p:txBody>
        </p:sp>
        <p:graphicFrame>
          <p:nvGraphicFramePr>
            <p:cNvPr id="49188" name="Object 10">
              <a:extLst>
                <a:ext uri="{FF2B5EF4-FFF2-40B4-BE49-F238E27FC236}">
                  <a16:creationId xmlns:a16="http://schemas.microsoft.com/office/drawing/2014/main" id="{A8578F05-96A3-4DC6-989C-23357FB853A1}"/>
                </a:ext>
              </a:extLst>
            </p:cNvPr>
            <p:cNvGraphicFramePr>
              <a:graphicFrameLocks noChangeAspect="1"/>
            </p:cNvGraphicFramePr>
            <p:nvPr/>
          </p:nvGraphicFramePr>
          <p:xfrm>
            <a:off x="423" y="0"/>
            <a:ext cx="2505" cy="602"/>
          </p:xfrm>
          <a:graphic>
            <a:graphicData uri="http://schemas.openxmlformats.org/presentationml/2006/ole">
              <mc:AlternateContent xmlns:mc="http://schemas.openxmlformats.org/markup-compatibility/2006">
                <mc:Choice xmlns:v="urn:schemas-microsoft-com:vml" Requires="v">
                  <p:oleObj spid="_x0000_s49191" r:id="rId10" imgW="1727950" imgH="419282" progId="Equation.3">
                    <p:embed/>
                  </p:oleObj>
                </mc:Choice>
                <mc:Fallback>
                  <p:oleObj r:id="rId10" imgW="1727950" imgH="419282"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 y="0"/>
                          <a:ext cx="2505" cy="602"/>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9163" name="Group 11">
            <a:extLst>
              <a:ext uri="{FF2B5EF4-FFF2-40B4-BE49-F238E27FC236}">
                <a16:creationId xmlns:a16="http://schemas.microsoft.com/office/drawing/2014/main" id="{CD3E3B84-5B92-4724-855B-7D95D66176F1}"/>
              </a:ext>
            </a:extLst>
          </p:cNvPr>
          <p:cNvGrpSpPr>
            <a:grpSpLocks/>
          </p:cNvGrpSpPr>
          <p:nvPr/>
        </p:nvGrpSpPr>
        <p:grpSpPr bwMode="auto">
          <a:xfrm>
            <a:off x="3810000" y="3848100"/>
            <a:ext cx="4953000" cy="2590800"/>
            <a:chOff x="0" y="0"/>
            <a:chExt cx="3120" cy="1728"/>
          </a:xfrm>
        </p:grpSpPr>
        <p:grpSp>
          <p:nvGrpSpPr>
            <p:cNvPr id="49166" name="Group 12">
              <a:extLst>
                <a:ext uri="{FF2B5EF4-FFF2-40B4-BE49-F238E27FC236}">
                  <a16:creationId xmlns:a16="http://schemas.microsoft.com/office/drawing/2014/main" id="{6EA52C0A-7856-4F1A-86E4-E5973140F10B}"/>
                </a:ext>
              </a:extLst>
            </p:cNvPr>
            <p:cNvGrpSpPr>
              <a:grpSpLocks/>
            </p:cNvGrpSpPr>
            <p:nvPr/>
          </p:nvGrpSpPr>
          <p:grpSpPr bwMode="auto">
            <a:xfrm>
              <a:off x="0" y="0"/>
              <a:ext cx="3120" cy="1728"/>
              <a:chOff x="0" y="0"/>
              <a:chExt cx="4027" cy="1518"/>
            </a:xfrm>
          </p:grpSpPr>
          <p:grpSp>
            <p:nvGrpSpPr>
              <p:cNvPr id="49173" name="Group 13">
                <a:extLst>
                  <a:ext uri="{FF2B5EF4-FFF2-40B4-BE49-F238E27FC236}">
                    <a16:creationId xmlns:a16="http://schemas.microsoft.com/office/drawing/2014/main" id="{6571C8AA-92DC-4452-8882-153C9E079196}"/>
                  </a:ext>
                </a:extLst>
              </p:cNvPr>
              <p:cNvGrpSpPr>
                <a:grpSpLocks/>
              </p:cNvGrpSpPr>
              <p:nvPr/>
            </p:nvGrpSpPr>
            <p:grpSpPr bwMode="auto">
              <a:xfrm>
                <a:off x="0" y="0"/>
                <a:ext cx="4027" cy="1518"/>
                <a:chOff x="0" y="0"/>
                <a:chExt cx="4027" cy="1518"/>
              </a:xfrm>
            </p:grpSpPr>
            <p:graphicFrame>
              <p:nvGraphicFramePr>
                <p:cNvPr id="49182" name="Object 14">
                  <a:extLst>
                    <a:ext uri="{FF2B5EF4-FFF2-40B4-BE49-F238E27FC236}">
                      <a16:creationId xmlns:a16="http://schemas.microsoft.com/office/drawing/2014/main" id="{A2ECCD4E-4F4C-4787-BFB0-987DC3B70CDC}"/>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49192" name="BMP 图像" r:id="rId12" imgW="6391444" imgH="2409796" progId="Paint.Picture">
                        <p:embed/>
                      </p:oleObj>
                    </mc:Choice>
                    <mc:Fallback>
                      <p:oleObj name="BMP 图像" r:id="rId12" imgW="6391444" imgH="2409796" progId="Paint.Picture">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83" name="Text Box 15">
                  <a:extLst>
                    <a:ext uri="{FF2B5EF4-FFF2-40B4-BE49-F238E27FC236}">
                      <a16:creationId xmlns:a16="http://schemas.microsoft.com/office/drawing/2014/main" id="{4F99BA5F-0858-42D7-82A0-14126A5D1AD0}"/>
                    </a:ext>
                  </a:extLst>
                </p:cNvPr>
                <p:cNvSpPr txBox="1">
                  <a:spLocks noChangeArrowheads="1"/>
                </p:cNvSpPr>
                <p:nvPr/>
              </p:nvSpPr>
              <p:spPr bwMode="auto">
                <a:xfrm>
                  <a:off x="962" y="720"/>
                  <a:ext cx="28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49184" name="Text Box 16">
                  <a:extLst>
                    <a:ext uri="{FF2B5EF4-FFF2-40B4-BE49-F238E27FC236}">
                      <a16:creationId xmlns:a16="http://schemas.microsoft.com/office/drawing/2014/main" id="{56421C8F-242F-47AA-88A7-CD6879E2A798}"/>
                    </a:ext>
                  </a:extLst>
                </p:cNvPr>
                <p:cNvSpPr txBox="1">
                  <a:spLocks noChangeArrowheads="1"/>
                </p:cNvSpPr>
                <p:nvPr/>
              </p:nvSpPr>
              <p:spPr bwMode="auto">
                <a:xfrm>
                  <a:off x="385" y="671"/>
                  <a:ext cx="287"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v</a:t>
                  </a:r>
                  <a:r>
                    <a:rPr lang="en-US" altLang="zh-CN" baseline="-25000">
                      <a:solidFill>
                        <a:srgbClr val="000000"/>
                      </a:solidFill>
                      <a:ea typeface="黑体" panose="02010609060101010101" pitchFamily="49" charset="-122"/>
                    </a:rPr>
                    <a:t>i</a:t>
                  </a:r>
                  <a:endParaRPr lang="en-US" altLang="zh-CN" sz="3200">
                    <a:solidFill>
                      <a:srgbClr val="CC0000"/>
                    </a:solidFill>
                    <a:ea typeface="黑体" panose="02010609060101010101" pitchFamily="49" charset="-122"/>
                  </a:endParaRPr>
                </a:p>
              </p:txBody>
            </p:sp>
            <p:sp>
              <p:nvSpPr>
                <p:cNvPr id="2" name="Text Box 17">
                  <a:extLst>
                    <a:ext uri="{FF2B5EF4-FFF2-40B4-BE49-F238E27FC236}">
                      <a16:creationId xmlns:a16="http://schemas.microsoft.com/office/drawing/2014/main" id="{1517541C-00E5-45A4-AE05-AB1F891AFA8C}"/>
                    </a:ext>
                  </a:extLst>
                </p:cNvPr>
                <p:cNvSpPr txBox="1">
                  <a:spLocks noChangeArrowheads="1"/>
                </p:cNvSpPr>
                <p:nvPr/>
              </p:nvSpPr>
              <p:spPr bwMode="auto">
                <a:xfrm>
                  <a:off x="2831" y="720"/>
                  <a:ext cx="289"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49186" name="Text Box 18">
                  <a:extLst>
                    <a:ext uri="{FF2B5EF4-FFF2-40B4-BE49-F238E27FC236}">
                      <a16:creationId xmlns:a16="http://schemas.microsoft.com/office/drawing/2014/main" id="{AB2E3931-2E72-4182-B609-73F01A01D686}"/>
                    </a:ext>
                  </a:extLst>
                </p:cNvPr>
                <p:cNvSpPr txBox="1">
                  <a:spLocks noChangeArrowheads="1"/>
                </p:cNvSpPr>
                <p:nvPr/>
              </p:nvSpPr>
              <p:spPr bwMode="auto">
                <a:xfrm>
                  <a:off x="3360" y="720"/>
                  <a:ext cx="28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grpSp>
            <p:nvGrpSpPr>
              <p:cNvPr id="49174" name="Group 19">
                <a:extLst>
                  <a:ext uri="{FF2B5EF4-FFF2-40B4-BE49-F238E27FC236}">
                    <a16:creationId xmlns:a16="http://schemas.microsoft.com/office/drawing/2014/main" id="{78C70800-F224-4CD6-AEBF-057D433EC36E}"/>
                  </a:ext>
                </a:extLst>
              </p:cNvPr>
              <p:cNvGrpSpPr>
                <a:grpSpLocks/>
              </p:cNvGrpSpPr>
              <p:nvPr/>
            </p:nvGrpSpPr>
            <p:grpSpPr bwMode="auto">
              <a:xfrm>
                <a:off x="336" y="0"/>
                <a:ext cx="3640" cy="1008"/>
                <a:chOff x="0" y="0"/>
                <a:chExt cx="3640" cy="1008"/>
              </a:xfrm>
            </p:grpSpPr>
            <p:graphicFrame>
              <p:nvGraphicFramePr>
                <p:cNvPr id="49175" name="Object 20">
                  <a:extLst>
                    <a:ext uri="{FF2B5EF4-FFF2-40B4-BE49-F238E27FC236}">
                      <a16:creationId xmlns:a16="http://schemas.microsoft.com/office/drawing/2014/main" id="{D9B61732-B7A0-468A-8065-858DB0BE4182}"/>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49193" r:id="rId14" imgW="140862" imgH="217695" progId="Equation.3">
                        <p:embed/>
                      </p:oleObj>
                    </mc:Choice>
                    <mc:Fallback>
                      <p:oleObj r:id="rId14" imgW="140862" imgH="217695"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6" name="Object 21">
                  <a:extLst>
                    <a:ext uri="{FF2B5EF4-FFF2-40B4-BE49-F238E27FC236}">
                      <a16:creationId xmlns:a16="http://schemas.microsoft.com/office/drawing/2014/main" id="{4ACD0807-520D-4F63-92D5-570CDAFFD490}"/>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49194" r:id="rId16" imgW="140862" imgH="217695" progId="Equation.3">
                        <p:embed/>
                      </p:oleObj>
                    </mc:Choice>
                    <mc:Fallback>
                      <p:oleObj r:id="rId16" imgW="140862" imgH="217695"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7" name="Object 22">
                  <a:extLst>
                    <a:ext uri="{FF2B5EF4-FFF2-40B4-BE49-F238E27FC236}">
                      <a16:creationId xmlns:a16="http://schemas.microsoft.com/office/drawing/2014/main" id="{44F70AF2-10A0-4CC8-A175-70D205D03CCE}"/>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49195" r:id="rId18" imgW="140862" imgH="217695" progId="Equation.3">
                        <p:embed/>
                      </p:oleObj>
                    </mc:Choice>
                    <mc:Fallback>
                      <p:oleObj r:id="rId18" imgW="140862" imgH="217695"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8" name="Line 23">
                  <a:extLst>
                    <a:ext uri="{FF2B5EF4-FFF2-40B4-BE49-F238E27FC236}">
                      <a16:creationId xmlns:a16="http://schemas.microsoft.com/office/drawing/2014/main" id="{AD2DA463-1CA0-4A1C-B5CD-BC3219AA65C5}"/>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9" name="Object 24">
                  <a:extLst>
                    <a:ext uri="{FF2B5EF4-FFF2-40B4-BE49-F238E27FC236}">
                      <a16:creationId xmlns:a16="http://schemas.microsoft.com/office/drawing/2014/main" id="{AA7647EF-9219-4F3A-A5D0-9D8E25752300}"/>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49196" r:id="rId20" imgW="166473" imgH="217695" progId="Equation.3">
                        <p:embed/>
                      </p:oleObj>
                    </mc:Choice>
                    <mc:Fallback>
                      <p:oleObj r:id="rId20" imgW="166473" imgH="217695"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0" name="Object 25">
                  <a:extLst>
                    <a:ext uri="{FF2B5EF4-FFF2-40B4-BE49-F238E27FC236}">
                      <a16:creationId xmlns:a16="http://schemas.microsoft.com/office/drawing/2014/main" id="{7327D5B0-3947-4060-9249-D59FBE449951}"/>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49197" r:id="rId22" imgW="140862" imgH="217695" progId="Equation.3">
                        <p:embed/>
                      </p:oleObj>
                    </mc:Choice>
                    <mc:Fallback>
                      <p:oleObj r:id="rId22" imgW="140862" imgH="217695"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1" name="Line 26">
                  <a:extLst>
                    <a:ext uri="{FF2B5EF4-FFF2-40B4-BE49-F238E27FC236}">
                      <a16:creationId xmlns:a16="http://schemas.microsoft.com/office/drawing/2014/main" id="{83D1BE1D-76DC-4D13-B989-1830D6F2E6D5}"/>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9167" name="Group 27">
              <a:extLst>
                <a:ext uri="{FF2B5EF4-FFF2-40B4-BE49-F238E27FC236}">
                  <a16:creationId xmlns:a16="http://schemas.microsoft.com/office/drawing/2014/main" id="{1F702E8C-1471-477C-9577-960BBD8E8542}"/>
                </a:ext>
              </a:extLst>
            </p:cNvPr>
            <p:cNvGrpSpPr>
              <a:grpSpLocks/>
            </p:cNvGrpSpPr>
            <p:nvPr/>
          </p:nvGrpSpPr>
          <p:grpSpPr bwMode="auto">
            <a:xfrm>
              <a:off x="288" y="768"/>
              <a:ext cx="331" cy="305"/>
              <a:chOff x="0" y="0"/>
              <a:chExt cx="331" cy="305"/>
            </a:xfrm>
          </p:grpSpPr>
          <p:sp>
            <p:nvSpPr>
              <p:cNvPr id="49171" name="Rectangle 28">
                <a:extLst>
                  <a:ext uri="{FF2B5EF4-FFF2-40B4-BE49-F238E27FC236}">
                    <a16:creationId xmlns:a16="http://schemas.microsoft.com/office/drawing/2014/main" id="{3D2A97D8-90FB-4D78-BF03-4F732F1B15B0}"/>
                  </a:ext>
                </a:extLst>
              </p:cNvPr>
              <p:cNvSpPr>
                <a:spLocks noChangeArrowheads="1"/>
              </p:cNvSpPr>
              <p:nvPr/>
            </p:nvSpPr>
            <p:spPr bwMode="auto">
              <a:xfrm>
                <a:off x="0" y="0"/>
                <a:ext cx="331" cy="30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a:solidFill>
                      <a:srgbClr val="A50021"/>
                    </a:solidFill>
                    <a:latin typeface="宋体" panose="02010600030101010101" pitchFamily="2" charset="-122"/>
                  </a:rPr>
                  <a:t>U</a:t>
                </a:r>
                <a:r>
                  <a:rPr lang="en-GB" altLang="en-US" baseline="-30000">
                    <a:solidFill>
                      <a:srgbClr val="A50021"/>
                    </a:solidFill>
                    <a:latin typeface="宋体" panose="02010600030101010101" pitchFamily="2" charset="-122"/>
                  </a:rPr>
                  <a:t>i</a:t>
                </a:r>
                <a:endParaRPr lang="en-US" altLang="zh-CN" baseline="-30000">
                  <a:solidFill>
                    <a:srgbClr val="A50021"/>
                  </a:solidFill>
                  <a:latin typeface="宋体" panose="02010600030101010101" pitchFamily="2" charset="-122"/>
                </a:endParaRPr>
              </a:p>
            </p:txBody>
          </p:sp>
          <p:sp>
            <p:nvSpPr>
              <p:cNvPr id="49172" name="Oval 29">
                <a:extLst>
                  <a:ext uri="{FF2B5EF4-FFF2-40B4-BE49-F238E27FC236}">
                    <a16:creationId xmlns:a16="http://schemas.microsoft.com/office/drawing/2014/main" id="{83F9CA6B-608C-4D89-9736-F6666C65B0D6}"/>
                  </a:ext>
                </a:extLst>
              </p:cNvPr>
              <p:cNvSpPr>
                <a:spLocks noChangeArrowheads="1"/>
              </p:cNvSpPr>
              <p:nvPr/>
            </p:nvSpPr>
            <p:spPr bwMode="auto">
              <a:xfrm>
                <a:off x="96" y="0"/>
                <a:ext cx="48" cy="48"/>
              </a:xfrm>
              <a:prstGeom prst="ellipse">
                <a:avLst/>
              </a:prstGeom>
              <a:solidFill>
                <a:srgbClr val="A50021"/>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68" name="Group 30">
              <a:extLst>
                <a:ext uri="{FF2B5EF4-FFF2-40B4-BE49-F238E27FC236}">
                  <a16:creationId xmlns:a16="http://schemas.microsoft.com/office/drawing/2014/main" id="{C18A5D0E-9659-4987-B377-E73A9A530A9B}"/>
                </a:ext>
              </a:extLst>
            </p:cNvPr>
            <p:cNvGrpSpPr>
              <a:grpSpLocks/>
            </p:cNvGrpSpPr>
            <p:nvPr/>
          </p:nvGrpSpPr>
          <p:grpSpPr bwMode="auto">
            <a:xfrm>
              <a:off x="2789" y="816"/>
              <a:ext cx="331" cy="305"/>
              <a:chOff x="0" y="0"/>
              <a:chExt cx="331" cy="305"/>
            </a:xfrm>
          </p:grpSpPr>
          <p:sp>
            <p:nvSpPr>
              <p:cNvPr id="49169" name="Rectangle 31">
                <a:extLst>
                  <a:ext uri="{FF2B5EF4-FFF2-40B4-BE49-F238E27FC236}">
                    <a16:creationId xmlns:a16="http://schemas.microsoft.com/office/drawing/2014/main" id="{F206A134-9F4F-4CBF-8A1A-C0C2FBB61048}"/>
                  </a:ext>
                </a:extLst>
              </p:cNvPr>
              <p:cNvSpPr>
                <a:spLocks noChangeArrowheads="1"/>
              </p:cNvSpPr>
              <p:nvPr/>
            </p:nvSpPr>
            <p:spPr bwMode="auto">
              <a:xfrm>
                <a:off x="0" y="0"/>
                <a:ext cx="331" cy="30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a:solidFill>
                      <a:srgbClr val="A50021"/>
                    </a:solidFill>
                    <a:latin typeface="宋体" panose="02010600030101010101" pitchFamily="2" charset="-122"/>
                  </a:rPr>
                  <a:t>U</a:t>
                </a:r>
                <a:r>
                  <a:rPr lang="en-GB" altLang="en-US" baseline="-30000">
                    <a:solidFill>
                      <a:srgbClr val="A50021"/>
                    </a:solidFill>
                    <a:latin typeface="宋体" panose="02010600030101010101" pitchFamily="2" charset="-122"/>
                  </a:rPr>
                  <a:t>o</a:t>
                </a:r>
                <a:endParaRPr lang="en-US" altLang="zh-CN" baseline="-30000">
                  <a:solidFill>
                    <a:srgbClr val="A50021"/>
                  </a:solidFill>
                  <a:latin typeface="宋体" panose="02010600030101010101" pitchFamily="2" charset="-122"/>
                </a:endParaRPr>
              </a:p>
            </p:txBody>
          </p:sp>
          <p:sp>
            <p:nvSpPr>
              <p:cNvPr id="49170" name="Oval 32">
                <a:extLst>
                  <a:ext uri="{FF2B5EF4-FFF2-40B4-BE49-F238E27FC236}">
                    <a16:creationId xmlns:a16="http://schemas.microsoft.com/office/drawing/2014/main" id="{7974E20F-FD8B-4E46-9DC1-F8A4B0354AD7}"/>
                  </a:ext>
                </a:extLst>
              </p:cNvPr>
              <p:cNvSpPr>
                <a:spLocks noChangeArrowheads="1"/>
              </p:cNvSpPr>
              <p:nvPr/>
            </p:nvSpPr>
            <p:spPr bwMode="auto">
              <a:xfrm>
                <a:off x="96" y="0"/>
                <a:ext cx="48" cy="48"/>
              </a:xfrm>
              <a:prstGeom prst="ellipse">
                <a:avLst/>
              </a:prstGeom>
              <a:solidFill>
                <a:srgbClr val="A50021"/>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49185" name="Group 33">
            <a:extLst>
              <a:ext uri="{FF2B5EF4-FFF2-40B4-BE49-F238E27FC236}">
                <a16:creationId xmlns:a16="http://schemas.microsoft.com/office/drawing/2014/main" id="{9629FDDD-7944-4EA5-B510-18AA91DC8FF6}"/>
              </a:ext>
            </a:extLst>
          </p:cNvPr>
          <p:cNvGrpSpPr>
            <a:grpSpLocks/>
          </p:cNvGrpSpPr>
          <p:nvPr/>
        </p:nvGrpSpPr>
        <p:grpSpPr bwMode="auto">
          <a:xfrm>
            <a:off x="1116013" y="4005263"/>
            <a:ext cx="7556500" cy="2527300"/>
            <a:chOff x="0" y="0"/>
            <a:chExt cx="4760" cy="1388"/>
          </a:xfrm>
        </p:grpSpPr>
        <p:graphicFrame>
          <p:nvGraphicFramePr>
            <p:cNvPr id="3" name="Object 34" descr="蓝色砂纸">
              <a:extLst>
                <a:ext uri="{FF2B5EF4-FFF2-40B4-BE49-F238E27FC236}">
                  <a16:creationId xmlns:a16="http://schemas.microsoft.com/office/drawing/2014/main" id="{4D071917-802F-403E-936D-921114B61634}"/>
                </a:ext>
              </a:extLst>
            </p:cNvPr>
            <p:cNvGraphicFramePr>
              <a:graphicFrameLocks noChangeAspect="1"/>
            </p:cNvGraphicFramePr>
            <p:nvPr/>
          </p:nvGraphicFramePr>
          <p:xfrm>
            <a:off x="0" y="0"/>
            <a:ext cx="4760" cy="1388"/>
          </p:xfrm>
          <a:graphic>
            <a:graphicData uri="http://schemas.openxmlformats.org/presentationml/2006/ole">
              <mc:AlternateContent xmlns:mc="http://schemas.openxmlformats.org/markup-compatibility/2006">
                <mc:Choice xmlns:v="urn:schemas-microsoft-com:vml" Requires="v">
                  <p:oleObj spid="_x0000_s49198" r:id="rId23" imgW="3911600" imgH="1193800" progId="Equation.3">
                    <p:embed/>
                  </p:oleObj>
                </mc:Choice>
                <mc:Fallback>
                  <p:oleObj r:id="rId23" imgW="3911600" imgH="1193800" progId="Equation.3">
                    <p:embed/>
                    <p:pic>
                      <p:nvPicPr>
                        <p:cNvPr id="0" name="Object 34" descr="蓝色砂纸"/>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4760" cy="1388"/>
                        </a:xfrm>
                        <a:prstGeom prst="rect">
                          <a:avLst/>
                        </a:prstGeom>
                        <a:blipFill dpi="0" rotWithShape="0">
                          <a:blip r:embed="rId2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Oval 35">
              <a:extLst>
                <a:ext uri="{FF2B5EF4-FFF2-40B4-BE49-F238E27FC236}">
                  <a16:creationId xmlns:a16="http://schemas.microsoft.com/office/drawing/2014/main" id="{45B95D95-FE74-4FD7-A90C-F0933D79B054}"/>
                </a:ext>
              </a:extLst>
            </p:cNvPr>
            <p:cNvSpPr>
              <a:spLocks noChangeArrowheads="1"/>
            </p:cNvSpPr>
            <p:nvPr/>
          </p:nvSpPr>
          <p:spPr bwMode="auto">
            <a:xfrm>
              <a:off x="624" y="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5" name="Oval 36">
              <a:extLst>
                <a:ext uri="{FF2B5EF4-FFF2-40B4-BE49-F238E27FC236}">
                  <a16:creationId xmlns:a16="http://schemas.microsoft.com/office/drawing/2014/main" id="{179291A0-B336-40B0-81B3-94456F797C30}"/>
                </a:ext>
              </a:extLst>
            </p:cNvPr>
            <p:cNvSpPr>
              <a:spLocks noChangeArrowheads="1"/>
            </p:cNvSpPr>
            <p:nvPr/>
          </p:nvSpPr>
          <p:spPr bwMode="auto">
            <a:xfrm>
              <a:off x="636" y="3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box(out)">
                                      <p:cBhvr>
                                        <p:cTn id="7" dur="500"/>
                                        <p:tgtEl>
                                          <p:spTgt spid="491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9">
                                            <p:txEl>
                                              <p:pRg st="0" end="0"/>
                                            </p:txEl>
                                          </p:spTgt>
                                        </p:tgtEl>
                                        <p:attrNameLst>
                                          <p:attrName>style.visibility</p:attrName>
                                        </p:attrNameLst>
                                      </p:cBhvr>
                                      <p:to>
                                        <p:strVal val="visible"/>
                                      </p:to>
                                    </p:set>
                                    <p:animEffect transition="in" filter="box(out)">
                                      <p:cBhvr>
                                        <p:cTn id="12" dur="500"/>
                                        <p:tgtEl>
                                          <p:spTgt spid="4915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49160"/>
                                        </p:tgtEl>
                                        <p:attrNameLst>
                                          <p:attrName>style.visibility</p:attrName>
                                        </p:attrNameLst>
                                      </p:cBhvr>
                                      <p:to>
                                        <p:strVal val="visible"/>
                                      </p:to>
                                    </p:set>
                                    <p:anim calcmode="lin" valueType="num">
                                      <p:cBhvr>
                                        <p:cTn id="17" dur="500" fill="hold"/>
                                        <p:tgtEl>
                                          <p:spTgt spid="49160"/>
                                        </p:tgtEl>
                                        <p:attrNameLst>
                                          <p:attrName>ppt_w</p:attrName>
                                        </p:attrNameLst>
                                      </p:cBhvr>
                                      <p:tavLst>
                                        <p:tav tm="0">
                                          <p:val>
                                            <p:fltVal val="0"/>
                                          </p:val>
                                        </p:tav>
                                        <p:tav tm="100000">
                                          <p:val>
                                            <p:strVal val="#ppt_w"/>
                                          </p:val>
                                        </p:tav>
                                      </p:tavLst>
                                    </p:anim>
                                    <p:anim calcmode="lin" valueType="num">
                                      <p:cBhvr>
                                        <p:cTn id="18" dur="500" fill="hold"/>
                                        <p:tgtEl>
                                          <p:spTgt spid="491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9154"/>
                                        </p:tgtEl>
                                        <p:attrNameLst>
                                          <p:attrName>style.visibility</p:attrName>
                                        </p:attrNameLst>
                                      </p:cBhvr>
                                      <p:to>
                                        <p:strVal val="visible"/>
                                      </p:to>
                                    </p:set>
                                    <p:anim calcmode="lin" valueType="num">
                                      <p:cBhvr additive="base">
                                        <p:cTn id="23" dur="500" fill="hold"/>
                                        <p:tgtEl>
                                          <p:spTgt spid="49154"/>
                                        </p:tgtEl>
                                        <p:attrNameLst>
                                          <p:attrName>ppt_x</p:attrName>
                                        </p:attrNameLst>
                                      </p:cBhvr>
                                      <p:tavLst>
                                        <p:tav tm="0">
                                          <p:val>
                                            <p:strVal val="#ppt_x"/>
                                          </p:val>
                                        </p:tav>
                                        <p:tav tm="100000">
                                          <p:val>
                                            <p:strVal val="#ppt_x"/>
                                          </p:val>
                                        </p:tav>
                                      </p:tavLst>
                                    </p:anim>
                                    <p:anim calcmode="lin" valueType="num">
                                      <p:cBhvr additive="base">
                                        <p:cTn id="24"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49185"/>
                                        </p:tgtEl>
                                        <p:attrNameLst>
                                          <p:attrName>style.visibility</p:attrName>
                                        </p:attrNameLst>
                                      </p:cBhvr>
                                      <p:to>
                                        <p:strVal val="visible"/>
                                      </p:to>
                                    </p:set>
                                    <p:animEffect transition="in" filter="box(out)">
                                      <p:cBhvr>
                                        <p:cTn id="29" dur="500"/>
                                        <p:tgtEl>
                                          <p:spTgt spid="4918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76E0F69-3E92-4F4E-95F1-905130897038}"/>
              </a:ext>
            </a:extLst>
          </p:cNvPr>
          <p:cNvSpPr>
            <a:spLocks noChangeArrowheads="1"/>
          </p:cNvSpPr>
          <p:nvPr/>
        </p:nvSpPr>
        <p:spPr bwMode="auto">
          <a:xfrm>
            <a:off x="533400" y="6858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marL="381000" indent="-381000">
              <a:defRPr sz="2400" b="1">
                <a:solidFill>
                  <a:schemeClr val="tx1"/>
                </a:solidFill>
                <a:latin typeface="Times New Roman" panose="02020603050405020304" pitchFamily="18" charset="0"/>
                <a:ea typeface="宋体" panose="02010600030101010101" pitchFamily="2" charset="-122"/>
              </a:defRPr>
            </a:lvl2pPr>
            <a:lvl3pPr marL="381000" indent="-381000">
              <a:defRPr sz="2400" b="1">
                <a:solidFill>
                  <a:schemeClr val="tx1"/>
                </a:solidFill>
                <a:latin typeface="Times New Roman" panose="02020603050405020304" pitchFamily="18" charset="0"/>
                <a:ea typeface="宋体" panose="02010600030101010101" pitchFamily="2" charset="-122"/>
              </a:defRPr>
            </a:lvl3pPr>
            <a:lvl4pPr marL="381000" indent="-381000">
              <a:defRPr sz="2400" b="1">
                <a:solidFill>
                  <a:schemeClr val="tx1"/>
                </a:solidFill>
                <a:latin typeface="Times New Roman" panose="02020603050405020304" pitchFamily="18" charset="0"/>
                <a:ea typeface="宋体" panose="02010600030101010101" pitchFamily="2" charset="-122"/>
              </a:defRPr>
            </a:lvl4pPr>
            <a:lvl5pPr marL="381000" indent="-381000">
              <a:defRPr sz="2400" b="1">
                <a:solidFill>
                  <a:schemeClr val="tx1"/>
                </a:solidFill>
                <a:latin typeface="Times New Roman" panose="02020603050405020304" pitchFamily="18" charset="0"/>
                <a:ea typeface="宋体" panose="02010600030101010101" pitchFamily="2" charset="-122"/>
              </a:defRPr>
            </a:lvl5pPr>
            <a:lvl6pPr marL="8382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12954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17526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2209800" indent="-3810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993300"/>
                </a:solidFill>
                <a:ea typeface="幼圆" panose="02010509060101010101" pitchFamily="49" charset="-122"/>
              </a:rPr>
              <a:t>4.  </a:t>
            </a:r>
            <a:r>
              <a:rPr lang="zh-CN" altLang="en-US">
                <a:solidFill>
                  <a:srgbClr val="993300"/>
                </a:solidFill>
                <a:ea typeface="幼圆" panose="02010509060101010101" pitchFamily="49" charset="-122"/>
              </a:rPr>
              <a:t>求输入电阻</a:t>
            </a:r>
            <a:endParaRPr lang="zh-CN" altLang="en-US">
              <a:solidFill>
                <a:srgbClr val="993300"/>
              </a:solidFill>
              <a:latin typeface="幼圆" panose="02010509060101010101" pitchFamily="49" charset="-122"/>
              <a:ea typeface="幼圆" panose="02010509060101010101" pitchFamily="49" charset="-122"/>
            </a:endParaRPr>
          </a:p>
        </p:txBody>
      </p:sp>
      <p:sp>
        <p:nvSpPr>
          <p:cNvPr id="50179" name="Rectangle 3">
            <a:extLst>
              <a:ext uri="{FF2B5EF4-FFF2-40B4-BE49-F238E27FC236}">
                <a16:creationId xmlns:a16="http://schemas.microsoft.com/office/drawing/2014/main" id="{F80676FC-30D0-480B-819F-C6263DA6A8A8}"/>
              </a:ext>
            </a:extLst>
          </p:cNvPr>
          <p:cNvSpPr>
            <a:spLocks noChangeArrowheads="1"/>
          </p:cNvSpPr>
          <p:nvPr/>
        </p:nvSpPr>
        <p:spPr bwMode="auto">
          <a:xfrm>
            <a:off x="990600" y="3505200"/>
            <a:ext cx="209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993300"/>
                </a:solidFill>
                <a:ea typeface="幼圆" panose="02010509060101010101" pitchFamily="49" charset="-122"/>
              </a:rPr>
              <a:t>5.  求输出电阻</a:t>
            </a:r>
          </a:p>
        </p:txBody>
      </p:sp>
      <p:sp>
        <p:nvSpPr>
          <p:cNvPr id="50180" name="Text Box 4" descr="蓝色砂纸">
            <a:extLst>
              <a:ext uri="{FF2B5EF4-FFF2-40B4-BE49-F238E27FC236}">
                <a16:creationId xmlns:a16="http://schemas.microsoft.com/office/drawing/2014/main" id="{C361E648-7678-41FA-8E31-DB13622E9C07}"/>
              </a:ext>
            </a:extLst>
          </p:cNvPr>
          <p:cNvSpPr txBox="1">
            <a:spLocks noChangeArrowheads="1"/>
          </p:cNvSpPr>
          <p:nvPr/>
        </p:nvSpPr>
        <p:spPr bwMode="auto">
          <a:xfrm>
            <a:off x="3276600" y="3657600"/>
            <a:ext cx="2195513" cy="365125"/>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o </a:t>
            </a:r>
            <a:r>
              <a:rPr lang="en-US" altLang="zh-CN">
                <a:solidFill>
                  <a:srgbClr val="000000"/>
                </a:solidFill>
                <a:ea typeface="黑体" panose="02010609060101010101" pitchFamily="49" charset="-122"/>
              </a:rPr>
              <a:t>=  </a:t>
            </a: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 </a:t>
            </a:r>
            <a:r>
              <a:rPr lang="en-US" altLang="zh-CN">
                <a:solidFill>
                  <a:srgbClr val="000000"/>
                </a:solidFill>
                <a:ea typeface="黑体" panose="02010609060101010101" pitchFamily="49" charset="-122"/>
              </a:rPr>
              <a:t>=  </a:t>
            </a:r>
            <a:r>
              <a:rPr lang="en-US" altLang="zh-CN" i="1">
                <a:solidFill>
                  <a:srgbClr val="000000"/>
                </a:solidFill>
                <a:ea typeface="黑体" panose="02010609060101010101" pitchFamily="49" charset="-122"/>
              </a:rPr>
              <a:t>2K</a:t>
            </a:r>
            <a:endParaRPr lang="en-US" altLang="zh-CN" baseline="-25000">
              <a:solidFill>
                <a:srgbClr val="000000"/>
              </a:solidFill>
              <a:ea typeface="黑体" panose="02010609060101010101" pitchFamily="49" charset="-122"/>
            </a:endParaRPr>
          </a:p>
        </p:txBody>
      </p:sp>
      <p:sp>
        <p:nvSpPr>
          <p:cNvPr id="50181" name="Text Box 5">
            <a:extLst>
              <a:ext uri="{FF2B5EF4-FFF2-40B4-BE49-F238E27FC236}">
                <a16:creationId xmlns:a16="http://schemas.microsoft.com/office/drawing/2014/main" id="{0B369E8C-DCAC-4625-BCE2-ADE61C8C514A}"/>
              </a:ext>
            </a:extLst>
          </p:cNvPr>
          <p:cNvSpPr txBox="1">
            <a:spLocks noChangeArrowheads="1"/>
          </p:cNvSpPr>
          <p:nvPr/>
        </p:nvSpPr>
        <p:spPr bwMode="auto">
          <a:xfrm>
            <a:off x="685800" y="3352800"/>
            <a:ext cx="987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i="1">
              <a:solidFill>
                <a:srgbClr val="000000"/>
              </a:solidFill>
              <a:ea typeface="黑体" panose="02010609060101010101" pitchFamily="49" charset="-122"/>
            </a:endParaRPr>
          </a:p>
        </p:txBody>
      </p:sp>
      <p:grpSp>
        <p:nvGrpSpPr>
          <p:cNvPr id="50182" name="Group 6">
            <a:extLst>
              <a:ext uri="{FF2B5EF4-FFF2-40B4-BE49-F238E27FC236}">
                <a16:creationId xmlns:a16="http://schemas.microsoft.com/office/drawing/2014/main" id="{6180D92C-35AA-45E9-B98B-B3335E2B0EBE}"/>
              </a:ext>
            </a:extLst>
          </p:cNvPr>
          <p:cNvGrpSpPr>
            <a:grpSpLocks/>
          </p:cNvGrpSpPr>
          <p:nvPr/>
        </p:nvGrpSpPr>
        <p:grpSpPr bwMode="auto">
          <a:xfrm>
            <a:off x="3429000" y="990600"/>
            <a:ext cx="5562600" cy="2422525"/>
            <a:chOff x="0" y="0"/>
            <a:chExt cx="3504" cy="1526"/>
          </a:xfrm>
        </p:grpSpPr>
        <p:grpSp>
          <p:nvGrpSpPr>
            <p:cNvPr id="50186" name="Group 7">
              <a:extLst>
                <a:ext uri="{FF2B5EF4-FFF2-40B4-BE49-F238E27FC236}">
                  <a16:creationId xmlns:a16="http://schemas.microsoft.com/office/drawing/2014/main" id="{7E9478DF-9447-46EE-8438-058BD8769F3F}"/>
                </a:ext>
              </a:extLst>
            </p:cNvPr>
            <p:cNvGrpSpPr>
              <a:grpSpLocks/>
            </p:cNvGrpSpPr>
            <p:nvPr/>
          </p:nvGrpSpPr>
          <p:grpSpPr bwMode="auto">
            <a:xfrm>
              <a:off x="0" y="0"/>
              <a:ext cx="3504" cy="1526"/>
              <a:chOff x="0" y="0"/>
              <a:chExt cx="4027" cy="1526"/>
            </a:xfrm>
          </p:grpSpPr>
          <p:grpSp>
            <p:nvGrpSpPr>
              <p:cNvPr id="50191" name="Group 8">
                <a:extLst>
                  <a:ext uri="{FF2B5EF4-FFF2-40B4-BE49-F238E27FC236}">
                    <a16:creationId xmlns:a16="http://schemas.microsoft.com/office/drawing/2014/main" id="{3E3E47B6-D0DA-4A4F-8EC2-940841736110}"/>
                  </a:ext>
                </a:extLst>
              </p:cNvPr>
              <p:cNvGrpSpPr>
                <a:grpSpLocks/>
              </p:cNvGrpSpPr>
              <p:nvPr/>
            </p:nvGrpSpPr>
            <p:grpSpPr bwMode="auto">
              <a:xfrm>
                <a:off x="0" y="0"/>
                <a:ext cx="4027" cy="1526"/>
                <a:chOff x="0" y="0"/>
                <a:chExt cx="4027" cy="1526"/>
              </a:xfrm>
            </p:grpSpPr>
            <p:grpSp>
              <p:nvGrpSpPr>
                <p:cNvPr id="50194" name="Group 9">
                  <a:extLst>
                    <a:ext uri="{FF2B5EF4-FFF2-40B4-BE49-F238E27FC236}">
                      <a16:creationId xmlns:a16="http://schemas.microsoft.com/office/drawing/2014/main" id="{E8992061-C06D-40EB-89DF-37731053FAB0}"/>
                    </a:ext>
                  </a:extLst>
                </p:cNvPr>
                <p:cNvGrpSpPr>
                  <a:grpSpLocks/>
                </p:cNvGrpSpPr>
                <p:nvPr/>
              </p:nvGrpSpPr>
              <p:grpSpPr bwMode="auto">
                <a:xfrm>
                  <a:off x="0" y="0"/>
                  <a:ext cx="4027" cy="1518"/>
                  <a:chOff x="0" y="0"/>
                  <a:chExt cx="4027" cy="1518"/>
                </a:xfrm>
              </p:grpSpPr>
              <p:graphicFrame>
                <p:nvGraphicFramePr>
                  <p:cNvPr id="50196" name="Object 10">
                    <a:extLst>
                      <a:ext uri="{FF2B5EF4-FFF2-40B4-BE49-F238E27FC236}">
                        <a16:creationId xmlns:a16="http://schemas.microsoft.com/office/drawing/2014/main" id="{4C22BC23-5C9F-4545-8964-13F448402D87}"/>
                      </a:ext>
                    </a:extLst>
                  </p:cNvPr>
                  <p:cNvGraphicFramePr>
                    <a:graphicFrameLocks noChangeAspect="1"/>
                  </p:cNvGraphicFramePr>
                  <p:nvPr/>
                </p:nvGraphicFramePr>
                <p:xfrm>
                  <a:off x="0" y="0"/>
                  <a:ext cx="4027" cy="1518"/>
                </p:xfrm>
                <a:graphic>
                  <a:graphicData uri="http://schemas.openxmlformats.org/presentationml/2006/ole">
                    <mc:AlternateContent xmlns:mc="http://schemas.openxmlformats.org/markup-compatibility/2006">
                      <mc:Choice xmlns:v="urn:schemas-microsoft-com:vml" Requires="v">
                        <p:oleObj spid="_x0000_s50210" name="BMP 图像" r:id="rId5" imgW="6391444" imgH="2409796" progId="Paint.Picture">
                          <p:embed/>
                        </p:oleObj>
                      </mc:Choice>
                      <mc:Fallback>
                        <p:oleObj name="BMP 图像" r:id="rId5" imgW="6391444" imgH="2409796" progId="Paint.Pictur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027"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7" name="Text Box 11">
                    <a:extLst>
                      <a:ext uri="{FF2B5EF4-FFF2-40B4-BE49-F238E27FC236}">
                        <a16:creationId xmlns:a16="http://schemas.microsoft.com/office/drawing/2014/main" id="{8F2C4F6D-B93F-4F95-AC02-3AF1174F0730}"/>
                      </a:ext>
                    </a:extLst>
                  </p:cNvPr>
                  <p:cNvSpPr txBox="1">
                    <a:spLocks noChangeArrowheads="1"/>
                  </p:cNvSpPr>
                  <p:nvPr/>
                </p:nvSpPr>
                <p:spPr bwMode="auto">
                  <a:xfrm>
                    <a:off x="9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b</a:t>
                    </a:r>
                    <a:endParaRPr lang="en-US" altLang="zh-CN" sz="3200">
                      <a:solidFill>
                        <a:srgbClr val="CC0000"/>
                      </a:solidFill>
                      <a:ea typeface="黑体" panose="02010609060101010101" pitchFamily="49" charset="-122"/>
                    </a:endParaRPr>
                  </a:p>
                </p:txBody>
              </p:sp>
              <p:sp>
                <p:nvSpPr>
                  <p:cNvPr id="50198" name="Text Box 12">
                    <a:extLst>
                      <a:ext uri="{FF2B5EF4-FFF2-40B4-BE49-F238E27FC236}">
                        <a16:creationId xmlns:a16="http://schemas.microsoft.com/office/drawing/2014/main" id="{358118B9-28C8-4ABD-BF5D-3427C8916569}"/>
                      </a:ext>
                    </a:extLst>
                  </p:cNvPr>
                  <p:cNvSpPr txBox="1">
                    <a:spLocks noChangeArrowheads="1"/>
                  </p:cNvSpPr>
                  <p:nvPr/>
                </p:nvSpPr>
                <p:spPr bwMode="auto">
                  <a:xfrm>
                    <a:off x="2832"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c</a:t>
                    </a:r>
                    <a:endParaRPr lang="en-US" altLang="zh-CN" sz="3200">
                      <a:solidFill>
                        <a:srgbClr val="CC0000"/>
                      </a:solidFill>
                      <a:ea typeface="黑体" panose="02010609060101010101" pitchFamily="49" charset="-122"/>
                    </a:endParaRPr>
                  </a:p>
                </p:txBody>
              </p:sp>
              <p:sp>
                <p:nvSpPr>
                  <p:cNvPr id="50199" name="Text Box 13">
                    <a:extLst>
                      <a:ext uri="{FF2B5EF4-FFF2-40B4-BE49-F238E27FC236}">
                        <a16:creationId xmlns:a16="http://schemas.microsoft.com/office/drawing/2014/main" id="{4EAD1A44-45B8-40F3-9F23-2A136266EBA3}"/>
                      </a:ext>
                    </a:extLst>
                  </p:cNvPr>
                  <p:cNvSpPr txBox="1">
                    <a:spLocks noChangeArrowheads="1"/>
                  </p:cNvSpPr>
                  <p:nvPr/>
                </p:nvSpPr>
                <p:spPr bwMode="auto">
                  <a:xfrm>
                    <a:off x="3360" y="720"/>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L</a:t>
                    </a:r>
                    <a:endParaRPr lang="en-US" altLang="zh-CN" sz="3200">
                      <a:solidFill>
                        <a:srgbClr val="CC0000"/>
                      </a:solidFill>
                      <a:ea typeface="黑体" panose="02010609060101010101" pitchFamily="49" charset="-122"/>
                    </a:endParaRPr>
                  </a:p>
                </p:txBody>
              </p:sp>
              <p:grpSp>
                <p:nvGrpSpPr>
                  <p:cNvPr id="50200" name="Group 14">
                    <a:extLst>
                      <a:ext uri="{FF2B5EF4-FFF2-40B4-BE49-F238E27FC236}">
                        <a16:creationId xmlns:a16="http://schemas.microsoft.com/office/drawing/2014/main" id="{0CFDC848-86ED-4C9C-9394-973F37B637F5}"/>
                      </a:ext>
                    </a:extLst>
                  </p:cNvPr>
                  <p:cNvGrpSpPr>
                    <a:grpSpLocks/>
                  </p:cNvGrpSpPr>
                  <p:nvPr/>
                </p:nvGrpSpPr>
                <p:grpSpPr bwMode="auto">
                  <a:xfrm>
                    <a:off x="336" y="0"/>
                    <a:ext cx="3640" cy="1008"/>
                    <a:chOff x="0" y="0"/>
                    <a:chExt cx="3640" cy="1008"/>
                  </a:xfrm>
                </p:grpSpPr>
                <p:graphicFrame>
                  <p:nvGraphicFramePr>
                    <p:cNvPr id="50203" name="Object 15">
                      <a:extLst>
                        <a:ext uri="{FF2B5EF4-FFF2-40B4-BE49-F238E27FC236}">
                          <a16:creationId xmlns:a16="http://schemas.microsoft.com/office/drawing/2014/main" id="{73706A50-7F7F-4FCE-A29B-15163718E26E}"/>
                        </a:ext>
                      </a:extLst>
                    </p:cNvPr>
                    <p:cNvGraphicFramePr>
                      <a:graphicFrameLocks noChangeAspect="1"/>
                    </p:cNvGraphicFramePr>
                    <p:nvPr/>
                  </p:nvGraphicFramePr>
                  <p:xfrm>
                    <a:off x="0" y="624"/>
                    <a:ext cx="280" cy="336"/>
                  </p:xfrm>
                  <a:graphic>
                    <a:graphicData uri="http://schemas.openxmlformats.org/presentationml/2006/ole">
                      <mc:AlternateContent xmlns:mc="http://schemas.openxmlformats.org/markup-compatibility/2006">
                        <mc:Choice xmlns:v="urn:schemas-microsoft-com:vml" Requires="v">
                          <p:oleObj spid="_x0000_s50211" r:id="rId7" imgW="140862" imgH="217695" progId="Equation.3">
                            <p:embed/>
                          </p:oleObj>
                        </mc:Choice>
                        <mc:Fallback>
                          <p:oleObj r:id="rId7" imgW="140862" imgH="21769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4"/>
                                  <a:ext cx="280"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16">
                      <a:extLst>
                        <a:ext uri="{FF2B5EF4-FFF2-40B4-BE49-F238E27FC236}">
                          <a16:creationId xmlns:a16="http://schemas.microsoft.com/office/drawing/2014/main" id="{168A2B71-B45D-494A-ACEE-D43991E2B8F3}"/>
                        </a:ext>
                      </a:extLst>
                    </p:cNvPr>
                    <p:cNvGraphicFramePr>
                      <a:graphicFrameLocks noChangeAspect="1"/>
                    </p:cNvGraphicFramePr>
                    <p:nvPr/>
                  </p:nvGraphicFramePr>
                  <p:xfrm>
                    <a:off x="2064" y="624"/>
                    <a:ext cx="272" cy="384"/>
                  </p:xfrm>
                  <a:graphic>
                    <a:graphicData uri="http://schemas.openxmlformats.org/presentationml/2006/ole">
                      <mc:AlternateContent xmlns:mc="http://schemas.openxmlformats.org/markup-compatibility/2006">
                        <mc:Choice xmlns:v="urn:schemas-microsoft-com:vml" Requires="v">
                          <p:oleObj spid="_x0000_s50212" r:id="rId9" imgW="140862" imgH="217695" progId="Equation.3">
                            <p:embed/>
                          </p:oleObj>
                        </mc:Choice>
                        <mc:Fallback>
                          <p:oleObj r:id="rId9" imgW="140862" imgH="21769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624"/>
                                  <a:ext cx="272"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17">
                      <a:extLst>
                        <a:ext uri="{FF2B5EF4-FFF2-40B4-BE49-F238E27FC236}">
                          <a16:creationId xmlns:a16="http://schemas.microsoft.com/office/drawing/2014/main" id="{6E26B420-1B13-4D56-AC0F-104DAB857193}"/>
                        </a:ext>
                      </a:extLst>
                    </p:cNvPr>
                    <p:cNvGraphicFramePr>
                      <a:graphicFrameLocks noChangeAspect="1"/>
                    </p:cNvGraphicFramePr>
                    <p:nvPr/>
                  </p:nvGraphicFramePr>
                  <p:xfrm>
                    <a:off x="1920" y="0"/>
                    <a:ext cx="320" cy="384"/>
                  </p:xfrm>
                  <a:graphic>
                    <a:graphicData uri="http://schemas.openxmlformats.org/presentationml/2006/ole">
                      <mc:AlternateContent xmlns:mc="http://schemas.openxmlformats.org/markup-compatibility/2006">
                        <mc:Choice xmlns:v="urn:schemas-microsoft-com:vml" Requires="v">
                          <p:oleObj spid="_x0000_s50213" r:id="rId11" imgW="140862" imgH="217695" progId="Equation.3">
                            <p:embed/>
                          </p:oleObj>
                        </mc:Choice>
                        <mc:Fallback>
                          <p:oleObj r:id="rId11" imgW="140862" imgH="217695"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0"/>
                                  <a:ext cx="320"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6" name="Line 18">
                      <a:extLst>
                        <a:ext uri="{FF2B5EF4-FFF2-40B4-BE49-F238E27FC236}">
                          <a16:creationId xmlns:a16="http://schemas.microsoft.com/office/drawing/2014/main" id="{F774C66E-A1DE-43AA-B0BE-BF32EBC3CB47}"/>
                        </a:ext>
                      </a:extLst>
                    </p:cNvPr>
                    <p:cNvSpPr>
                      <a:spLocks noChangeShapeType="1"/>
                    </p:cNvSpPr>
                    <p:nvPr/>
                  </p:nvSpPr>
                  <p:spPr bwMode="auto">
                    <a:xfrm flipH="1">
                      <a:off x="1824"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 name="Object 19">
                      <a:extLst>
                        <a:ext uri="{FF2B5EF4-FFF2-40B4-BE49-F238E27FC236}">
                          <a16:creationId xmlns:a16="http://schemas.microsoft.com/office/drawing/2014/main" id="{32FAE024-06D4-4E53-AA6C-EAB2DE489FFF}"/>
                        </a:ext>
                      </a:extLst>
                    </p:cNvPr>
                    <p:cNvGraphicFramePr>
                      <a:graphicFrameLocks noChangeAspect="1"/>
                    </p:cNvGraphicFramePr>
                    <p:nvPr/>
                  </p:nvGraphicFramePr>
                  <p:xfrm>
                    <a:off x="3312" y="672"/>
                    <a:ext cx="328" cy="336"/>
                  </p:xfrm>
                  <a:graphic>
                    <a:graphicData uri="http://schemas.openxmlformats.org/presentationml/2006/ole">
                      <mc:AlternateContent xmlns:mc="http://schemas.openxmlformats.org/markup-compatibility/2006">
                        <mc:Choice xmlns:v="urn:schemas-microsoft-com:vml" Requires="v">
                          <p:oleObj spid="_x0000_s50214" r:id="rId13" imgW="166473" imgH="217695" progId="Equation.3">
                            <p:embed/>
                          </p:oleObj>
                        </mc:Choice>
                        <mc:Fallback>
                          <p:oleObj r:id="rId13" imgW="166473" imgH="21769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672"/>
                                  <a:ext cx="328" cy="33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8" name="Object 20">
                      <a:extLst>
                        <a:ext uri="{FF2B5EF4-FFF2-40B4-BE49-F238E27FC236}">
                          <a16:creationId xmlns:a16="http://schemas.microsoft.com/office/drawing/2014/main" id="{ADF42621-F694-403F-BCEB-70B7211178DF}"/>
                        </a:ext>
                      </a:extLst>
                    </p:cNvPr>
                    <p:cNvGraphicFramePr>
                      <a:graphicFrameLocks noChangeAspect="1"/>
                    </p:cNvGraphicFramePr>
                    <p:nvPr/>
                  </p:nvGraphicFramePr>
                  <p:xfrm>
                    <a:off x="576" y="0"/>
                    <a:ext cx="288" cy="384"/>
                  </p:xfrm>
                  <a:graphic>
                    <a:graphicData uri="http://schemas.openxmlformats.org/presentationml/2006/ole">
                      <mc:AlternateContent xmlns:mc="http://schemas.openxmlformats.org/markup-compatibility/2006">
                        <mc:Choice xmlns:v="urn:schemas-microsoft-com:vml" Requires="v">
                          <p:oleObj spid="_x0000_s50215" r:id="rId15" imgW="140862" imgH="217695" progId="Equation.3">
                            <p:embed/>
                          </p:oleObj>
                        </mc:Choice>
                        <mc:Fallback>
                          <p:oleObj r:id="rId15" imgW="140862" imgH="217695"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 y="0"/>
                                  <a:ext cx="288"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9" name="Line 21">
                      <a:extLst>
                        <a:ext uri="{FF2B5EF4-FFF2-40B4-BE49-F238E27FC236}">
                          <a16:creationId xmlns:a16="http://schemas.microsoft.com/office/drawing/2014/main" id="{0D1049C8-684F-4040-840C-486D85DBE8C8}"/>
                        </a:ext>
                      </a:extLst>
                    </p:cNvPr>
                    <p:cNvSpPr>
                      <a:spLocks noChangeShapeType="1"/>
                    </p:cNvSpPr>
                    <p:nvPr/>
                  </p:nvSpPr>
                  <p:spPr bwMode="auto">
                    <a:xfrm>
                      <a:off x="816" y="336"/>
                      <a:ext cx="192" cy="0"/>
                    </a:xfrm>
                    <a:prstGeom prst="line">
                      <a:avLst/>
                    </a:prstGeom>
                    <a:noFill/>
                    <a:ln w="19050">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01" name="Line 22">
                    <a:extLst>
                      <a:ext uri="{FF2B5EF4-FFF2-40B4-BE49-F238E27FC236}">
                        <a16:creationId xmlns:a16="http://schemas.microsoft.com/office/drawing/2014/main" id="{F354F7B3-036A-4D50-AB19-6BC7491E7436}"/>
                      </a:ext>
                    </a:extLst>
                  </p:cNvPr>
                  <p:cNvSpPr>
                    <a:spLocks noChangeShapeType="1"/>
                  </p:cNvSpPr>
                  <p:nvPr/>
                </p:nvSpPr>
                <p:spPr bwMode="auto">
                  <a:xfrm>
                    <a:off x="576" y="960"/>
                    <a:ext cx="144" cy="0"/>
                  </a:xfrm>
                  <a:prstGeom prst="line">
                    <a:avLst/>
                  </a:prstGeom>
                  <a:noFill/>
                  <a:ln w="19050">
                    <a:solidFill>
                      <a:srgbClr val="000000"/>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23">
                    <a:extLst>
                      <a:ext uri="{FF2B5EF4-FFF2-40B4-BE49-F238E27FC236}">
                        <a16:creationId xmlns:a16="http://schemas.microsoft.com/office/drawing/2014/main" id="{52FA768E-CEBB-4B12-8A0C-732224EFFCAD}"/>
                      </a:ext>
                    </a:extLst>
                  </p:cNvPr>
                  <p:cNvSpPr>
                    <a:spLocks noChangeShapeType="1"/>
                  </p:cNvSpPr>
                  <p:nvPr/>
                </p:nvSpPr>
                <p:spPr bwMode="auto">
                  <a:xfrm>
                    <a:off x="576" y="960"/>
                    <a:ext cx="0"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95" name="Text Box 24">
                  <a:extLst>
                    <a:ext uri="{FF2B5EF4-FFF2-40B4-BE49-F238E27FC236}">
                      <a16:creationId xmlns:a16="http://schemas.microsoft.com/office/drawing/2014/main" id="{208C445D-C0FF-42A5-B246-BAC6E2CA6AB8}"/>
                    </a:ext>
                  </a:extLst>
                </p:cNvPr>
                <p:cNvSpPr txBox="1">
                  <a:spLocks noChangeArrowheads="1"/>
                </p:cNvSpPr>
                <p:nvPr/>
              </p:nvSpPr>
              <p:spPr bwMode="auto">
                <a:xfrm>
                  <a:off x="576" y="1296"/>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R</a:t>
                  </a:r>
                  <a:r>
                    <a:rPr lang="en-US" altLang="zh-CN" baseline="-25000">
                      <a:solidFill>
                        <a:srgbClr val="000000"/>
                      </a:solidFill>
                      <a:ea typeface="黑体" panose="02010609060101010101" pitchFamily="49" charset="-122"/>
                    </a:rPr>
                    <a:t>i</a:t>
                  </a:r>
                  <a:endParaRPr lang="en-US" altLang="zh-CN" sz="3200">
                    <a:solidFill>
                      <a:srgbClr val="CC0000"/>
                    </a:solidFill>
                    <a:ea typeface="黑体" panose="02010609060101010101" pitchFamily="49" charset="-122"/>
                  </a:endParaRPr>
                </a:p>
              </p:txBody>
            </p:sp>
          </p:grpSp>
          <p:graphicFrame>
            <p:nvGraphicFramePr>
              <p:cNvPr id="50192" name="Object 25">
                <a:extLst>
                  <a:ext uri="{FF2B5EF4-FFF2-40B4-BE49-F238E27FC236}">
                    <a16:creationId xmlns:a16="http://schemas.microsoft.com/office/drawing/2014/main" id="{9221E198-8A5F-4430-92D8-4D4801614735}"/>
                  </a:ext>
                </a:extLst>
              </p:cNvPr>
              <p:cNvGraphicFramePr>
                <a:graphicFrameLocks noChangeAspect="1"/>
              </p:cNvGraphicFramePr>
              <p:nvPr/>
            </p:nvGraphicFramePr>
            <p:xfrm>
              <a:off x="336" y="48"/>
              <a:ext cx="177" cy="272"/>
            </p:xfrm>
            <a:graphic>
              <a:graphicData uri="http://schemas.openxmlformats.org/presentationml/2006/ole">
                <mc:AlternateContent xmlns:mc="http://schemas.openxmlformats.org/markup-compatibility/2006">
                  <mc:Choice xmlns:v="urn:schemas-microsoft-com:vml" Requires="v">
                    <p:oleObj spid="_x0000_s50216" r:id="rId16" imgW="140862" imgH="217695" progId="Equation.3">
                      <p:embed/>
                    </p:oleObj>
                  </mc:Choice>
                  <mc:Fallback>
                    <p:oleObj r:id="rId16" imgW="140862" imgH="217695"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48"/>
                            <a:ext cx="17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Line 26">
                <a:extLst>
                  <a:ext uri="{FF2B5EF4-FFF2-40B4-BE49-F238E27FC236}">
                    <a16:creationId xmlns:a16="http://schemas.microsoft.com/office/drawing/2014/main" id="{1EA81709-5883-449D-BC4C-AD107B88183A}"/>
                  </a:ext>
                </a:extLst>
              </p:cNvPr>
              <p:cNvSpPr>
                <a:spLocks noChangeShapeType="1"/>
              </p:cNvSpPr>
              <p:nvPr/>
            </p:nvSpPr>
            <p:spPr bwMode="auto">
              <a:xfrm>
                <a:off x="384" y="336"/>
                <a:ext cx="192" cy="0"/>
              </a:xfrm>
              <a:prstGeom prst="line">
                <a:avLst/>
              </a:prstGeom>
              <a:noFill/>
              <a:ln w="9525">
                <a:solidFill>
                  <a:schemeClr val="tx1"/>
                </a:solidFill>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7" name="Rectangle 27">
              <a:extLst>
                <a:ext uri="{FF2B5EF4-FFF2-40B4-BE49-F238E27FC236}">
                  <a16:creationId xmlns:a16="http://schemas.microsoft.com/office/drawing/2014/main" id="{F0496A8A-3CFF-49BC-91C9-B514EDECB36C}"/>
                </a:ext>
              </a:extLst>
            </p:cNvPr>
            <p:cNvSpPr>
              <a:spLocks noChangeArrowheads="1"/>
            </p:cNvSpPr>
            <p:nvPr/>
          </p:nvSpPr>
          <p:spPr bwMode="auto">
            <a:xfrm>
              <a:off x="317" y="636"/>
              <a:ext cx="278"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a:solidFill>
                    <a:srgbClr val="A50021"/>
                  </a:solidFill>
                  <a:latin typeface="宋体" panose="02010600030101010101" pitchFamily="2" charset="-122"/>
                </a:rPr>
                <a:t>U</a:t>
              </a:r>
              <a:r>
                <a:rPr lang="en-GB" altLang="en-US" baseline="-30000">
                  <a:solidFill>
                    <a:srgbClr val="A50021"/>
                  </a:solidFill>
                  <a:latin typeface="宋体" panose="02010600030101010101" pitchFamily="2" charset="-122"/>
                </a:rPr>
                <a:t>i</a:t>
              </a:r>
              <a:endParaRPr lang="en-US" altLang="zh-CN" baseline="-30000">
                <a:solidFill>
                  <a:srgbClr val="A50021"/>
                </a:solidFill>
                <a:latin typeface="宋体" panose="02010600030101010101" pitchFamily="2" charset="-122"/>
              </a:endParaRPr>
            </a:p>
          </p:txBody>
        </p:sp>
        <p:sp>
          <p:nvSpPr>
            <p:cNvPr id="50188" name="Rectangle 28">
              <a:extLst>
                <a:ext uri="{FF2B5EF4-FFF2-40B4-BE49-F238E27FC236}">
                  <a16:creationId xmlns:a16="http://schemas.microsoft.com/office/drawing/2014/main" id="{C4B99BBD-6E7E-466B-AE6E-46ABE0E36A76}"/>
                </a:ext>
              </a:extLst>
            </p:cNvPr>
            <p:cNvSpPr>
              <a:spLocks noChangeArrowheads="1"/>
            </p:cNvSpPr>
            <p:nvPr/>
          </p:nvSpPr>
          <p:spPr bwMode="auto">
            <a:xfrm>
              <a:off x="3161" y="708"/>
              <a:ext cx="278"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GB" altLang="en-US">
                  <a:solidFill>
                    <a:srgbClr val="A50021"/>
                  </a:solidFill>
                  <a:latin typeface="宋体" panose="02010600030101010101" pitchFamily="2" charset="-122"/>
                </a:rPr>
                <a:t>U</a:t>
              </a:r>
              <a:r>
                <a:rPr lang="en-GB" altLang="en-US" baseline="-30000">
                  <a:solidFill>
                    <a:srgbClr val="A50021"/>
                  </a:solidFill>
                  <a:latin typeface="宋体" panose="02010600030101010101" pitchFamily="2" charset="-122"/>
                </a:rPr>
                <a:t>o</a:t>
              </a:r>
              <a:endParaRPr lang="en-US" altLang="zh-CN" baseline="-30000">
                <a:solidFill>
                  <a:srgbClr val="A50021"/>
                </a:solidFill>
                <a:latin typeface="宋体" panose="02010600030101010101" pitchFamily="2" charset="-122"/>
              </a:endParaRPr>
            </a:p>
          </p:txBody>
        </p:sp>
        <p:sp>
          <p:nvSpPr>
            <p:cNvPr id="50189" name="Oval 29">
              <a:extLst>
                <a:ext uri="{FF2B5EF4-FFF2-40B4-BE49-F238E27FC236}">
                  <a16:creationId xmlns:a16="http://schemas.microsoft.com/office/drawing/2014/main" id="{DAE927F2-3473-4C9E-A89D-D8501C4B6684}"/>
                </a:ext>
              </a:extLst>
            </p:cNvPr>
            <p:cNvSpPr>
              <a:spLocks noChangeArrowheads="1"/>
            </p:cNvSpPr>
            <p:nvPr/>
          </p:nvSpPr>
          <p:spPr bwMode="auto">
            <a:xfrm>
              <a:off x="396" y="676"/>
              <a:ext cx="44" cy="27"/>
            </a:xfrm>
            <a:prstGeom prst="ellipse">
              <a:avLst/>
            </a:prstGeom>
            <a:solidFill>
              <a:srgbClr val="A50021"/>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0"/>
            </a:p>
          </p:txBody>
        </p:sp>
        <p:sp>
          <p:nvSpPr>
            <p:cNvPr id="50190" name="Oval 30">
              <a:extLst>
                <a:ext uri="{FF2B5EF4-FFF2-40B4-BE49-F238E27FC236}">
                  <a16:creationId xmlns:a16="http://schemas.microsoft.com/office/drawing/2014/main" id="{635B9B77-0427-4F37-AA16-A492E793EA82}"/>
                </a:ext>
              </a:extLst>
            </p:cNvPr>
            <p:cNvSpPr>
              <a:spLocks noChangeArrowheads="1"/>
            </p:cNvSpPr>
            <p:nvPr/>
          </p:nvSpPr>
          <p:spPr bwMode="auto">
            <a:xfrm>
              <a:off x="3240" y="748"/>
              <a:ext cx="44" cy="27"/>
            </a:xfrm>
            <a:prstGeom prst="ellipse">
              <a:avLst/>
            </a:prstGeom>
            <a:solidFill>
              <a:srgbClr val="A50021"/>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0"/>
            </a:p>
          </p:txBody>
        </p:sp>
      </p:grpSp>
      <p:grpSp>
        <p:nvGrpSpPr>
          <p:cNvPr id="50207" name="Group 31">
            <a:extLst>
              <a:ext uri="{FF2B5EF4-FFF2-40B4-BE49-F238E27FC236}">
                <a16:creationId xmlns:a16="http://schemas.microsoft.com/office/drawing/2014/main" id="{380835D5-3C2F-4F55-9BE2-0473D9DA7001}"/>
              </a:ext>
            </a:extLst>
          </p:cNvPr>
          <p:cNvGrpSpPr>
            <a:grpSpLocks/>
          </p:cNvGrpSpPr>
          <p:nvPr/>
        </p:nvGrpSpPr>
        <p:grpSpPr bwMode="auto">
          <a:xfrm>
            <a:off x="728663" y="1530350"/>
            <a:ext cx="2622550" cy="1524000"/>
            <a:chOff x="0" y="0"/>
            <a:chExt cx="1652" cy="960"/>
          </a:xfrm>
        </p:grpSpPr>
        <p:graphicFrame>
          <p:nvGraphicFramePr>
            <p:cNvPr id="50184" name="Object 32" descr="蓝色砂纸">
              <a:extLst>
                <a:ext uri="{FF2B5EF4-FFF2-40B4-BE49-F238E27FC236}">
                  <a16:creationId xmlns:a16="http://schemas.microsoft.com/office/drawing/2014/main" id="{1927F638-19DD-45DA-A572-608E7B012D56}"/>
                </a:ext>
              </a:extLst>
            </p:cNvPr>
            <p:cNvGraphicFramePr>
              <a:graphicFrameLocks noChangeAspect="1"/>
            </p:cNvGraphicFramePr>
            <p:nvPr/>
          </p:nvGraphicFramePr>
          <p:xfrm>
            <a:off x="0" y="5"/>
            <a:ext cx="1652" cy="955"/>
          </p:xfrm>
          <a:graphic>
            <a:graphicData uri="http://schemas.openxmlformats.org/presentationml/2006/ole">
              <mc:AlternateContent xmlns:mc="http://schemas.openxmlformats.org/markup-compatibility/2006">
                <mc:Choice xmlns:v="urn:schemas-microsoft-com:vml" Requires="v">
                  <p:oleObj spid="_x0000_s50217" r:id="rId18" imgW="1375181" imgH="814922" progId="Equation.3">
                    <p:embed/>
                  </p:oleObj>
                </mc:Choice>
                <mc:Fallback>
                  <p:oleObj r:id="rId18" imgW="1375181" imgH="814922" progId="Equation.3">
                    <p:embed/>
                    <p:pic>
                      <p:nvPicPr>
                        <p:cNvPr id="0" name="Object 32" descr="蓝色砂纸"/>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5"/>
                          <a:ext cx="1652" cy="955"/>
                        </a:xfrm>
                        <a:prstGeom prst="rect">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Oval 33">
              <a:extLst>
                <a:ext uri="{FF2B5EF4-FFF2-40B4-BE49-F238E27FC236}">
                  <a16:creationId xmlns:a16="http://schemas.microsoft.com/office/drawing/2014/main" id="{0DE7463A-3AD5-4B81-A67D-BE88AB487F61}"/>
                </a:ext>
              </a:extLst>
            </p:cNvPr>
            <p:cNvSpPr>
              <a:spLocks noChangeArrowheads="1"/>
            </p:cNvSpPr>
            <p:nvPr/>
          </p:nvSpPr>
          <p:spPr bwMode="auto">
            <a:xfrm>
              <a:off x="561" y="0"/>
              <a:ext cx="44" cy="2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0"/>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0207"/>
                                        </p:tgtEl>
                                        <p:attrNameLst>
                                          <p:attrName>style.visibility</p:attrName>
                                        </p:attrNameLst>
                                      </p:cBhvr>
                                      <p:to>
                                        <p:strVal val="visible"/>
                                      </p:to>
                                    </p:set>
                                    <p:animEffect transition="in" filter="box(out)">
                                      <p:cBhvr>
                                        <p:cTn id="7" dur="500"/>
                                        <p:tgtEl>
                                          <p:spTgt spid="5020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9">
                                            <p:txEl>
                                              <p:pRg st="0" end="0"/>
                                            </p:txEl>
                                          </p:spTgt>
                                        </p:tgtEl>
                                        <p:attrNameLst>
                                          <p:attrName>style.visibility</p:attrName>
                                        </p:attrNameLst>
                                      </p:cBhvr>
                                      <p:to>
                                        <p:strVal val="visible"/>
                                      </p:to>
                                    </p:set>
                                    <p:animEffect transition="in" filter="box(out)">
                                      <p:cBhvr>
                                        <p:cTn id="12" dur="500"/>
                                        <p:tgtEl>
                                          <p:spTgt spid="5017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 calcmode="lin" valueType="num">
                                      <p:cBhvr additive="base">
                                        <p:cTn id="17" dur="500" fill="hold"/>
                                        <p:tgtEl>
                                          <p:spTgt spid="50180"/>
                                        </p:tgtEl>
                                        <p:attrNameLst>
                                          <p:attrName>ppt_x</p:attrName>
                                        </p:attrNameLst>
                                      </p:cBhvr>
                                      <p:tavLst>
                                        <p:tav tm="0">
                                          <p:val>
                                            <p:strVal val="0-#ppt_w/2"/>
                                          </p:val>
                                        </p:tav>
                                        <p:tav tm="100000">
                                          <p:val>
                                            <p:strVal val="#ppt_x"/>
                                          </p:val>
                                        </p:tav>
                                      </p:tavLst>
                                    </p:anim>
                                    <p:anim calcmode="lin" valueType="num">
                                      <p:cBhvr additive="base">
                                        <p:cTn id="18" dur="500" fill="hold"/>
                                        <p:tgtEl>
                                          <p:spTgt spid="5018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nodePh="1">
                                  <p:stCondLst>
                                    <p:cond delay="0"/>
                                  </p:stCondLst>
                                  <p:endCondLst>
                                    <p:cond evt="begin" delay="0">
                                      <p:tn val="21"/>
                                    </p:cond>
                                  </p:endCondLst>
                                  <p:childTnLst>
                                    <p:set>
                                      <p:cBhvr>
                                        <p:cTn id="22" dur="1" fill="hold">
                                          <p:stCondLst>
                                            <p:cond delay="0"/>
                                          </p:stCondLst>
                                        </p:cTn>
                                        <p:tgtEl>
                                          <p:spTgt spid="50181"/>
                                        </p:tgtEl>
                                        <p:attrNameLst>
                                          <p:attrName>style.visibility</p:attrName>
                                        </p:attrNameLst>
                                      </p:cBhvr>
                                      <p:to>
                                        <p:strVal val="visible"/>
                                      </p:to>
                                    </p:set>
                                    <p:anim calcmode="lin" valueType="num">
                                      <p:cBhvr additive="base">
                                        <p:cTn id="23" dur="500" fill="hold"/>
                                        <p:tgtEl>
                                          <p:spTgt spid="50181"/>
                                        </p:tgtEl>
                                        <p:attrNameLst>
                                          <p:attrName>ppt_x</p:attrName>
                                        </p:attrNameLst>
                                      </p:cBhvr>
                                      <p:tavLst>
                                        <p:tav tm="0">
                                          <p:val>
                                            <p:strVal val="0-#ppt_w/2"/>
                                          </p:val>
                                        </p:tav>
                                        <p:tav tm="100000">
                                          <p:val>
                                            <p:strVal val="#ppt_x"/>
                                          </p:val>
                                        </p:tav>
                                      </p:tavLst>
                                    </p:anim>
                                    <p:anim calcmode="lin" valueType="num">
                                      <p:cBhvr additive="base">
                                        <p:cTn id="24"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50180" grpId="0" animBg="1" autoUpdateAnimBg="0"/>
      <p:bldP spid="5018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1901AF78-8522-4331-912E-9DE7349768A7}"/>
              </a:ext>
            </a:extLst>
          </p:cNvPr>
          <p:cNvSpPr txBox="1">
            <a:spLocks noChangeArrowheads="1"/>
          </p:cNvSpPr>
          <p:nvPr/>
        </p:nvSpPr>
        <p:spPr bwMode="auto">
          <a:xfrm>
            <a:off x="1295400" y="1066800"/>
            <a:ext cx="5638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chemeClr val="hlink"/>
                </a:solidFill>
              </a:rPr>
              <a:t> </a:t>
            </a:r>
            <a:r>
              <a:rPr lang="zh-CN" altLang="en-US" sz="2600">
                <a:solidFill>
                  <a:srgbClr val="993300"/>
                </a:solidFill>
              </a:rPr>
              <a:t>等效电路法的步骤</a:t>
            </a:r>
            <a:r>
              <a:rPr lang="zh-CN" altLang="en-US" sz="2600">
                <a:solidFill>
                  <a:srgbClr val="993300"/>
                </a:solidFill>
                <a:latin typeface="宋体" panose="02010600030101010101" pitchFamily="2" charset="-122"/>
              </a:rPr>
              <a:t>(归纳)</a:t>
            </a:r>
          </a:p>
        </p:txBody>
      </p:sp>
      <p:sp>
        <p:nvSpPr>
          <p:cNvPr id="51203" name="Text Box 3">
            <a:extLst>
              <a:ext uri="{FF2B5EF4-FFF2-40B4-BE49-F238E27FC236}">
                <a16:creationId xmlns:a16="http://schemas.microsoft.com/office/drawing/2014/main" id="{B5568D93-25CB-40C5-9053-F8FAA750BC79}"/>
              </a:ext>
            </a:extLst>
          </p:cNvPr>
          <p:cNvSpPr txBox="1">
            <a:spLocks noChangeArrowheads="1"/>
          </p:cNvSpPr>
          <p:nvPr/>
        </p:nvSpPr>
        <p:spPr bwMode="auto">
          <a:xfrm>
            <a:off x="685800" y="1752600"/>
            <a:ext cx="7772400"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zh-CN" altLang="en-US" sz="2600"/>
              <a:t>　　1. 首先利用图解法或近似估算法确定放大电路的静态工作点 </a:t>
            </a:r>
            <a:r>
              <a:rPr lang="en-US" altLang="zh-CN" sz="2600" i="1"/>
              <a:t>Q</a:t>
            </a:r>
            <a:r>
              <a:rPr lang="en-US" altLang="zh-CN" sz="2600"/>
              <a:t> 。</a:t>
            </a:r>
          </a:p>
          <a:p>
            <a:pPr algn="just" eaLnBrk="1" hangingPunct="1">
              <a:spcBef>
                <a:spcPct val="50000"/>
              </a:spcBef>
            </a:pPr>
            <a:r>
              <a:rPr lang="en-US" altLang="zh-CN" sz="2600"/>
              <a:t>　　2. </a:t>
            </a:r>
            <a:r>
              <a:rPr lang="zh-CN" altLang="en-US" sz="2600"/>
              <a:t>求出静态工作点处的微变等效电路参数 </a:t>
            </a:r>
            <a:r>
              <a:rPr lang="zh-CN" altLang="en-US" sz="2600" i="1">
                <a:sym typeface="Symbol" panose="05050102010706020507" pitchFamily="18" charset="2"/>
              </a:rPr>
              <a:t></a:t>
            </a:r>
            <a:r>
              <a:rPr lang="zh-CN" altLang="en-US" sz="2600">
                <a:sym typeface="Symbol" panose="05050102010706020507" pitchFamily="18" charset="2"/>
              </a:rPr>
              <a:t> </a:t>
            </a:r>
            <a:r>
              <a:rPr lang="zh-CN" altLang="en-US" sz="2600"/>
              <a:t>和 </a:t>
            </a:r>
            <a:r>
              <a:rPr lang="en-US" altLang="zh-CN" sz="2600" i="1"/>
              <a:t>r</a:t>
            </a:r>
            <a:r>
              <a:rPr lang="en-US" altLang="zh-CN" sz="2600" baseline="-25000"/>
              <a:t>be</a:t>
            </a:r>
            <a:r>
              <a:rPr lang="en-US" altLang="zh-CN" sz="2600"/>
              <a:t> 。</a:t>
            </a:r>
          </a:p>
          <a:p>
            <a:pPr algn="just" eaLnBrk="1" hangingPunct="1">
              <a:spcBef>
                <a:spcPct val="50000"/>
              </a:spcBef>
            </a:pPr>
            <a:r>
              <a:rPr lang="en-US" altLang="zh-CN" sz="2600"/>
              <a:t>　　3. </a:t>
            </a:r>
            <a:r>
              <a:rPr lang="zh-CN" altLang="en-US" sz="2600"/>
              <a:t>画出放大电路的微变等效电路。可先画出三极管的等效电路，然后画出放大电路其余部分的交流通路。</a:t>
            </a:r>
          </a:p>
          <a:p>
            <a:pPr algn="just" eaLnBrk="1" hangingPunct="1">
              <a:spcBef>
                <a:spcPct val="50000"/>
              </a:spcBef>
            </a:pPr>
            <a:r>
              <a:rPr lang="zh-CN" altLang="en-US" sz="2600"/>
              <a:t>　　4. 列出电路方程并求解。</a:t>
            </a:r>
          </a:p>
        </p:txBody>
      </p:sp>
      <p:sp>
        <p:nvSpPr>
          <p:cNvPr id="51204" name="Rectangle 4">
            <a:extLst>
              <a:ext uri="{FF2B5EF4-FFF2-40B4-BE49-F238E27FC236}">
                <a16:creationId xmlns:a16="http://schemas.microsoft.com/office/drawing/2014/main" id="{314D40DE-1913-4F3C-8F25-821499B07A5C}"/>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dissolve">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wipe(up)">
                                      <p:cBhvr>
                                        <p:cTn id="12" dur="500"/>
                                        <p:tgtEl>
                                          <p:spTgt spid="512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wipe(up)">
                                      <p:cBhvr>
                                        <p:cTn id="17" dur="500"/>
                                        <p:tgtEl>
                                          <p:spTgt spid="512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203">
                                            <p:txEl>
                                              <p:pRg st="2" end="2"/>
                                            </p:txEl>
                                          </p:spTgt>
                                        </p:tgtEl>
                                        <p:attrNameLst>
                                          <p:attrName>style.visibility</p:attrName>
                                        </p:attrNameLst>
                                      </p:cBhvr>
                                      <p:to>
                                        <p:strVal val="visible"/>
                                      </p:to>
                                    </p:set>
                                    <p:animEffect transition="in" filter="wipe(up)">
                                      <p:cBhvr>
                                        <p:cTn id="22" dur="500"/>
                                        <p:tgtEl>
                                          <p:spTgt spid="512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3">
                                            <p:txEl>
                                              <p:pRg st="3" end="3"/>
                                            </p:txEl>
                                          </p:spTgt>
                                        </p:tgtEl>
                                        <p:attrNameLst>
                                          <p:attrName>style.visibility</p:attrName>
                                        </p:attrNameLst>
                                      </p:cBhvr>
                                      <p:to>
                                        <p:strVal val="visible"/>
                                      </p:to>
                                    </p:set>
                                    <p:animEffect transition="in" filter="wipe(up)">
                                      <p:cBhvr>
                                        <p:cTn id="27"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655B0618-0527-4B33-BE0C-84C3BF70963B}"/>
              </a:ext>
            </a:extLst>
          </p:cNvPr>
          <p:cNvSpPr txBox="1">
            <a:spLocks noChangeArrowheads="1"/>
          </p:cNvSpPr>
          <p:nvPr/>
        </p:nvSpPr>
        <p:spPr bwMode="auto">
          <a:xfrm>
            <a:off x="304800" y="762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ea typeface="黑体" panose="02010609060101010101" pitchFamily="49" charset="-122"/>
              </a:rPr>
              <a:t>2.4　放大电路静态工作点的稳定</a:t>
            </a:r>
            <a:endParaRPr lang="zh-CN" altLang="en-US" b="0">
              <a:solidFill>
                <a:schemeClr val="accent2"/>
              </a:solidFill>
              <a:ea typeface="黑体" panose="02010609060101010101" pitchFamily="49" charset="-122"/>
            </a:endParaRPr>
          </a:p>
        </p:txBody>
      </p:sp>
      <p:sp>
        <p:nvSpPr>
          <p:cNvPr id="52227" name="Text Box 3">
            <a:extLst>
              <a:ext uri="{FF2B5EF4-FFF2-40B4-BE49-F238E27FC236}">
                <a16:creationId xmlns:a16="http://schemas.microsoft.com/office/drawing/2014/main" id="{700E4A84-5C30-4A4B-8D6C-54892A96CD97}"/>
              </a:ext>
            </a:extLst>
          </p:cNvPr>
          <p:cNvSpPr txBox="1">
            <a:spLocks noChangeArrowheads="1"/>
          </p:cNvSpPr>
          <p:nvPr/>
        </p:nvSpPr>
        <p:spPr bwMode="auto">
          <a:xfrm>
            <a:off x="990600" y="1447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2.4.1　静态工作点稳定的必要性</a:t>
            </a:r>
          </a:p>
        </p:txBody>
      </p:sp>
      <p:sp>
        <p:nvSpPr>
          <p:cNvPr id="52228" name="Text Box 4">
            <a:extLst>
              <a:ext uri="{FF2B5EF4-FFF2-40B4-BE49-F238E27FC236}">
                <a16:creationId xmlns:a16="http://schemas.microsoft.com/office/drawing/2014/main" id="{A116BFF4-6920-4648-8177-ED59DAF19F7F}"/>
              </a:ext>
            </a:extLst>
          </p:cNvPr>
          <p:cNvSpPr txBox="1">
            <a:spLocks noChangeArrowheads="1"/>
          </p:cNvSpPr>
          <p:nvPr/>
        </p:nvSpPr>
        <p:spPr bwMode="auto">
          <a:xfrm>
            <a:off x="228600" y="2057400"/>
            <a:ext cx="8534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三极管是一种对温度十分敏感的元件。温度变化对管　　子参数的影响主要表现有：</a:t>
            </a:r>
          </a:p>
        </p:txBody>
      </p:sp>
      <p:sp>
        <p:nvSpPr>
          <p:cNvPr id="52229" name="Text Box 5">
            <a:extLst>
              <a:ext uri="{FF2B5EF4-FFF2-40B4-BE49-F238E27FC236}">
                <a16:creationId xmlns:a16="http://schemas.microsoft.com/office/drawing/2014/main" id="{D5DEAEEE-CB58-47D5-B8C3-B1C6FB46C6B2}"/>
              </a:ext>
            </a:extLst>
          </p:cNvPr>
          <p:cNvSpPr txBox="1">
            <a:spLocks noChangeArrowheads="1"/>
          </p:cNvSpPr>
          <p:nvPr/>
        </p:nvSpPr>
        <p:spPr bwMode="auto">
          <a:xfrm>
            <a:off x="228600" y="3092450"/>
            <a:ext cx="8534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a:t>
            </a:r>
            <a:r>
              <a:rPr lang="zh-CN" altLang="en-US" sz="2600">
                <a:solidFill>
                  <a:srgbClr val="0000FF"/>
                </a:solidFill>
              </a:rPr>
              <a:t>1. </a:t>
            </a:r>
            <a:r>
              <a:rPr lang="en-US" altLang="zh-CN" sz="2600" i="1">
                <a:solidFill>
                  <a:srgbClr val="0000FF"/>
                </a:solidFill>
              </a:rPr>
              <a:t>U</a:t>
            </a:r>
            <a:r>
              <a:rPr lang="en-US" altLang="zh-CN" sz="2600" baseline="-25000">
                <a:solidFill>
                  <a:srgbClr val="0000FF"/>
                </a:solidFill>
              </a:rPr>
              <a:t>BE</a:t>
            </a:r>
            <a:r>
              <a:rPr lang="en-US" altLang="zh-CN" sz="2600">
                <a:solidFill>
                  <a:srgbClr val="0000FF"/>
                </a:solidFill>
              </a:rPr>
              <a:t> </a:t>
            </a:r>
            <a:r>
              <a:rPr lang="zh-CN" altLang="en-US" sz="2600">
                <a:solidFill>
                  <a:srgbClr val="0000FF"/>
                </a:solidFill>
              </a:rPr>
              <a:t>改变。</a:t>
            </a:r>
            <a:r>
              <a:rPr lang="en-US" altLang="zh-CN" sz="2600" i="1"/>
              <a:t>U</a:t>
            </a:r>
            <a:r>
              <a:rPr lang="en-US" altLang="zh-CN" sz="2600" baseline="-25000"/>
              <a:t>BE</a:t>
            </a:r>
            <a:r>
              <a:rPr lang="en-US" altLang="zh-CN" sz="2600"/>
              <a:t> </a:t>
            </a:r>
            <a:r>
              <a:rPr lang="zh-CN" altLang="en-US" sz="2600"/>
              <a:t>的温度系数约为 –2 </a:t>
            </a:r>
            <a:r>
              <a:rPr lang="en-US" altLang="zh-CN" sz="2600"/>
              <a:t>mV/</a:t>
            </a:r>
            <a:r>
              <a:rPr lang="en-US" altLang="zh-CN" sz="2600">
                <a:sym typeface="Symbol" panose="05050102010706020507" pitchFamily="18" charset="2"/>
              </a:rPr>
              <a:t></a:t>
            </a:r>
            <a:r>
              <a:rPr lang="en-US" altLang="zh-CN" sz="2600">
                <a:cs typeface="Times New Roman" panose="02020603050405020304" pitchFamily="18" charset="0"/>
              </a:rPr>
              <a:t>C</a:t>
            </a:r>
            <a:r>
              <a:rPr lang="en-US" altLang="zh-CN" sz="2600"/>
              <a:t>，</a:t>
            </a:r>
            <a:r>
              <a:rPr lang="zh-CN" altLang="en-US" sz="2600"/>
              <a:t>即温度　　每升高 1</a:t>
            </a:r>
            <a:r>
              <a:rPr lang="zh-CN" altLang="en-US" sz="2600">
                <a:sym typeface="Symbol" panose="05050102010706020507" pitchFamily="18" charset="2"/>
              </a:rPr>
              <a:t></a:t>
            </a:r>
            <a:r>
              <a:rPr lang="en-US" altLang="zh-CN" sz="2600">
                <a:cs typeface="Times New Roman" panose="02020603050405020304" pitchFamily="18" charset="0"/>
              </a:rPr>
              <a:t>C</a:t>
            </a:r>
            <a:r>
              <a:rPr lang="en-US" altLang="zh-CN" sz="2600"/>
              <a:t>，</a:t>
            </a:r>
            <a:r>
              <a:rPr lang="en-US" altLang="zh-CN" sz="2600" i="1"/>
              <a:t>U</a:t>
            </a:r>
            <a:r>
              <a:rPr lang="en-US" altLang="zh-CN" sz="2600" baseline="-25000"/>
              <a:t>BE </a:t>
            </a:r>
            <a:r>
              <a:rPr lang="zh-CN" altLang="en-US" sz="2600"/>
              <a:t>约下降 2 </a:t>
            </a:r>
            <a:r>
              <a:rPr lang="en-US" altLang="zh-CN" sz="2600"/>
              <a:t>mV 。</a:t>
            </a:r>
          </a:p>
        </p:txBody>
      </p:sp>
      <p:sp>
        <p:nvSpPr>
          <p:cNvPr id="52230" name="Text Box 6">
            <a:extLst>
              <a:ext uri="{FF2B5EF4-FFF2-40B4-BE49-F238E27FC236}">
                <a16:creationId xmlns:a16="http://schemas.microsoft.com/office/drawing/2014/main" id="{F98BD431-7857-4F22-9B42-414C51956BE2}"/>
              </a:ext>
            </a:extLst>
          </p:cNvPr>
          <p:cNvSpPr txBox="1">
            <a:spLocks noChangeArrowheads="1"/>
          </p:cNvSpPr>
          <p:nvPr/>
        </p:nvSpPr>
        <p:spPr bwMode="auto">
          <a:xfrm>
            <a:off x="228600" y="4114800"/>
            <a:ext cx="84582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a:t>
            </a:r>
            <a:r>
              <a:rPr lang="zh-CN" altLang="en-US" sz="2600">
                <a:solidFill>
                  <a:srgbClr val="0000FF"/>
                </a:solidFill>
              </a:rPr>
              <a:t>2. </a:t>
            </a:r>
            <a:r>
              <a:rPr lang="zh-CN" altLang="en-US" sz="2600" i="1">
                <a:solidFill>
                  <a:srgbClr val="0000FF"/>
                </a:solidFill>
                <a:sym typeface="Symbol" panose="05050102010706020507" pitchFamily="18" charset="2"/>
              </a:rPr>
              <a:t> </a:t>
            </a:r>
            <a:r>
              <a:rPr lang="zh-CN" altLang="en-US" sz="2600">
                <a:solidFill>
                  <a:srgbClr val="0000FF"/>
                </a:solidFill>
                <a:sym typeface="Symbol" panose="05050102010706020507" pitchFamily="18" charset="2"/>
              </a:rPr>
              <a:t>改变。</a:t>
            </a:r>
            <a:r>
              <a:rPr lang="zh-CN" altLang="en-US" sz="2600">
                <a:sym typeface="Symbol" panose="05050102010706020507" pitchFamily="18" charset="2"/>
              </a:rPr>
              <a:t>温度每升高 1</a:t>
            </a:r>
            <a:r>
              <a:rPr lang="en-US" altLang="zh-CN" sz="2600">
                <a:cs typeface="Times New Roman" panose="02020603050405020304" pitchFamily="18" charset="0"/>
              </a:rPr>
              <a:t>C</a:t>
            </a:r>
            <a:r>
              <a:rPr lang="en-US" altLang="zh-CN" sz="2600"/>
              <a:t>， </a:t>
            </a:r>
            <a:r>
              <a:rPr lang="en-US" altLang="zh-CN" sz="2600" i="1">
                <a:sym typeface="Symbol" panose="05050102010706020507" pitchFamily="18" charset="2"/>
              </a:rPr>
              <a:t> </a:t>
            </a:r>
            <a:r>
              <a:rPr lang="zh-CN" altLang="en-US" sz="2600">
                <a:sym typeface="Symbol" panose="05050102010706020507" pitchFamily="18" charset="2"/>
              </a:rPr>
              <a:t>值约增加 0.5% ~ 1 %， 　　</a:t>
            </a:r>
            <a:r>
              <a:rPr lang="zh-CN" altLang="en-US" sz="2600" i="1">
                <a:sym typeface="Symbol" panose="05050102010706020507" pitchFamily="18" charset="2"/>
              </a:rPr>
              <a:t>  </a:t>
            </a:r>
            <a:r>
              <a:rPr lang="zh-CN" altLang="en-US" sz="2600">
                <a:sym typeface="Symbol" panose="05050102010706020507" pitchFamily="18" charset="2"/>
              </a:rPr>
              <a:t>温度系数分散性较大。</a:t>
            </a:r>
          </a:p>
        </p:txBody>
      </p:sp>
      <p:sp>
        <p:nvSpPr>
          <p:cNvPr id="52231" name="Text Box 7">
            <a:extLst>
              <a:ext uri="{FF2B5EF4-FFF2-40B4-BE49-F238E27FC236}">
                <a16:creationId xmlns:a16="http://schemas.microsoft.com/office/drawing/2014/main" id="{88DBA4C6-EDE5-421B-8BC1-1DAE5C9DE5D2}"/>
              </a:ext>
            </a:extLst>
          </p:cNvPr>
          <p:cNvSpPr txBox="1">
            <a:spLocks noChangeArrowheads="1"/>
          </p:cNvSpPr>
          <p:nvPr/>
        </p:nvSpPr>
        <p:spPr bwMode="auto">
          <a:xfrm>
            <a:off x="228600" y="5149850"/>
            <a:ext cx="8534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rgbClr val="0000FF"/>
                </a:solidFill>
              </a:rPr>
              <a:t>        3. </a:t>
            </a:r>
            <a:r>
              <a:rPr lang="en-US" altLang="zh-CN" sz="2600" i="1">
                <a:solidFill>
                  <a:srgbClr val="0000FF"/>
                </a:solidFill>
                <a:sym typeface="Symbol" panose="05050102010706020507" pitchFamily="18" charset="2"/>
              </a:rPr>
              <a:t>I</a:t>
            </a:r>
            <a:r>
              <a:rPr lang="en-US" altLang="zh-CN" sz="2600" baseline="-25000">
                <a:solidFill>
                  <a:srgbClr val="0000FF"/>
                </a:solidFill>
                <a:sym typeface="Symbol" panose="05050102010706020507" pitchFamily="18" charset="2"/>
              </a:rPr>
              <a:t>CBO </a:t>
            </a:r>
            <a:r>
              <a:rPr lang="zh-CN" altLang="en-US" sz="2600">
                <a:solidFill>
                  <a:srgbClr val="0000FF"/>
                </a:solidFill>
                <a:sym typeface="Symbol" panose="05050102010706020507" pitchFamily="18" charset="2"/>
              </a:rPr>
              <a:t>改变。</a:t>
            </a:r>
            <a:r>
              <a:rPr lang="zh-CN" altLang="en-US" sz="2600">
                <a:sym typeface="Symbol" panose="05050102010706020507" pitchFamily="18" charset="2"/>
              </a:rPr>
              <a:t>温度每升高 10</a:t>
            </a:r>
            <a:r>
              <a:rPr lang="en-US" altLang="zh-CN" sz="2600">
                <a:cs typeface="Times New Roman" panose="02020603050405020304" pitchFamily="18" charset="0"/>
              </a:rPr>
              <a:t>C </a:t>
            </a:r>
            <a:r>
              <a:rPr lang="en-US" altLang="zh-CN" sz="2600"/>
              <a:t>，</a:t>
            </a:r>
            <a:r>
              <a:rPr lang="en-US" altLang="zh-CN" sz="2600" i="1">
                <a:sym typeface="Symbol" panose="05050102010706020507" pitchFamily="18" charset="2"/>
              </a:rPr>
              <a:t>I</a:t>
            </a:r>
            <a:r>
              <a:rPr lang="en-US" altLang="zh-CN" sz="2600" baseline="-25000">
                <a:sym typeface="Symbol" panose="05050102010706020507" pitchFamily="18" charset="2"/>
              </a:rPr>
              <a:t>CBQ</a:t>
            </a:r>
            <a:r>
              <a:rPr lang="en-US" altLang="zh-CN" sz="2600">
                <a:cs typeface="Times New Roman" panose="02020603050405020304" pitchFamily="18" charset="0"/>
              </a:rPr>
              <a:t> </a:t>
            </a:r>
            <a:r>
              <a:rPr lang="zh-CN" altLang="en-US" sz="2600"/>
              <a:t>大致将增加一　　倍，说明 </a:t>
            </a:r>
            <a:r>
              <a:rPr lang="en-US" altLang="zh-CN" sz="2600" i="1">
                <a:sym typeface="Symbol" panose="05050102010706020507" pitchFamily="18" charset="2"/>
              </a:rPr>
              <a:t>I</a:t>
            </a:r>
            <a:r>
              <a:rPr lang="en-US" altLang="zh-CN" sz="2600" baseline="-25000">
                <a:sym typeface="Symbol" panose="05050102010706020507" pitchFamily="18" charset="2"/>
              </a:rPr>
              <a:t>CBQ</a:t>
            </a:r>
            <a:r>
              <a:rPr lang="en-US" altLang="zh-CN" sz="2600">
                <a:cs typeface="Times New Roman" panose="02020603050405020304" pitchFamily="18" charset="0"/>
              </a:rPr>
              <a:t> </a:t>
            </a:r>
            <a:r>
              <a:rPr lang="zh-CN" altLang="en-US" sz="2600"/>
              <a:t>将随温度按指数规律上升。</a:t>
            </a:r>
          </a:p>
        </p:txBody>
      </p:sp>
      <p:sp>
        <p:nvSpPr>
          <p:cNvPr id="52232" name="Rectangle 8">
            <a:extLst>
              <a:ext uri="{FF2B5EF4-FFF2-40B4-BE49-F238E27FC236}">
                <a16:creationId xmlns:a16="http://schemas.microsoft.com/office/drawing/2014/main" id="{D2FA8069-EFF0-4347-A463-7B4D46DA1294}"/>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dissolve">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blinds(horizontal)">
                                      <p:cBhvr>
                                        <p:cTn id="17" dur="500"/>
                                        <p:tgtEl>
                                          <p:spTgt spid="52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blinds(horizontal)">
                                      <p:cBhvr>
                                        <p:cTn id="22" dur="500"/>
                                        <p:tgtEl>
                                          <p:spTgt spid="52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blinds(horizontal)">
                                      <p:cBhvr>
                                        <p:cTn id="27" dur="500"/>
                                        <p:tgtEl>
                                          <p:spTgt spid="52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blinds(horizontal)">
                                      <p:cBhvr>
                                        <p:cTn id="32"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29" grpId="0" autoUpdateAnimBg="0"/>
      <p:bldP spid="52230" grpId="0" autoUpdateAnimBg="0"/>
      <p:bldP spid="5223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D6429A60-F5DA-45C3-ABEF-8A5202050012}"/>
              </a:ext>
            </a:extLst>
          </p:cNvPr>
          <p:cNvSpPr txBox="1">
            <a:spLocks noChangeArrowheads="1"/>
          </p:cNvSpPr>
          <p:nvPr/>
        </p:nvSpPr>
        <p:spPr bwMode="auto">
          <a:xfrm>
            <a:off x="914400" y="776288"/>
            <a:ext cx="7620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温度升高将导致 </a:t>
            </a:r>
            <a:r>
              <a:rPr lang="en-US" altLang="zh-CN" sz="2600" i="1">
                <a:solidFill>
                  <a:srgbClr val="FF3300"/>
                </a:solidFill>
              </a:rPr>
              <a:t>I</a:t>
            </a:r>
            <a:r>
              <a:rPr lang="en-US" altLang="zh-CN" sz="2600" baseline="-25000">
                <a:solidFill>
                  <a:srgbClr val="FF3300"/>
                </a:solidFill>
              </a:rPr>
              <a:t>C</a:t>
            </a:r>
            <a:r>
              <a:rPr lang="en-US" altLang="zh-CN" sz="2600">
                <a:solidFill>
                  <a:srgbClr val="FF3300"/>
                </a:solidFill>
              </a:rPr>
              <a:t> </a:t>
            </a:r>
            <a:r>
              <a:rPr lang="zh-CN" altLang="en-US" sz="2600">
                <a:solidFill>
                  <a:srgbClr val="FF3300"/>
                </a:solidFill>
              </a:rPr>
              <a:t>增大，</a:t>
            </a:r>
            <a:r>
              <a:rPr lang="en-US" altLang="zh-CN" sz="2600" i="1">
                <a:solidFill>
                  <a:srgbClr val="FF3300"/>
                </a:solidFill>
              </a:rPr>
              <a:t>Q </a:t>
            </a:r>
            <a:r>
              <a:rPr lang="zh-CN" altLang="en-US" sz="2600">
                <a:solidFill>
                  <a:srgbClr val="FF3300"/>
                </a:solidFill>
              </a:rPr>
              <a:t>上移。波形容易失真。</a:t>
            </a:r>
          </a:p>
        </p:txBody>
      </p:sp>
      <p:grpSp>
        <p:nvGrpSpPr>
          <p:cNvPr id="53251" name="Group 3">
            <a:extLst>
              <a:ext uri="{FF2B5EF4-FFF2-40B4-BE49-F238E27FC236}">
                <a16:creationId xmlns:a16="http://schemas.microsoft.com/office/drawing/2014/main" id="{9D43D22E-B99C-4528-94D2-3FD6FBB8705B}"/>
              </a:ext>
            </a:extLst>
          </p:cNvPr>
          <p:cNvGrpSpPr>
            <a:grpSpLocks/>
          </p:cNvGrpSpPr>
          <p:nvPr/>
        </p:nvGrpSpPr>
        <p:grpSpPr bwMode="auto">
          <a:xfrm>
            <a:off x="1905000" y="1752600"/>
            <a:ext cx="3419475" cy="1851025"/>
            <a:chOff x="0" y="0"/>
            <a:chExt cx="2154" cy="1166"/>
          </a:xfrm>
        </p:grpSpPr>
        <p:sp>
          <p:nvSpPr>
            <p:cNvPr id="53309" name="Line 4">
              <a:extLst>
                <a:ext uri="{FF2B5EF4-FFF2-40B4-BE49-F238E27FC236}">
                  <a16:creationId xmlns:a16="http://schemas.microsoft.com/office/drawing/2014/main" id="{A1A683D0-90EA-45A3-9539-05251A8D9BA4}"/>
                </a:ext>
              </a:extLst>
            </p:cNvPr>
            <p:cNvSpPr>
              <a:spLocks noChangeShapeType="1"/>
            </p:cNvSpPr>
            <p:nvPr/>
          </p:nvSpPr>
          <p:spPr bwMode="auto">
            <a:xfrm flipV="1">
              <a:off x="498" y="546"/>
              <a:ext cx="1208" cy="87"/>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310" name="Group 5">
              <a:extLst>
                <a:ext uri="{FF2B5EF4-FFF2-40B4-BE49-F238E27FC236}">
                  <a16:creationId xmlns:a16="http://schemas.microsoft.com/office/drawing/2014/main" id="{76FBCDF0-B985-4862-B7E1-267B3C0092D3}"/>
                </a:ext>
              </a:extLst>
            </p:cNvPr>
            <p:cNvGrpSpPr>
              <a:grpSpLocks/>
            </p:cNvGrpSpPr>
            <p:nvPr/>
          </p:nvGrpSpPr>
          <p:grpSpPr bwMode="auto">
            <a:xfrm>
              <a:off x="94" y="254"/>
              <a:ext cx="1486" cy="219"/>
              <a:chOff x="0" y="0"/>
              <a:chExt cx="2184" cy="363"/>
            </a:xfrm>
          </p:grpSpPr>
          <p:sp>
            <p:nvSpPr>
              <p:cNvPr id="2" name="未知">
                <a:extLst>
                  <a:ext uri="{FF2B5EF4-FFF2-40B4-BE49-F238E27FC236}">
                    <a16:creationId xmlns:a16="http://schemas.microsoft.com/office/drawing/2014/main" id="{215A3E03-58D2-4F70-A4F0-860AFD9FB172}"/>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21" name="Line 7">
                <a:extLst>
                  <a:ext uri="{FF2B5EF4-FFF2-40B4-BE49-F238E27FC236}">
                    <a16:creationId xmlns:a16="http://schemas.microsoft.com/office/drawing/2014/main" id="{BDB64260-AD18-4073-99DE-D64DA3E2F3AC}"/>
                  </a:ext>
                </a:extLst>
              </p:cNvPr>
              <p:cNvSpPr>
                <a:spLocks noChangeShapeType="1"/>
              </p:cNvSpPr>
              <p:nvPr/>
            </p:nvSpPr>
            <p:spPr bwMode="auto">
              <a:xfrm rot="87349" flipV="1">
                <a:off x="552" y="0"/>
                <a:ext cx="1632" cy="192"/>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 name="Group 8">
              <a:extLst>
                <a:ext uri="{FF2B5EF4-FFF2-40B4-BE49-F238E27FC236}">
                  <a16:creationId xmlns:a16="http://schemas.microsoft.com/office/drawing/2014/main" id="{309E3365-FAEE-48A6-BD6D-2124BB5B1DBE}"/>
                </a:ext>
              </a:extLst>
            </p:cNvPr>
            <p:cNvGrpSpPr>
              <a:grpSpLocks/>
            </p:cNvGrpSpPr>
            <p:nvPr/>
          </p:nvGrpSpPr>
          <p:grpSpPr bwMode="auto">
            <a:xfrm>
              <a:off x="0" y="869"/>
              <a:ext cx="1756" cy="131"/>
              <a:chOff x="0" y="0"/>
              <a:chExt cx="2580" cy="216"/>
            </a:xfrm>
          </p:grpSpPr>
          <p:grpSp>
            <p:nvGrpSpPr>
              <p:cNvPr id="4" name="Group 9">
                <a:extLst>
                  <a:ext uri="{FF2B5EF4-FFF2-40B4-BE49-F238E27FC236}">
                    <a16:creationId xmlns:a16="http://schemas.microsoft.com/office/drawing/2014/main" id="{77C66E9E-CD8C-4640-B681-AEB37E7C587D}"/>
                  </a:ext>
                </a:extLst>
              </p:cNvPr>
              <p:cNvGrpSpPr>
                <a:grpSpLocks/>
              </p:cNvGrpSpPr>
              <p:nvPr/>
            </p:nvGrpSpPr>
            <p:grpSpPr bwMode="auto">
              <a:xfrm>
                <a:off x="84" y="0"/>
                <a:ext cx="2496" cy="144"/>
                <a:chOff x="0" y="0"/>
                <a:chExt cx="2496" cy="144"/>
              </a:xfrm>
            </p:grpSpPr>
            <p:sp>
              <p:nvSpPr>
                <p:cNvPr id="5" name="Line 10">
                  <a:extLst>
                    <a:ext uri="{FF2B5EF4-FFF2-40B4-BE49-F238E27FC236}">
                      <a16:creationId xmlns:a16="http://schemas.microsoft.com/office/drawing/2014/main" id="{EA350798-9F46-4628-8639-3A67F1B146BD}"/>
                    </a:ext>
                  </a:extLst>
                </p:cNvPr>
                <p:cNvSpPr>
                  <a:spLocks noChangeShapeType="1"/>
                </p:cNvSpPr>
                <p:nvPr/>
              </p:nvSpPr>
              <p:spPr bwMode="auto">
                <a:xfrm flipV="1">
                  <a:off x="576" y="0"/>
                  <a:ext cx="1920" cy="96"/>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Line 11">
                  <a:extLst>
                    <a:ext uri="{FF2B5EF4-FFF2-40B4-BE49-F238E27FC236}">
                      <a16:creationId xmlns:a16="http://schemas.microsoft.com/office/drawing/2014/main" id="{E211B9CC-6BFC-4ECC-891F-5104C9D7E4AB}"/>
                    </a:ext>
                  </a:extLst>
                </p:cNvPr>
                <p:cNvSpPr>
                  <a:spLocks noChangeShapeType="1"/>
                </p:cNvSpPr>
                <p:nvPr/>
              </p:nvSpPr>
              <p:spPr bwMode="auto">
                <a:xfrm flipH="1">
                  <a:off x="0" y="96"/>
                  <a:ext cx="576" cy="48"/>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 name="未知">
                <a:extLst>
                  <a:ext uri="{FF2B5EF4-FFF2-40B4-BE49-F238E27FC236}">
                    <a16:creationId xmlns:a16="http://schemas.microsoft.com/office/drawing/2014/main" id="{97BFE102-4A27-4BC9-AEE6-CF734DE3BC8E}"/>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312" name="Line 13">
              <a:extLst>
                <a:ext uri="{FF2B5EF4-FFF2-40B4-BE49-F238E27FC236}">
                  <a16:creationId xmlns:a16="http://schemas.microsoft.com/office/drawing/2014/main" id="{2743CE98-76F4-4BA3-B279-6FEB6CF802D8}"/>
                </a:ext>
              </a:extLst>
            </p:cNvPr>
            <p:cNvSpPr>
              <a:spLocks noChangeShapeType="1"/>
            </p:cNvSpPr>
            <p:nvPr/>
          </p:nvSpPr>
          <p:spPr bwMode="auto">
            <a:xfrm flipH="1">
              <a:off x="35" y="1078"/>
              <a:ext cx="2119" cy="88"/>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3" name="未知">
              <a:extLst>
                <a:ext uri="{FF2B5EF4-FFF2-40B4-BE49-F238E27FC236}">
                  <a16:creationId xmlns:a16="http://schemas.microsoft.com/office/drawing/2014/main" id="{A456078C-F33E-4472-8529-8E6E34BAF8AB}"/>
                </a:ext>
              </a:extLst>
            </p:cNvPr>
            <p:cNvSpPr>
              <a:spLocks/>
            </p:cNvSpPr>
            <p:nvPr/>
          </p:nvSpPr>
          <p:spPr bwMode="auto">
            <a:xfrm>
              <a:off x="115" y="59"/>
              <a:ext cx="490" cy="347"/>
            </a:xfrm>
            <a:custGeom>
              <a:avLst/>
              <a:gdLst>
                <a:gd name="T0" fmla="*/ 0 w 720"/>
                <a:gd name="T1" fmla="*/ 347 h 576"/>
                <a:gd name="T2" fmla="*/ 131 w 720"/>
                <a:gd name="T3" fmla="*/ 87 h 576"/>
                <a:gd name="T4" fmla="*/ 490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4" name="Line 15">
              <a:extLst>
                <a:ext uri="{FF2B5EF4-FFF2-40B4-BE49-F238E27FC236}">
                  <a16:creationId xmlns:a16="http://schemas.microsoft.com/office/drawing/2014/main" id="{5E281FEA-ABC6-4C8B-91B0-2CF7575B2E2F}"/>
                </a:ext>
              </a:extLst>
            </p:cNvPr>
            <p:cNvSpPr>
              <a:spLocks noChangeShapeType="1"/>
            </p:cNvSpPr>
            <p:nvPr/>
          </p:nvSpPr>
          <p:spPr bwMode="auto">
            <a:xfrm rot="63494" flipV="1">
              <a:off x="592" y="0"/>
              <a:ext cx="796" cy="68"/>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未知">
              <a:extLst>
                <a:ext uri="{FF2B5EF4-FFF2-40B4-BE49-F238E27FC236}">
                  <a16:creationId xmlns:a16="http://schemas.microsoft.com/office/drawing/2014/main" id="{7732428B-8392-41FF-B9BF-4125FF4B19A5}"/>
                </a:ext>
              </a:extLst>
            </p:cNvPr>
            <p:cNvSpPr>
              <a:spLocks/>
            </p:cNvSpPr>
            <p:nvPr/>
          </p:nvSpPr>
          <p:spPr bwMode="auto">
            <a:xfrm>
              <a:off x="40" y="632"/>
              <a:ext cx="507" cy="143"/>
            </a:xfrm>
            <a:custGeom>
              <a:avLst/>
              <a:gdLst>
                <a:gd name="T0" fmla="*/ 0 w 745"/>
                <a:gd name="T1" fmla="*/ 143 h 316"/>
                <a:gd name="T2" fmla="*/ 115 w 745"/>
                <a:gd name="T3" fmla="*/ 43 h 316"/>
                <a:gd name="T4" fmla="*/ 507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265" name="未知">
            <a:extLst>
              <a:ext uri="{FF2B5EF4-FFF2-40B4-BE49-F238E27FC236}">
                <a16:creationId xmlns:a16="http://schemas.microsoft.com/office/drawing/2014/main" id="{74F32CDC-FCE2-4E3A-A26D-763FF0289A46}"/>
              </a:ext>
            </a:extLst>
          </p:cNvPr>
          <p:cNvSpPr>
            <a:spLocks/>
          </p:cNvSpPr>
          <p:nvPr/>
        </p:nvSpPr>
        <p:spPr bwMode="auto">
          <a:xfrm>
            <a:off x="2081213" y="4029075"/>
            <a:ext cx="2584450" cy="965200"/>
          </a:xfrm>
          <a:custGeom>
            <a:avLst/>
            <a:gdLst>
              <a:gd name="T0" fmla="*/ 1275515 w 1392"/>
              <a:gd name="T1" fmla="*/ 0 h 534"/>
              <a:gd name="T2" fmla="*/ 187521 w 1392"/>
              <a:gd name="T3" fmla="*/ 260279 h 534"/>
              <a:gd name="T4" fmla="*/ 2402499 w 1392"/>
              <a:gd name="T5" fmla="*/ 694076 h 534"/>
              <a:gd name="T6" fmla="*/ 1275515 w 1392"/>
              <a:gd name="T7" fmla="*/ 965200 h 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534">
                <a:moveTo>
                  <a:pt x="687" y="0"/>
                </a:moveTo>
                <a:cubicBezTo>
                  <a:pt x="588" y="24"/>
                  <a:pt x="0" y="80"/>
                  <a:pt x="101" y="144"/>
                </a:cubicBezTo>
                <a:cubicBezTo>
                  <a:pt x="202" y="208"/>
                  <a:pt x="1196" y="319"/>
                  <a:pt x="1294" y="384"/>
                </a:cubicBezTo>
                <a:cubicBezTo>
                  <a:pt x="1392" y="449"/>
                  <a:pt x="813" y="503"/>
                  <a:pt x="687" y="534"/>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66" name="Group 18">
            <a:extLst>
              <a:ext uri="{FF2B5EF4-FFF2-40B4-BE49-F238E27FC236}">
                <a16:creationId xmlns:a16="http://schemas.microsoft.com/office/drawing/2014/main" id="{E3CA0786-B99D-440A-8A32-867A2E26EA8F}"/>
              </a:ext>
            </a:extLst>
          </p:cNvPr>
          <p:cNvGrpSpPr>
            <a:grpSpLocks/>
          </p:cNvGrpSpPr>
          <p:nvPr/>
        </p:nvGrpSpPr>
        <p:grpSpPr bwMode="auto">
          <a:xfrm>
            <a:off x="1468438" y="1295400"/>
            <a:ext cx="4324350" cy="3022600"/>
            <a:chOff x="0" y="0"/>
            <a:chExt cx="2724" cy="1904"/>
          </a:xfrm>
        </p:grpSpPr>
        <p:sp>
          <p:nvSpPr>
            <p:cNvPr id="53283" name="未知">
              <a:extLst>
                <a:ext uri="{FF2B5EF4-FFF2-40B4-BE49-F238E27FC236}">
                  <a16:creationId xmlns:a16="http://schemas.microsoft.com/office/drawing/2014/main" id="{5D1009AD-FEC1-4EA1-94B4-E4802331C62E}"/>
                </a:ext>
              </a:extLst>
            </p:cNvPr>
            <p:cNvSpPr>
              <a:spLocks/>
            </p:cNvSpPr>
            <p:nvPr/>
          </p:nvSpPr>
          <p:spPr bwMode="auto">
            <a:xfrm>
              <a:off x="227" y="1585"/>
              <a:ext cx="64" cy="26"/>
            </a:xfrm>
            <a:custGeom>
              <a:avLst/>
              <a:gdLst>
                <a:gd name="T0" fmla="*/ 64 w 96"/>
                <a:gd name="T1" fmla="*/ 0 h 42"/>
                <a:gd name="T2" fmla="*/ 16 w 96"/>
                <a:gd name="T3" fmla="*/ 11 h 42"/>
                <a:gd name="T4" fmla="*/ 0 w 96"/>
                <a:gd name="T5" fmla="*/ 26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84" name="Group 20">
              <a:extLst>
                <a:ext uri="{FF2B5EF4-FFF2-40B4-BE49-F238E27FC236}">
                  <a16:creationId xmlns:a16="http://schemas.microsoft.com/office/drawing/2014/main" id="{2E14EB4C-8343-49B5-8230-7E40B017BCDF}"/>
                </a:ext>
              </a:extLst>
            </p:cNvPr>
            <p:cNvGrpSpPr>
              <a:grpSpLocks/>
            </p:cNvGrpSpPr>
            <p:nvPr/>
          </p:nvGrpSpPr>
          <p:grpSpPr bwMode="auto">
            <a:xfrm>
              <a:off x="0" y="0"/>
              <a:ext cx="2724" cy="1904"/>
              <a:chOff x="0" y="0"/>
              <a:chExt cx="2724" cy="1904"/>
            </a:xfrm>
          </p:grpSpPr>
          <p:sp>
            <p:nvSpPr>
              <p:cNvPr id="53285" name="Line 21">
                <a:extLst>
                  <a:ext uri="{FF2B5EF4-FFF2-40B4-BE49-F238E27FC236}">
                    <a16:creationId xmlns:a16="http://schemas.microsoft.com/office/drawing/2014/main" id="{76542BA1-2C79-4EB5-ABAB-2CB756A6E356}"/>
                  </a:ext>
                </a:extLst>
              </p:cNvPr>
              <p:cNvSpPr>
                <a:spLocks noChangeShapeType="1"/>
              </p:cNvSpPr>
              <p:nvPr/>
            </p:nvSpPr>
            <p:spPr bwMode="auto">
              <a:xfrm flipV="1">
                <a:off x="214" y="815"/>
                <a:ext cx="164" cy="8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86" name="Group 22">
                <a:extLst>
                  <a:ext uri="{FF2B5EF4-FFF2-40B4-BE49-F238E27FC236}">
                    <a16:creationId xmlns:a16="http://schemas.microsoft.com/office/drawing/2014/main" id="{662ED715-FFC1-4D8E-B3B6-171798CC33DB}"/>
                  </a:ext>
                </a:extLst>
              </p:cNvPr>
              <p:cNvGrpSpPr>
                <a:grpSpLocks/>
              </p:cNvGrpSpPr>
              <p:nvPr/>
            </p:nvGrpSpPr>
            <p:grpSpPr bwMode="auto">
              <a:xfrm>
                <a:off x="0" y="0"/>
                <a:ext cx="2724" cy="1904"/>
                <a:chOff x="0" y="0"/>
                <a:chExt cx="2724" cy="1904"/>
              </a:xfrm>
            </p:grpSpPr>
            <p:sp>
              <p:nvSpPr>
                <p:cNvPr id="53287" name="Line 23">
                  <a:extLst>
                    <a:ext uri="{FF2B5EF4-FFF2-40B4-BE49-F238E27FC236}">
                      <a16:creationId xmlns:a16="http://schemas.microsoft.com/office/drawing/2014/main" id="{2B52EF8B-0DB5-48BA-AA7A-954F6E27432F}"/>
                    </a:ext>
                  </a:extLst>
                </p:cNvPr>
                <p:cNvSpPr>
                  <a:spLocks noChangeShapeType="1"/>
                </p:cNvSpPr>
                <p:nvPr/>
              </p:nvSpPr>
              <p:spPr bwMode="auto">
                <a:xfrm rot="-8100000">
                  <a:off x="240" y="1459"/>
                  <a:ext cx="1"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88" name="Group 24">
                  <a:extLst>
                    <a:ext uri="{FF2B5EF4-FFF2-40B4-BE49-F238E27FC236}">
                      <a16:creationId xmlns:a16="http://schemas.microsoft.com/office/drawing/2014/main" id="{E4BB6979-5E64-43E0-8441-A270FA194D5A}"/>
                    </a:ext>
                  </a:extLst>
                </p:cNvPr>
                <p:cNvGrpSpPr>
                  <a:grpSpLocks/>
                </p:cNvGrpSpPr>
                <p:nvPr/>
              </p:nvGrpSpPr>
              <p:grpSpPr bwMode="auto">
                <a:xfrm>
                  <a:off x="0" y="0"/>
                  <a:ext cx="2724" cy="1904"/>
                  <a:chOff x="0" y="0"/>
                  <a:chExt cx="2724" cy="1904"/>
                </a:xfrm>
              </p:grpSpPr>
              <p:sp>
                <p:nvSpPr>
                  <p:cNvPr id="53289" name="Text Box 25">
                    <a:extLst>
                      <a:ext uri="{FF2B5EF4-FFF2-40B4-BE49-F238E27FC236}">
                        <a16:creationId xmlns:a16="http://schemas.microsoft.com/office/drawing/2014/main" id="{9F7D52F4-C361-4747-B4EF-75FE8A600CD7}"/>
                      </a:ext>
                    </a:extLst>
                  </p:cNvPr>
                  <p:cNvSpPr txBox="1">
                    <a:spLocks noChangeArrowheads="1"/>
                  </p:cNvSpPr>
                  <p:nvPr/>
                </p:nvSpPr>
                <p:spPr bwMode="auto">
                  <a:xfrm>
                    <a:off x="208" y="0"/>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i</a:t>
                    </a:r>
                    <a:r>
                      <a:rPr lang="en-US" altLang="zh-CN" sz="1800" baseline="-25000"/>
                      <a:t>C</a:t>
                    </a:r>
                    <a:endParaRPr lang="en-US" altLang="zh-CN" sz="1800"/>
                  </a:p>
                </p:txBody>
              </p:sp>
              <p:sp>
                <p:nvSpPr>
                  <p:cNvPr id="53290" name="Text Box 26">
                    <a:extLst>
                      <a:ext uri="{FF2B5EF4-FFF2-40B4-BE49-F238E27FC236}">
                        <a16:creationId xmlns:a16="http://schemas.microsoft.com/office/drawing/2014/main" id="{4437DB83-AC7B-4382-A71C-DAF1317BE6AB}"/>
                      </a:ext>
                    </a:extLst>
                  </p:cNvPr>
                  <p:cNvSpPr txBox="1">
                    <a:spLocks noChangeArrowheads="1"/>
                  </p:cNvSpPr>
                  <p:nvPr/>
                </p:nvSpPr>
                <p:spPr bwMode="auto">
                  <a:xfrm>
                    <a:off x="2395" y="1673"/>
                    <a:ext cx="3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t>u</a:t>
                    </a:r>
                    <a:r>
                      <a:rPr lang="en-US" altLang="zh-CN" sz="1800" baseline="-25000"/>
                      <a:t>CE</a:t>
                    </a:r>
                    <a:endParaRPr lang="en-US" altLang="zh-CN" sz="1800"/>
                  </a:p>
                </p:txBody>
              </p:sp>
              <p:sp>
                <p:nvSpPr>
                  <p:cNvPr id="53291" name="Text Box 27">
                    <a:extLst>
                      <a:ext uri="{FF2B5EF4-FFF2-40B4-BE49-F238E27FC236}">
                        <a16:creationId xmlns:a16="http://schemas.microsoft.com/office/drawing/2014/main" id="{5176FE78-EAE8-4207-8DD9-A5088C8E3B23}"/>
                      </a:ext>
                    </a:extLst>
                  </p:cNvPr>
                  <p:cNvSpPr txBox="1">
                    <a:spLocks noChangeArrowheads="1"/>
                  </p:cNvSpPr>
                  <p:nvPr/>
                </p:nvSpPr>
                <p:spPr bwMode="auto">
                  <a:xfrm>
                    <a:off x="0" y="153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O</a:t>
                    </a:r>
                  </a:p>
                </p:txBody>
              </p:sp>
              <p:sp>
                <p:nvSpPr>
                  <p:cNvPr id="53292" name="Text Box 28">
                    <a:extLst>
                      <a:ext uri="{FF2B5EF4-FFF2-40B4-BE49-F238E27FC236}">
                        <a16:creationId xmlns:a16="http://schemas.microsoft.com/office/drawing/2014/main" id="{61DCC5FE-39BA-4C56-B03F-505572C0CEA2}"/>
                      </a:ext>
                    </a:extLst>
                  </p:cNvPr>
                  <p:cNvSpPr txBox="1">
                    <a:spLocks noChangeArrowheads="1"/>
                  </p:cNvSpPr>
                  <p:nvPr/>
                </p:nvSpPr>
                <p:spPr bwMode="auto">
                  <a:xfrm>
                    <a:off x="2036" y="803"/>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i</a:t>
                    </a:r>
                    <a:r>
                      <a:rPr lang="en-US" altLang="zh-CN" baseline="-25000"/>
                      <a:t>B</a:t>
                    </a:r>
                    <a:endParaRPr lang="en-US" altLang="zh-CN"/>
                  </a:p>
                </p:txBody>
              </p:sp>
              <p:sp>
                <p:nvSpPr>
                  <p:cNvPr id="9" name="Line 29">
                    <a:extLst>
                      <a:ext uri="{FF2B5EF4-FFF2-40B4-BE49-F238E27FC236}">
                        <a16:creationId xmlns:a16="http://schemas.microsoft.com/office/drawing/2014/main" id="{303BC62C-6CBA-4FAF-9D84-ADEB8A7CFD74}"/>
                      </a:ext>
                    </a:extLst>
                  </p:cNvPr>
                  <p:cNvSpPr>
                    <a:spLocks noChangeShapeType="1"/>
                  </p:cNvSpPr>
                  <p:nvPr/>
                </p:nvSpPr>
                <p:spPr bwMode="auto">
                  <a:xfrm flipV="1">
                    <a:off x="762" y="978"/>
                    <a:ext cx="1208" cy="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94" name="Group 30">
                    <a:extLst>
                      <a:ext uri="{FF2B5EF4-FFF2-40B4-BE49-F238E27FC236}">
                        <a16:creationId xmlns:a16="http://schemas.microsoft.com/office/drawing/2014/main" id="{28AE5C7F-F316-4CB0-A507-EAD609BC6ACD}"/>
                      </a:ext>
                    </a:extLst>
                  </p:cNvPr>
                  <p:cNvGrpSpPr>
                    <a:grpSpLocks/>
                  </p:cNvGrpSpPr>
                  <p:nvPr/>
                </p:nvGrpSpPr>
                <p:grpSpPr bwMode="auto">
                  <a:xfrm>
                    <a:off x="357" y="680"/>
                    <a:ext cx="1486" cy="218"/>
                    <a:chOff x="0" y="0"/>
                    <a:chExt cx="2184" cy="363"/>
                  </a:xfrm>
                </p:grpSpPr>
                <p:sp>
                  <p:nvSpPr>
                    <p:cNvPr id="53307" name="未知">
                      <a:extLst>
                        <a:ext uri="{FF2B5EF4-FFF2-40B4-BE49-F238E27FC236}">
                          <a16:creationId xmlns:a16="http://schemas.microsoft.com/office/drawing/2014/main" id="{E57D99DA-61CB-4E27-A43A-8D95AAADCB09}"/>
                        </a:ext>
                      </a:extLst>
                    </p:cNvPr>
                    <p:cNvSpPr>
                      <a:spLocks/>
                    </p:cNvSpPr>
                    <p:nvPr/>
                  </p:nvSpPr>
                  <p:spPr bwMode="auto">
                    <a:xfrm rot="-118006">
                      <a:off x="0" y="171"/>
                      <a:ext cx="576" cy="192"/>
                    </a:xfrm>
                    <a:custGeom>
                      <a:avLst/>
                      <a:gdLst>
                        <a:gd name="T0" fmla="*/ 0 w 624"/>
                        <a:gd name="T1" fmla="*/ 192 h 240"/>
                        <a:gd name="T2" fmla="*/ 133 w 624"/>
                        <a:gd name="T3" fmla="*/ 77 h 240"/>
                        <a:gd name="T4" fmla="*/ 576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32">
                      <a:extLst>
                        <a:ext uri="{FF2B5EF4-FFF2-40B4-BE49-F238E27FC236}">
                          <a16:creationId xmlns:a16="http://schemas.microsoft.com/office/drawing/2014/main" id="{2BD7E7F3-CB12-46F6-82C0-BCD97CD86AD0}"/>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3295" name="Group 33">
                    <a:extLst>
                      <a:ext uri="{FF2B5EF4-FFF2-40B4-BE49-F238E27FC236}">
                        <a16:creationId xmlns:a16="http://schemas.microsoft.com/office/drawing/2014/main" id="{C5576570-BD5C-4D21-B6E0-F92C38559EC9}"/>
                      </a:ext>
                    </a:extLst>
                  </p:cNvPr>
                  <p:cNvGrpSpPr>
                    <a:grpSpLocks/>
                  </p:cNvGrpSpPr>
                  <p:nvPr/>
                </p:nvGrpSpPr>
                <p:grpSpPr bwMode="auto">
                  <a:xfrm>
                    <a:off x="256" y="1294"/>
                    <a:ext cx="1756" cy="131"/>
                    <a:chOff x="0" y="0"/>
                    <a:chExt cx="2580" cy="216"/>
                  </a:xfrm>
                </p:grpSpPr>
                <p:grpSp>
                  <p:nvGrpSpPr>
                    <p:cNvPr id="53303" name="Group 34">
                      <a:extLst>
                        <a:ext uri="{FF2B5EF4-FFF2-40B4-BE49-F238E27FC236}">
                          <a16:creationId xmlns:a16="http://schemas.microsoft.com/office/drawing/2014/main" id="{272E0054-A96E-48C0-9197-8F2F718FDAE6}"/>
                        </a:ext>
                      </a:extLst>
                    </p:cNvPr>
                    <p:cNvGrpSpPr>
                      <a:grpSpLocks/>
                    </p:cNvGrpSpPr>
                    <p:nvPr/>
                  </p:nvGrpSpPr>
                  <p:grpSpPr bwMode="auto">
                    <a:xfrm>
                      <a:off x="84" y="0"/>
                      <a:ext cx="2496" cy="144"/>
                      <a:chOff x="0" y="0"/>
                      <a:chExt cx="2496" cy="144"/>
                    </a:xfrm>
                  </p:grpSpPr>
                  <p:sp>
                    <p:nvSpPr>
                      <p:cNvPr id="53305" name="Line 35">
                        <a:extLst>
                          <a:ext uri="{FF2B5EF4-FFF2-40B4-BE49-F238E27FC236}">
                            <a16:creationId xmlns:a16="http://schemas.microsoft.com/office/drawing/2014/main" id="{125D08CB-DAF6-4F94-B599-82282E629944}"/>
                          </a:ext>
                        </a:extLst>
                      </p:cNvPr>
                      <p:cNvSpPr>
                        <a:spLocks noChangeShapeType="1"/>
                      </p:cNvSpPr>
                      <p:nvPr/>
                    </p:nvSpPr>
                    <p:spPr bwMode="auto">
                      <a:xfrm flipV="1">
                        <a:off x="576" y="0"/>
                        <a:ext cx="192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6" name="Line 36">
                        <a:extLst>
                          <a:ext uri="{FF2B5EF4-FFF2-40B4-BE49-F238E27FC236}">
                            <a16:creationId xmlns:a16="http://schemas.microsoft.com/office/drawing/2014/main" id="{5709BC16-5474-478D-A642-51DC1BF28F49}"/>
                          </a:ext>
                        </a:extLst>
                      </p:cNvPr>
                      <p:cNvSpPr>
                        <a:spLocks noChangeShapeType="1"/>
                      </p:cNvSpPr>
                      <p:nvPr/>
                    </p:nvSpPr>
                    <p:spPr bwMode="auto">
                      <a:xfrm flipH="1">
                        <a:off x="0" y="96"/>
                        <a:ext cx="576"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304" name="未知">
                      <a:extLst>
                        <a:ext uri="{FF2B5EF4-FFF2-40B4-BE49-F238E27FC236}">
                          <a16:creationId xmlns:a16="http://schemas.microsoft.com/office/drawing/2014/main" id="{339600B6-3057-491B-8C2B-89D6731B9605}"/>
                        </a:ext>
                      </a:extLst>
                    </p:cNvPr>
                    <p:cNvSpPr>
                      <a:spLocks/>
                    </p:cNvSpPr>
                    <p:nvPr/>
                  </p:nvSpPr>
                  <p:spPr bwMode="auto">
                    <a:xfrm>
                      <a:off x="0" y="146"/>
                      <a:ext cx="96" cy="70"/>
                    </a:xfrm>
                    <a:custGeom>
                      <a:avLst/>
                      <a:gdLst>
                        <a:gd name="T0" fmla="*/ 96 w 108"/>
                        <a:gd name="T1" fmla="*/ 0 h 98"/>
                        <a:gd name="T2" fmla="*/ 52 w 108"/>
                        <a:gd name="T3" fmla="*/ 14 h 98"/>
                        <a:gd name="T4" fmla="*/ 36 w 108"/>
                        <a:gd name="T5" fmla="*/ 23 h 98"/>
                        <a:gd name="T6" fmla="*/ 30 w 108"/>
                        <a:gd name="T7" fmla="*/ 26 h 98"/>
                        <a:gd name="T8" fmla="*/ 21 w 108"/>
                        <a:gd name="T9" fmla="*/ 33 h 98"/>
                        <a:gd name="T10" fmla="*/ 7 w 108"/>
                        <a:gd name="T11" fmla="*/ 59 h 98"/>
                        <a:gd name="T12" fmla="*/ 4 w 108"/>
                        <a:gd name="T13" fmla="*/ 7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296" name="Line 38">
                    <a:extLst>
                      <a:ext uri="{FF2B5EF4-FFF2-40B4-BE49-F238E27FC236}">
                        <a16:creationId xmlns:a16="http://schemas.microsoft.com/office/drawing/2014/main" id="{5B36A2BF-FB06-4F6C-86AE-D671DDA8C8E2}"/>
                      </a:ext>
                    </a:extLst>
                  </p:cNvPr>
                  <p:cNvSpPr>
                    <a:spLocks noChangeShapeType="1"/>
                  </p:cNvSpPr>
                  <p:nvPr/>
                </p:nvSpPr>
                <p:spPr bwMode="auto">
                  <a:xfrm flipH="1">
                    <a:off x="284" y="1529"/>
                    <a:ext cx="2134" cy="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未知">
                    <a:extLst>
                      <a:ext uri="{FF2B5EF4-FFF2-40B4-BE49-F238E27FC236}">
                        <a16:creationId xmlns:a16="http://schemas.microsoft.com/office/drawing/2014/main" id="{5DF159FE-8974-43AF-8F38-5E64201F1A97}"/>
                      </a:ext>
                    </a:extLst>
                  </p:cNvPr>
                  <p:cNvSpPr>
                    <a:spLocks/>
                  </p:cNvSpPr>
                  <p:nvPr/>
                </p:nvSpPr>
                <p:spPr bwMode="auto">
                  <a:xfrm>
                    <a:off x="378" y="484"/>
                    <a:ext cx="490" cy="347"/>
                  </a:xfrm>
                  <a:custGeom>
                    <a:avLst/>
                    <a:gdLst>
                      <a:gd name="T0" fmla="*/ 0 w 720"/>
                      <a:gd name="T1" fmla="*/ 347 h 576"/>
                      <a:gd name="T2" fmla="*/ 131 w 720"/>
                      <a:gd name="T3" fmla="*/ 87 h 576"/>
                      <a:gd name="T4" fmla="*/ 490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8" name="Line 40">
                    <a:extLst>
                      <a:ext uri="{FF2B5EF4-FFF2-40B4-BE49-F238E27FC236}">
                        <a16:creationId xmlns:a16="http://schemas.microsoft.com/office/drawing/2014/main" id="{F70751B5-0F06-4950-8106-ABD68ADB2749}"/>
                      </a:ext>
                    </a:extLst>
                  </p:cNvPr>
                  <p:cNvSpPr>
                    <a:spLocks noChangeShapeType="1"/>
                  </p:cNvSpPr>
                  <p:nvPr/>
                </p:nvSpPr>
                <p:spPr bwMode="auto">
                  <a:xfrm rot="63494" flipV="1">
                    <a:off x="855" y="426"/>
                    <a:ext cx="797" cy="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9" name="Line 41">
                    <a:extLst>
                      <a:ext uri="{FF2B5EF4-FFF2-40B4-BE49-F238E27FC236}">
                        <a16:creationId xmlns:a16="http://schemas.microsoft.com/office/drawing/2014/main" id="{AA2B5A7B-B53B-4E38-B687-03A65D87E073}"/>
                      </a:ext>
                    </a:extLst>
                  </p:cNvPr>
                  <p:cNvSpPr>
                    <a:spLocks noChangeShapeType="1"/>
                  </p:cNvSpPr>
                  <p:nvPr/>
                </p:nvSpPr>
                <p:spPr bwMode="auto">
                  <a:xfrm flipV="1">
                    <a:off x="214" y="127"/>
                    <a:ext cx="0" cy="1527"/>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0" name="Line 42">
                    <a:extLst>
                      <a:ext uri="{FF2B5EF4-FFF2-40B4-BE49-F238E27FC236}">
                        <a16:creationId xmlns:a16="http://schemas.microsoft.com/office/drawing/2014/main" id="{BD653476-B917-4BC8-9424-C5C27E1510B0}"/>
                      </a:ext>
                    </a:extLst>
                  </p:cNvPr>
                  <p:cNvSpPr>
                    <a:spLocks noChangeShapeType="1"/>
                  </p:cNvSpPr>
                  <p:nvPr/>
                </p:nvSpPr>
                <p:spPr bwMode="auto">
                  <a:xfrm>
                    <a:off x="307" y="1640"/>
                    <a:ext cx="2384" cy="0"/>
                  </a:xfrm>
                  <a:prstGeom prst="line">
                    <a:avLst/>
                  </a:prstGeom>
                  <a:noFill/>
                  <a:ln w="381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43">
                    <a:extLst>
                      <a:ext uri="{FF2B5EF4-FFF2-40B4-BE49-F238E27FC236}">
                        <a16:creationId xmlns:a16="http://schemas.microsoft.com/office/drawing/2014/main" id="{882417AC-D68B-4C35-A14F-8A4D8424B6BA}"/>
                      </a:ext>
                    </a:extLst>
                  </p:cNvPr>
                  <p:cNvSpPr>
                    <a:spLocks noChangeShapeType="1"/>
                  </p:cNvSpPr>
                  <p:nvPr/>
                </p:nvSpPr>
                <p:spPr bwMode="auto">
                  <a:xfrm>
                    <a:off x="208" y="1640"/>
                    <a:ext cx="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2" name="未知">
                    <a:extLst>
                      <a:ext uri="{FF2B5EF4-FFF2-40B4-BE49-F238E27FC236}">
                        <a16:creationId xmlns:a16="http://schemas.microsoft.com/office/drawing/2014/main" id="{D4D87234-181C-4B3B-99DB-60FD64E94039}"/>
                      </a:ext>
                    </a:extLst>
                  </p:cNvPr>
                  <p:cNvSpPr>
                    <a:spLocks/>
                  </p:cNvSpPr>
                  <p:nvPr/>
                </p:nvSpPr>
                <p:spPr bwMode="auto">
                  <a:xfrm>
                    <a:off x="303" y="1058"/>
                    <a:ext cx="508" cy="142"/>
                  </a:xfrm>
                  <a:custGeom>
                    <a:avLst/>
                    <a:gdLst>
                      <a:gd name="T0" fmla="*/ 0 w 745"/>
                      <a:gd name="T1" fmla="*/ 142 h 316"/>
                      <a:gd name="T2" fmla="*/ 115 w 745"/>
                      <a:gd name="T3" fmla="*/ 43 h 316"/>
                      <a:gd name="T4" fmla="*/ 508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grpSp>
      <p:grpSp>
        <p:nvGrpSpPr>
          <p:cNvPr id="53293" name="Group 45">
            <a:extLst>
              <a:ext uri="{FF2B5EF4-FFF2-40B4-BE49-F238E27FC236}">
                <a16:creationId xmlns:a16="http://schemas.microsoft.com/office/drawing/2014/main" id="{03D01B6B-8C3A-4266-8482-2690ECC71836}"/>
              </a:ext>
            </a:extLst>
          </p:cNvPr>
          <p:cNvGrpSpPr>
            <a:grpSpLocks/>
          </p:cNvGrpSpPr>
          <p:nvPr/>
        </p:nvGrpSpPr>
        <p:grpSpPr bwMode="auto">
          <a:xfrm>
            <a:off x="1757363" y="1947863"/>
            <a:ext cx="3117850" cy="2000250"/>
            <a:chOff x="0" y="0"/>
            <a:chExt cx="1680" cy="1107"/>
          </a:xfrm>
        </p:grpSpPr>
        <p:sp>
          <p:nvSpPr>
            <p:cNvPr id="53280" name="Oval 46">
              <a:extLst>
                <a:ext uri="{FF2B5EF4-FFF2-40B4-BE49-F238E27FC236}">
                  <a16:creationId xmlns:a16="http://schemas.microsoft.com/office/drawing/2014/main" id="{45A2514A-C495-4CAE-9EF6-1F72CB31EED7}"/>
                </a:ext>
              </a:extLst>
            </p:cNvPr>
            <p:cNvSpPr>
              <a:spLocks noChangeArrowheads="1"/>
            </p:cNvSpPr>
            <p:nvPr/>
          </p:nvSpPr>
          <p:spPr bwMode="auto">
            <a:xfrm>
              <a:off x="826" y="527"/>
              <a:ext cx="48" cy="4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81" name="Oval 47">
              <a:extLst>
                <a:ext uri="{FF2B5EF4-FFF2-40B4-BE49-F238E27FC236}">
                  <a16:creationId xmlns:a16="http://schemas.microsoft.com/office/drawing/2014/main" id="{D17B614C-FD62-4E57-A2A6-9803253FB669}"/>
                </a:ext>
              </a:extLst>
            </p:cNvPr>
            <p:cNvSpPr>
              <a:spLocks noChangeArrowheads="1"/>
            </p:cNvSpPr>
            <p:nvPr/>
          </p:nvSpPr>
          <p:spPr bwMode="auto">
            <a:xfrm>
              <a:off x="0" y="0"/>
              <a:ext cx="56" cy="5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82" name="Oval 48">
              <a:extLst>
                <a:ext uri="{FF2B5EF4-FFF2-40B4-BE49-F238E27FC236}">
                  <a16:creationId xmlns:a16="http://schemas.microsoft.com/office/drawing/2014/main" id="{3F911BB1-C84C-485A-BF02-8E12B47E4079}"/>
                </a:ext>
              </a:extLst>
            </p:cNvPr>
            <p:cNvSpPr>
              <a:spLocks noChangeArrowheads="1"/>
            </p:cNvSpPr>
            <p:nvPr/>
          </p:nvSpPr>
          <p:spPr bwMode="auto">
            <a:xfrm>
              <a:off x="1624" y="1056"/>
              <a:ext cx="56" cy="51"/>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3297" name="Group 49">
            <a:extLst>
              <a:ext uri="{FF2B5EF4-FFF2-40B4-BE49-F238E27FC236}">
                <a16:creationId xmlns:a16="http://schemas.microsoft.com/office/drawing/2014/main" id="{D16A714A-35AF-47B1-BD3F-BD406CD924D2}"/>
              </a:ext>
            </a:extLst>
          </p:cNvPr>
          <p:cNvGrpSpPr>
            <a:grpSpLocks/>
          </p:cNvGrpSpPr>
          <p:nvPr/>
        </p:nvGrpSpPr>
        <p:grpSpPr bwMode="auto">
          <a:xfrm>
            <a:off x="2232025" y="2273300"/>
            <a:ext cx="2271713" cy="2797175"/>
            <a:chOff x="0" y="0"/>
            <a:chExt cx="1224" cy="1548"/>
          </a:xfrm>
        </p:grpSpPr>
        <p:sp>
          <p:nvSpPr>
            <p:cNvPr id="53277" name="Line 50">
              <a:extLst>
                <a:ext uri="{FF2B5EF4-FFF2-40B4-BE49-F238E27FC236}">
                  <a16:creationId xmlns:a16="http://schemas.microsoft.com/office/drawing/2014/main" id="{F5BB4B94-8A3A-4B8A-B9AA-AC9295765D2C}"/>
                </a:ext>
              </a:extLst>
            </p:cNvPr>
            <p:cNvSpPr>
              <a:spLocks noChangeShapeType="1"/>
            </p:cNvSpPr>
            <p:nvPr/>
          </p:nvSpPr>
          <p:spPr bwMode="auto">
            <a:xfrm>
              <a:off x="600" y="396"/>
              <a:ext cx="0" cy="11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8" name="Line 51">
              <a:extLst>
                <a:ext uri="{FF2B5EF4-FFF2-40B4-BE49-F238E27FC236}">
                  <a16:creationId xmlns:a16="http://schemas.microsoft.com/office/drawing/2014/main" id="{7835B362-1CF1-4788-8410-B0E8FFD794C6}"/>
                </a:ext>
              </a:extLst>
            </p:cNvPr>
            <p:cNvSpPr>
              <a:spLocks noChangeShapeType="1"/>
            </p:cNvSpPr>
            <p:nvPr/>
          </p:nvSpPr>
          <p:spPr bwMode="auto">
            <a:xfrm>
              <a:off x="0" y="0"/>
              <a:ext cx="0" cy="11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9" name="Line 52">
              <a:extLst>
                <a:ext uri="{FF2B5EF4-FFF2-40B4-BE49-F238E27FC236}">
                  <a16:creationId xmlns:a16="http://schemas.microsoft.com/office/drawing/2014/main" id="{3B49A4DC-BE4E-4CC3-AC10-A598E60F44BC}"/>
                </a:ext>
              </a:extLst>
            </p:cNvPr>
            <p:cNvSpPr>
              <a:spLocks noChangeShapeType="1"/>
            </p:cNvSpPr>
            <p:nvPr/>
          </p:nvSpPr>
          <p:spPr bwMode="auto">
            <a:xfrm>
              <a:off x="1224" y="780"/>
              <a:ext cx="0" cy="6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301" name="Group 53">
            <a:extLst>
              <a:ext uri="{FF2B5EF4-FFF2-40B4-BE49-F238E27FC236}">
                <a16:creationId xmlns:a16="http://schemas.microsoft.com/office/drawing/2014/main" id="{7E268940-7BFB-4BF3-AB69-81CBD2B24260}"/>
              </a:ext>
            </a:extLst>
          </p:cNvPr>
          <p:cNvGrpSpPr>
            <a:grpSpLocks/>
          </p:cNvGrpSpPr>
          <p:nvPr/>
        </p:nvGrpSpPr>
        <p:grpSpPr bwMode="auto">
          <a:xfrm>
            <a:off x="1295400" y="1687513"/>
            <a:ext cx="4456113" cy="2633662"/>
            <a:chOff x="0" y="0"/>
            <a:chExt cx="2807" cy="1659"/>
          </a:xfrm>
        </p:grpSpPr>
        <p:sp>
          <p:nvSpPr>
            <p:cNvPr id="53271" name="Line 54">
              <a:extLst>
                <a:ext uri="{FF2B5EF4-FFF2-40B4-BE49-F238E27FC236}">
                  <a16:creationId xmlns:a16="http://schemas.microsoft.com/office/drawing/2014/main" id="{CABE3B4D-9379-429C-9F92-74EEAA57B869}"/>
                </a:ext>
              </a:extLst>
            </p:cNvPr>
            <p:cNvSpPr>
              <a:spLocks noChangeShapeType="1"/>
            </p:cNvSpPr>
            <p:nvPr/>
          </p:nvSpPr>
          <p:spPr bwMode="auto">
            <a:xfrm rot="74087">
              <a:off x="315" y="207"/>
              <a:ext cx="1931" cy="116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3272" name="Group 55">
              <a:extLst>
                <a:ext uri="{FF2B5EF4-FFF2-40B4-BE49-F238E27FC236}">
                  <a16:creationId xmlns:a16="http://schemas.microsoft.com/office/drawing/2014/main" id="{8AA9B932-37FF-45F2-9908-03A2309C17D1}"/>
                </a:ext>
              </a:extLst>
            </p:cNvPr>
            <p:cNvGrpSpPr>
              <a:grpSpLocks/>
            </p:cNvGrpSpPr>
            <p:nvPr/>
          </p:nvGrpSpPr>
          <p:grpSpPr bwMode="auto">
            <a:xfrm>
              <a:off x="1066" y="749"/>
              <a:ext cx="281" cy="250"/>
              <a:chOff x="0" y="0"/>
              <a:chExt cx="412" cy="389"/>
            </a:xfrm>
          </p:grpSpPr>
          <p:sp>
            <p:nvSpPr>
              <p:cNvPr id="53275" name="Text Box 56">
                <a:extLst>
                  <a:ext uri="{FF2B5EF4-FFF2-40B4-BE49-F238E27FC236}">
                    <a16:creationId xmlns:a16="http://schemas.microsoft.com/office/drawing/2014/main" id="{2BA85A3C-0ADA-46CD-8BFC-7EDFEA0557ED}"/>
                  </a:ext>
                </a:extLst>
              </p:cNvPr>
              <p:cNvSpPr txBox="1">
                <a:spLocks noChangeArrowheads="1"/>
              </p:cNvSpPr>
              <p:nvPr/>
            </p:nvSpPr>
            <p:spPr bwMode="auto">
              <a:xfrm>
                <a:off x="0" y="0"/>
                <a:ext cx="340" cy="38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solidFill>
                      <a:srgbClr val="FF3300"/>
                    </a:solidFill>
                  </a:rPr>
                  <a:t>Q</a:t>
                </a:r>
                <a:endParaRPr lang="en-US" altLang="zh-CN" sz="2000" b="0" i="1">
                  <a:solidFill>
                    <a:srgbClr val="FF3300"/>
                  </a:solidFill>
                </a:endParaRPr>
              </a:p>
            </p:txBody>
          </p:sp>
          <p:sp>
            <p:nvSpPr>
              <p:cNvPr id="53276" name="Oval 57">
                <a:extLst>
                  <a:ext uri="{FF2B5EF4-FFF2-40B4-BE49-F238E27FC236}">
                    <a16:creationId xmlns:a16="http://schemas.microsoft.com/office/drawing/2014/main" id="{DA584526-E9AF-4515-8C6D-6E4DE54ACE53}"/>
                  </a:ext>
                </a:extLst>
              </p:cNvPr>
              <p:cNvSpPr>
                <a:spLocks noChangeArrowheads="1"/>
              </p:cNvSpPr>
              <p:nvPr/>
            </p:nvSpPr>
            <p:spPr bwMode="auto">
              <a:xfrm>
                <a:off x="316" y="1"/>
                <a:ext cx="96" cy="96"/>
              </a:xfrm>
              <a:prstGeom prst="ellipse">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53273" name="Object 58">
              <a:extLst>
                <a:ext uri="{FF2B5EF4-FFF2-40B4-BE49-F238E27FC236}">
                  <a16:creationId xmlns:a16="http://schemas.microsoft.com/office/drawing/2014/main" id="{236A8992-EE02-4FF9-9EC6-C3CA763D3D27}"/>
                </a:ext>
              </a:extLst>
            </p:cNvPr>
            <p:cNvGraphicFramePr>
              <a:graphicFrameLocks noChangeAspect="1"/>
            </p:cNvGraphicFramePr>
            <p:nvPr/>
          </p:nvGraphicFramePr>
          <p:xfrm>
            <a:off x="0" y="0"/>
            <a:ext cx="288" cy="383"/>
          </p:xfrm>
          <a:graphic>
            <a:graphicData uri="http://schemas.openxmlformats.org/presentationml/2006/ole">
              <mc:AlternateContent xmlns:mc="http://schemas.openxmlformats.org/markup-compatibility/2006">
                <mc:Choice xmlns:v="urn:schemas-microsoft-com:vml" Requires="v">
                  <p:oleObj spid="_x0000_s53322" r:id="rId3" imgW="280985" imgH="383162" progId="Equation.3">
                    <p:embed/>
                  </p:oleObj>
                </mc:Choice>
                <mc:Fallback>
                  <p:oleObj r:id="rId3" imgW="280985" imgH="383162"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8"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4" name="Text Box 59">
              <a:extLst>
                <a:ext uri="{FF2B5EF4-FFF2-40B4-BE49-F238E27FC236}">
                  <a16:creationId xmlns:a16="http://schemas.microsoft.com/office/drawing/2014/main" id="{328EAAAD-86D0-4A5B-9A07-5069174B2227}"/>
                </a:ext>
              </a:extLst>
            </p:cNvPr>
            <p:cNvSpPr txBox="1">
              <a:spLocks noChangeArrowheads="1"/>
            </p:cNvSpPr>
            <p:nvPr/>
          </p:nvSpPr>
          <p:spPr bwMode="auto">
            <a:xfrm>
              <a:off x="2078" y="1409"/>
              <a:ext cx="7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t>V</a:t>
              </a:r>
              <a:r>
                <a:rPr lang="en-US" altLang="zh-CN" sz="2000" baseline="-25000"/>
                <a:t>CC</a:t>
              </a:r>
            </a:p>
          </p:txBody>
        </p:sp>
      </p:grpSp>
      <p:grpSp>
        <p:nvGrpSpPr>
          <p:cNvPr id="53308" name="Group 60">
            <a:extLst>
              <a:ext uri="{FF2B5EF4-FFF2-40B4-BE49-F238E27FC236}">
                <a16:creationId xmlns:a16="http://schemas.microsoft.com/office/drawing/2014/main" id="{EC248BBE-32E8-42D1-9CEA-EAA985777A69}"/>
              </a:ext>
            </a:extLst>
          </p:cNvPr>
          <p:cNvGrpSpPr>
            <a:grpSpLocks/>
          </p:cNvGrpSpPr>
          <p:nvPr/>
        </p:nvGrpSpPr>
        <p:grpSpPr bwMode="auto">
          <a:xfrm>
            <a:off x="3000375" y="2468563"/>
            <a:ext cx="411163" cy="346075"/>
            <a:chOff x="0" y="0"/>
            <a:chExt cx="259" cy="218"/>
          </a:xfrm>
        </p:grpSpPr>
        <p:sp>
          <p:nvSpPr>
            <p:cNvPr id="53269" name="Oval 61">
              <a:extLst>
                <a:ext uri="{FF2B5EF4-FFF2-40B4-BE49-F238E27FC236}">
                  <a16:creationId xmlns:a16="http://schemas.microsoft.com/office/drawing/2014/main" id="{69BF3F30-9DDF-47C0-8925-26AD080DC617}"/>
                </a:ext>
              </a:extLst>
            </p:cNvPr>
            <p:cNvSpPr>
              <a:spLocks noChangeArrowheads="1"/>
            </p:cNvSpPr>
            <p:nvPr/>
          </p:nvSpPr>
          <p:spPr bwMode="auto">
            <a:xfrm>
              <a:off x="0" y="156"/>
              <a:ext cx="56" cy="54"/>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70" name="Object 62">
              <a:extLst>
                <a:ext uri="{FF2B5EF4-FFF2-40B4-BE49-F238E27FC236}">
                  <a16:creationId xmlns:a16="http://schemas.microsoft.com/office/drawing/2014/main" id="{B1014B13-A343-45CB-9E78-03D929BB78B7}"/>
                </a:ext>
              </a:extLst>
            </p:cNvPr>
            <p:cNvGraphicFramePr>
              <a:graphicFrameLocks noChangeAspect="1"/>
            </p:cNvGraphicFramePr>
            <p:nvPr/>
          </p:nvGraphicFramePr>
          <p:xfrm>
            <a:off x="49" y="0"/>
            <a:ext cx="210" cy="218"/>
          </p:xfrm>
          <a:graphic>
            <a:graphicData uri="http://schemas.openxmlformats.org/presentationml/2006/ole">
              <mc:AlternateContent xmlns:mc="http://schemas.openxmlformats.org/markup-compatibility/2006">
                <mc:Choice xmlns:v="urn:schemas-microsoft-com:vml" Requires="v">
                  <p:oleObj spid="_x0000_s53323" r:id="rId5" imgW="179672" imgH="192505" progId="Equation.3">
                    <p:embed/>
                  </p:oleObj>
                </mc:Choice>
                <mc:Fallback>
                  <p:oleObj r:id="rId5" imgW="179672" imgH="192505"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 y="0"/>
                          <a:ext cx="21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311" name="Group 63">
            <a:extLst>
              <a:ext uri="{FF2B5EF4-FFF2-40B4-BE49-F238E27FC236}">
                <a16:creationId xmlns:a16="http://schemas.microsoft.com/office/drawing/2014/main" id="{E9A084E9-741A-46C0-85C7-B1393EBE1B60}"/>
              </a:ext>
            </a:extLst>
          </p:cNvPr>
          <p:cNvGrpSpPr>
            <a:grpSpLocks/>
          </p:cNvGrpSpPr>
          <p:nvPr/>
        </p:nvGrpSpPr>
        <p:grpSpPr bwMode="auto">
          <a:xfrm>
            <a:off x="2165350" y="2239963"/>
            <a:ext cx="2082800" cy="4044950"/>
            <a:chOff x="0" y="0"/>
            <a:chExt cx="1312" cy="2548"/>
          </a:xfrm>
        </p:grpSpPr>
        <p:sp>
          <p:nvSpPr>
            <p:cNvPr id="13" name="Line 64">
              <a:extLst>
                <a:ext uri="{FF2B5EF4-FFF2-40B4-BE49-F238E27FC236}">
                  <a16:creationId xmlns:a16="http://schemas.microsoft.com/office/drawing/2014/main" id="{EB3A953A-B461-42E3-8DD4-085B3238E2C3}"/>
                </a:ext>
              </a:extLst>
            </p:cNvPr>
            <p:cNvSpPr>
              <a:spLocks noChangeShapeType="1"/>
            </p:cNvSpPr>
            <p:nvPr/>
          </p:nvSpPr>
          <p:spPr bwMode="auto">
            <a:xfrm>
              <a:off x="547" y="356"/>
              <a:ext cx="0" cy="2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7" name="Line 65">
              <a:extLst>
                <a:ext uri="{FF2B5EF4-FFF2-40B4-BE49-F238E27FC236}">
                  <a16:creationId xmlns:a16="http://schemas.microsoft.com/office/drawing/2014/main" id="{99853CDF-C489-41AF-8A67-A2FCBA206217}"/>
                </a:ext>
              </a:extLst>
            </p:cNvPr>
            <p:cNvSpPr>
              <a:spLocks noChangeShapeType="1"/>
            </p:cNvSpPr>
            <p:nvPr/>
          </p:nvSpPr>
          <p:spPr bwMode="auto">
            <a:xfrm flipH="1">
              <a:off x="1305" y="834"/>
              <a:ext cx="7" cy="15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8" name="Line 66">
              <a:extLst>
                <a:ext uri="{FF2B5EF4-FFF2-40B4-BE49-F238E27FC236}">
                  <a16:creationId xmlns:a16="http://schemas.microsoft.com/office/drawing/2014/main" id="{BA6EEF16-B889-4F65-AE26-0C147FEDB971}"/>
                </a:ext>
              </a:extLst>
            </p:cNvPr>
            <p:cNvSpPr>
              <a:spLocks noChangeShapeType="1"/>
            </p:cNvSpPr>
            <p:nvPr/>
          </p:nvSpPr>
          <p:spPr bwMode="auto">
            <a:xfrm>
              <a:off x="0" y="0"/>
              <a:ext cx="0" cy="211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315" name="未知">
            <a:extLst>
              <a:ext uri="{FF2B5EF4-FFF2-40B4-BE49-F238E27FC236}">
                <a16:creationId xmlns:a16="http://schemas.microsoft.com/office/drawing/2014/main" id="{294C3C34-E5D6-473C-A4CB-E2BEF817A392}"/>
              </a:ext>
            </a:extLst>
          </p:cNvPr>
          <p:cNvSpPr>
            <a:spLocks/>
          </p:cNvSpPr>
          <p:nvPr/>
        </p:nvSpPr>
        <p:spPr bwMode="auto">
          <a:xfrm>
            <a:off x="2157413" y="5640388"/>
            <a:ext cx="2181225" cy="668337"/>
          </a:xfrm>
          <a:custGeom>
            <a:avLst/>
            <a:gdLst>
              <a:gd name="T0" fmla="*/ 0 w 1175"/>
              <a:gd name="T1" fmla="*/ 0 h 370"/>
              <a:gd name="T2" fmla="*/ 2030860 w 1175"/>
              <a:gd name="T3" fmla="*/ 397390 h 370"/>
              <a:gd name="T4" fmla="*/ 904048 w 1175"/>
              <a:gd name="T5" fmla="*/ 668337 h 370"/>
              <a:gd name="T6" fmla="*/ 0 60000 65536"/>
              <a:gd name="T7" fmla="*/ 0 60000 65536"/>
              <a:gd name="T8" fmla="*/ 0 60000 65536"/>
            </a:gdLst>
            <a:ahLst/>
            <a:cxnLst>
              <a:cxn ang="T6">
                <a:pos x="T0" y="T1"/>
              </a:cxn>
              <a:cxn ang="T7">
                <a:pos x="T2" y="T3"/>
              </a:cxn>
              <a:cxn ang="T8">
                <a:pos x="T4" y="T5"/>
              </a:cxn>
            </a:cxnLst>
            <a:rect l="0" t="0" r="r" b="b"/>
            <a:pathLst>
              <a:path w="1175" h="370">
                <a:moveTo>
                  <a:pt x="0" y="0"/>
                </a:moveTo>
                <a:cubicBezTo>
                  <a:pt x="183" y="37"/>
                  <a:pt x="1013" y="158"/>
                  <a:pt x="1094" y="220"/>
                </a:cubicBezTo>
                <a:cubicBezTo>
                  <a:pt x="1175" y="282"/>
                  <a:pt x="613" y="339"/>
                  <a:pt x="487" y="370"/>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6" name="未知">
            <a:extLst>
              <a:ext uri="{FF2B5EF4-FFF2-40B4-BE49-F238E27FC236}">
                <a16:creationId xmlns:a16="http://schemas.microsoft.com/office/drawing/2014/main" id="{A709E842-69A2-4AD9-BD9A-E1DEA107E67E}"/>
              </a:ext>
            </a:extLst>
          </p:cNvPr>
          <p:cNvSpPr>
            <a:spLocks/>
          </p:cNvSpPr>
          <p:nvPr/>
        </p:nvSpPr>
        <p:spPr bwMode="auto">
          <a:xfrm>
            <a:off x="2152650" y="5181600"/>
            <a:ext cx="876300" cy="247650"/>
          </a:xfrm>
          <a:custGeom>
            <a:avLst/>
            <a:gdLst>
              <a:gd name="T0" fmla="*/ 876300 w 552"/>
              <a:gd name="T1" fmla="*/ 0 h 156"/>
              <a:gd name="T2" fmla="*/ 781050 w 552"/>
              <a:gd name="T3" fmla="*/ 19050 h 156"/>
              <a:gd name="T4" fmla="*/ 590550 w 552"/>
              <a:gd name="T5" fmla="*/ 57150 h 156"/>
              <a:gd name="T6" fmla="*/ 457200 w 552"/>
              <a:gd name="T7" fmla="*/ 95250 h 156"/>
              <a:gd name="T8" fmla="*/ 228600 w 552"/>
              <a:gd name="T9" fmla="*/ 152400 h 156"/>
              <a:gd name="T10" fmla="*/ 0 w 552"/>
              <a:gd name="T11" fmla="*/ 24765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156">
                <a:moveTo>
                  <a:pt x="552" y="0"/>
                </a:moveTo>
                <a:cubicBezTo>
                  <a:pt x="542" y="4"/>
                  <a:pt x="522" y="6"/>
                  <a:pt x="492" y="12"/>
                </a:cubicBezTo>
                <a:cubicBezTo>
                  <a:pt x="462" y="18"/>
                  <a:pt x="406" y="28"/>
                  <a:pt x="372" y="36"/>
                </a:cubicBezTo>
                <a:cubicBezTo>
                  <a:pt x="338" y="44"/>
                  <a:pt x="326" y="50"/>
                  <a:pt x="288" y="60"/>
                </a:cubicBezTo>
                <a:cubicBezTo>
                  <a:pt x="250" y="70"/>
                  <a:pt x="192" y="80"/>
                  <a:pt x="144" y="96"/>
                </a:cubicBezTo>
                <a:cubicBezTo>
                  <a:pt x="96" y="112"/>
                  <a:pt x="30" y="144"/>
                  <a:pt x="0" y="156"/>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7" name="未知">
            <a:extLst>
              <a:ext uri="{FF2B5EF4-FFF2-40B4-BE49-F238E27FC236}">
                <a16:creationId xmlns:a16="http://schemas.microsoft.com/office/drawing/2014/main" id="{42083363-8EE2-4D7E-9DD8-898A5A991E43}"/>
              </a:ext>
            </a:extLst>
          </p:cNvPr>
          <p:cNvSpPr>
            <a:spLocks/>
          </p:cNvSpPr>
          <p:nvPr/>
        </p:nvSpPr>
        <p:spPr bwMode="auto">
          <a:xfrm>
            <a:off x="2170113" y="5410200"/>
            <a:ext cx="1587" cy="236538"/>
          </a:xfrm>
          <a:custGeom>
            <a:avLst/>
            <a:gdLst>
              <a:gd name="T0" fmla="*/ 1587 w 1"/>
              <a:gd name="T1" fmla="*/ 0 h 149"/>
              <a:gd name="T2" fmla="*/ 0 w 1"/>
              <a:gd name="T3" fmla="*/ 236538 h 149"/>
              <a:gd name="T4" fmla="*/ 0 60000 65536"/>
              <a:gd name="T5" fmla="*/ 0 60000 65536"/>
            </a:gdLst>
            <a:ahLst/>
            <a:cxnLst>
              <a:cxn ang="T4">
                <a:pos x="T0" y="T1"/>
              </a:cxn>
              <a:cxn ang="T5">
                <a:pos x="T2" y="T3"/>
              </a:cxn>
            </a:cxnLst>
            <a:rect l="0" t="0" r="r" b="b"/>
            <a:pathLst>
              <a:path w="1" h="149">
                <a:moveTo>
                  <a:pt x="1" y="0"/>
                </a:moveTo>
                <a:lnTo>
                  <a:pt x="0" y="149"/>
                </a:lnTo>
              </a:path>
            </a:pathLst>
          </a:custGeom>
          <a:noFill/>
          <a:ln w="38100" cmpd="sng">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8" name="AutoShape 70">
            <a:extLst>
              <a:ext uri="{FF2B5EF4-FFF2-40B4-BE49-F238E27FC236}">
                <a16:creationId xmlns:a16="http://schemas.microsoft.com/office/drawing/2014/main" id="{0664082C-69AB-4057-8A15-D8F01461AC06}"/>
              </a:ext>
            </a:extLst>
          </p:cNvPr>
          <p:cNvSpPr>
            <a:spLocks noChangeArrowheads="1"/>
          </p:cNvSpPr>
          <p:nvPr/>
        </p:nvSpPr>
        <p:spPr bwMode="auto">
          <a:xfrm>
            <a:off x="3886200" y="1597025"/>
            <a:ext cx="1693863" cy="536575"/>
          </a:xfrm>
          <a:prstGeom prst="wedgeRoundRectCallout">
            <a:avLst>
              <a:gd name="adj1" fmla="val -46065"/>
              <a:gd name="adj2" fmla="val 35208"/>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i="1"/>
              <a:t>T</a:t>
            </a:r>
            <a:r>
              <a:rPr lang="en-US" altLang="zh-CN" sz="1800"/>
              <a:t> = 20 </a:t>
            </a:r>
            <a:r>
              <a:rPr lang="en-US" altLang="zh-CN" sz="1800">
                <a:sym typeface="Symbol" panose="05050102010706020507" pitchFamily="18" charset="2"/>
              </a:rPr>
              <a:t></a:t>
            </a:r>
            <a:r>
              <a:rPr lang="en-US" altLang="zh-CN" sz="1800">
                <a:cs typeface="Times New Roman" panose="02020603050405020304" pitchFamily="18" charset="0"/>
              </a:rPr>
              <a:t>C</a:t>
            </a:r>
            <a:r>
              <a:rPr lang="en-US" altLang="zh-CN" sz="1800" b="0"/>
              <a:t> </a:t>
            </a:r>
          </a:p>
        </p:txBody>
      </p:sp>
      <p:sp>
        <p:nvSpPr>
          <p:cNvPr id="53319" name="AutoShape 71">
            <a:extLst>
              <a:ext uri="{FF2B5EF4-FFF2-40B4-BE49-F238E27FC236}">
                <a16:creationId xmlns:a16="http://schemas.microsoft.com/office/drawing/2014/main" id="{D49712E2-5179-45CB-ADE9-2306AA133061}"/>
              </a:ext>
            </a:extLst>
          </p:cNvPr>
          <p:cNvSpPr>
            <a:spLocks noChangeArrowheads="1"/>
          </p:cNvSpPr>
          <p:nvPr/>
        </p:nvSpPr>
        <p:spPr bwMode="auto">
          <a:xfrm>
            <a:off x="4406900" y="2159000"/>
            <a:ext cx="1749425" cy="508000"/>
          </a:xfrm>
          <a:prstGeom prst="wedgeRoundRectCallout">
            <a:avLst>
              <a:gd name="adj1" fmla="val -44009"/>
              <a:gd name="adj2" fmla="val 65000"/>
              <a:gd name="adj3" fmla="val 16667"/>
            </a:avLst>
          </a:prstGeom>
          <a:solidFill>
            <a:srgbClr val="FFFFCC"/>
          </a:solidFill>
          <a:ln w="12700" cap="rnd">
            <a:solidFill>
              <a:schemeClr val="accent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chemeClr val="accent2"/>
                </a:solidFill>
              </a:rPr>
              <a:t>T</a:t>
            </a:r>
            <a:r>
              <a:rPr lang="en-US" altLang="zh-CN" sz="1800">
                <a:solidFill>
                  <a:schemeClr val="accent2"/>
                </a:solidFill>
              </a:rPr>
              <a:t> = 50 </a:t>
            </a:r>
            <a:r>
              <a:rPr lang="en-US" altLang="zh-CN" sz="1800">
                <a:solidFill>
                  <a:schemeClr val="accent2"/>
                </a:solidFill>
                <a:sym typeface="Symbol" panose="05050102010706020507" pitchFamily="18" charset="2"/>
              </a:rPr>
              <a:t></a:t>
            </a:r>
            <a:r>
              <a:rPr lang="en-US" altLang="zh-CN" sz="1800">
                <a:solidFill>
                  <a:schemeClr val="accent2"/>
                </a:solidFill>
                <a:cs typeface="Times New Roman" panose="02020603050405020304" pitchFamily="18" charset="0"/>
              </a:rPr>
              <a:t>C</a:t>
            </a:r>
          </a:p>
        </p:txBody>
      </p:sp>
      <p:sp>
        <p:nvSpPr>
          <p:cNvPr id="53320" name="Text Box 72">
            <a:extLst>
              <a:ext uri="{FF2B5EF4-FFF2-40B4-BE49-F238E27FC236}">
                <a16:creationId xmlns:a16="http://schemas.microsoft.com/office/drawing/2014/main" id="{85531401-C281-4730-B8A9-CCE7A380788C}"/>
              </a:ext>
            </a:extLst>
          </p:cNvPr>
          <p:cNvSpPr txBox="1">
            <a:spLocks noChangeArrowheads="1"/>
          </p:cNvSpPr>
          <p:nvPr/>
        </p:nvSpPr>
        <p:spPr bwMode="auto">
          <a:xfrm>
            <a:off x="4800600" y="5105400"/>
            <a:ext cx="403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FF"/>
                </a:solidFill>
                <a:latin typeface="宋体" panose="02010600030101010101" pitchFamily="2" charset="-122"/>
              </a:rPr>
              <a:t>晶体管在不同环境温度下的输出特性曲线</a:t>
            </a:r>
          </a:p>
        </p:txBody>
      </p:sp>
      <p:sp>
        <p:nvSpPr>
          <p:cNvPr id="14" name="Rectangle 73">
            <a:extLst>
              <a:ext uri="{FF2B5EF4-FFF2-40B4-BE49-F238E27FC236}">
                <a16:creationId xmlns:a16="http://schemas.microsoft.com/office/drawing/2014/main" id="{D47C21E5-51E5-476A-B46C-B4B0AB46575E}"/>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dissolve">
                                      <p:cBhvr>
                                        <p:cTn id="7" dur="500"/>
                                        <p:tgtEl>
                                          <p:spTgt spid="53250"/>
                                        </p:tgtEl>
                                      </p:cBhvr>
                                    </p:animEffect>
                                  </p:childTnLst>
                                </p:cTn>
                              </p:par>
                            </p:childTnLst>
                          </p:cTn>
                        </p:par>
                        <p:par>
                          <p:cTn id="8" fill="hold" nodeType="afterGroup">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53320"/>
                                        </p:tgtEl>
                                        <p:attrNameLst>
                                          <p:attrName>style.visibility</p:attrName>
                                        </p:attrNameLst>
                                      </p:cBhvr>
                                      <p:to>
                                        <p:strVal val="visible"/>
                                      </p:to>
                                    </p:set>
                                    <p:animEffect transition="in" filter="dissolve">
                                      <p:cBhvr>
                                        <p:cTn id="11" dur="500"/>
                                        <p:tgtEl>
                                          <p:spTgt spid="533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53266"/>
                                        </p:tgtEl>
                                        <p:attrNameLst>
                                          <p:attrName>style.visibility</p:attrName>
                                        </p:attrNameLst>
                                      </p:cBhvr>
                                      <p:to>
                                        <p:strVal val="visible"/>
                                      </p:to>
                                    </p:set>
                                    <p:animEffect transition="in" filter="wipe(up)">
                                      <p:cBhvr>
                                        <p:cTn id="16" dur="500"/>
                                        <p:tgtEl>
                                          <p:spTgt spid="532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318"/>
                                        </p:tgtEl>
                                        <p:attrNameLst>
                                          <p:attrName>style.visibility</p:attrName>
                                        </p:attrNameLst>
                                      </p:cBhvr>
                                      <p:to>
                                        <p:strVal val="visible"/>
                                      </p:to>
                                    </p:set>
                                    <p:animEffect transition="in" filter="dissolve">
                                      <p:cBhvr>
                                        <p:cTn id="21" dur="500"/>
                                        <p:tgtEl>
                                          <p:spTgt spid="533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3293"/>
                                        </p:tgtEl>
                                        <p:attrNameLst>
                                          <p:attrName>style.visibility</p:attrName>
                                        </p:attrNameLst>
                                      </p:cBhvr>
                                      <p:to>
                                        <p:strVal val="visible"/>
                                      </p:to>
                                    </p:set>
                                    <p:animEffect transition="in" filter="wipe(left)">
                                      <p:cBhvr>
                                        <p:cTn id="26" dur="500"/>
                                        <p:tgtEl>
                                          <p:spTgt spid="53293"/>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53301"/>
                                        </p:tgtEl>
                                        <p:attrNameLst>
                                          <p:attrName>style.visibility</p:attrName>
                                        </p:attrNameLst>
                                      </p:cBhvr>
                                      <p:to>
                                        <p:strVal val="visible"/>
                                      </p:to>
                                    </p:set>
                                    <p:animEffect transition="in" filter="wipe(up)">
                                      <p:cBhvr>
                                        <p:cTn id="30" dur="500"/>
                                        <p:tgtEl>
                                          <p:spTgt spid="533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53297"/>
                                        </p:tgtEl>
                                        <p:attrNameLst>
                                          <p:attrName>style.visibility</p:attrName>
                                        </p:attrNameLst>
                                      </p:cBhvr>
                                      <p:to>
                                        <p:strVal val="visible"/>
                                      </p:to>
                                    </p:set>
                                    <p:animEffect transition="in" filter="wipe(up)">
                                      <p:cBhvr>
                                        <p:cTn id="35" dur="500"/>
                                        <p:tgtEl>
                                          <p:spTgt spid="532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53265"/>
                                        </p:tgtEl>
                                        <p:attrNameLst>
                                          <p:attrName>style.visibility</p:attrName>
                                        </p:attrNameLst>
                                      </p:cBhvr>
                                      <p:to>
                                        <p:strVal val="visible"/>
                                      </p:to>
                                    </p:set>
                                    <p:animEffect transition="in" filter="wipe(up)">
                                      <p:cBhvr>
                                        <p:cTn id="40" dur="500"/>
                                        <p:tgtEl>
                                          <p:spTgt spid="532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3319"/>
                                        </p:tgtEl>
                                        <p:attrNameLst>
                                          <p:attrName>style.visibility</p:attrName>
                                        </p:attrNameLst>
                                      </p:cBhvr>
                                      <p:to>
                                        <p:strVal val="visible"/>
                                      </p:to>
                                    </p:set>
                                    <p:animEffect transition="in" filter="dissolve">
                                      <p:cBhvr>
                                        <p:cTn id="45" dur="500"/>
                                        <p:tgtEl>
                                          <p:spTgt spid="533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53251"/>
                                        </p:tgtEl>
                                        <p:attrNameLst>
                                          <p:attrName>style.visibility</p:attrName>
                                        </p:attrNameLst>
                                      </p:cBhvr>
                                      <p:to>
                                        <p:strVal val="visible"/>
                                      </p:to>
                                    </p:set>
                                    <p:animEffect transition="in" filter="wipe(down)">
                                      <p:cBhvr>
                                        <p:cTn id="50" dur="500"/>
                                        <p:tgtEl>
                                          <p:spTgt spid="5325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53308"/>
                                        </p:tgtEl>
                                        <p:attrNameLst>
                                          <p:attrName>style.visibility</p:attrName>
                                        </p:attrNameLst>
                                      </p:cBhvr>
                                      <p:to>
                                        <p:strVal val="visible"/>
                                      </p:to>
                                    </p:set>
                                    <p:animEffect transition="in" filter="wipe(up)">
                                      <p:cBhvr>
                                        <p:cTn id="55" dur="500"/>
                                        <p:tgtEl>
                                          <p:spTgt spid="5330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53311"/>
                                        </p:tgtEl>
                                        <p:attrNameLst>
                                          <p:attrName>style.visibility</p:attrName>
                                        </p:attrNameLst>
                                      </p:cBhvr>
                                      <p:to>
                                        <p:strVal val="visible"/>
                                      </p:to>
                                    </p:set>
                                    <p:animEffect transition="in" filter="wipe(up)">
                                      <p:cBhvr>
                                        <p:cTn id="60" dur="500"/>
                                        <p:tgtEl>
                                          <p:spTgt spid="533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nodeType="clickEffect">
                                  <p:stCondLst>
                                    <p:cond delay="0"/>
                                  </p:stCondLst>
                                  <p:childTnLst>
                                    <p:set>
                                      <p:cBhvr>
                                        <p:cTn id="64" dur="1" fill="hold">
                                          <p:stCondLst>
                                            <p:cond delay="0"/>
                                          </p:stCondLst>
                                        </p:cTn>
                                        <p:tgtEl>
                                          <p:spTgt spid="53316"/>
                                        </p:tgtEl>
                                        <p:attrNameLst>
                                          <p:attrName>style.visibility</p:attrName>
                                        </p:attrNameLst>
                                      </p:cBhvr>
                                      <p:to>
                                        <p:strVal val="visible"/>
                                      </p:to>
                                    </p:set>
                                    <p:animEffect transition="in" filter="wipe(right)">
                                      <p:cBhvr>
                                        <p:cTn id="65" dur="500"/>
                                        <p:tgtEl>
                                          <p:spTgt spid="53316"/>
                                        </p:tgtEl>
                                      </p:cBhvr>
                                    </p:animEffect>
                                  </p:childTnLst>
                                </p:cTn>
                              </p:par>
                            </p:childTnLst>
                          </p:cTn>
                        </p:par>
                        <p:par>
                          <p:cTn id="66" fill="hold" nodeType="afterGroup">
                            <p:stCondLst>
                              <p:cond delay="500"/>
                            </p:stCondLst>
                            <p:childTnLst>
                              <p:par>
                                <p:cTn id="67" presetID="22" presetClass="entr" presetSubtype="1" fill="hold" nodeType="afterEffect">
                                  <p:stCondLst>
                                    <p:cond delay="0"/>
                                  </p:stCondLst>
                                  <p:childTnLst>
                                    <p:set>
                                      <p:cBhvr>
                                        <p:cTn id="68" dur="1" fill="hold">
                                          <p:stCondLst>
                                            <p:cond delay="0"/>
                                          </p:stCondLst>
                                        </p:cTn>
                                        <p:tgtEl>
                                          <p:spTgt spid="53317"/>
                                        </p:tgtEl>
                                        <p:attrNameLst>
                                          <p:attrName>style.visibility</p:attrName>
                                        </p:attrNameLst>
                                      </p:cBhvr>
                                      <p:to>
                                        <p:strVal val="visible"/>
                                      </p:to>
                                    </p:set>
                                    <p:animEffect transition="in" filter="wipe(up)">
                                      <p:cBhvr>
                                        <p:cTn id="69" dur="500"/>
                                        <p:tgtEl>
                                          <p:spTgt spid="53317"/>
                                        </p:tgtEl>
                                      </p:cBhvr>
                                    </p:animEffect>
                                  </p:childTnLst>
                                </p:cTn>
                              </p:par>
                            </p:childTnLst>
                          </p:cTn>
                        </p:par>
                        <p:par>
                          <p:cTn id="70" fill="hold" nodeType="afterGroup">
                            <p:stCondLst>
                              <p:cond delay="1000"/>
                            </p:stCondLst>
                            <p:childTnLst>
                              <p:par>
                                <p:cTn id="71" presetID="22" presetClass="entr" presetSubtype="1" fill="hold" nodeType="afterEffect">
                                  <p:stCondLst>
                                    <p:cond delay="0"/>
                                  </p:stCondLst>
                                  <p:childTnLst>
                                    <p:set>
                                      <p:cBhvr>
                                        <p:cTn id="72" dur="1" fill="hold">
                                          <p:stCondLst>
                                            <p:cond delay="0"/>
                                          </p:stCondLst>
                                        </p:cTn>
                                        <p:tgtEl>
                                          <p:spTgt spid="53315"/>
                                        </p:tgtEl>
                                        <p:attrNameLst>
                                          <p:attrName>style.visibility</p:attrName>
                                        </p:attrNameLst>
                                      </p:cBhvr>
                                      <p:to>
                                        <p:strVal val="visible"/>
                                      </p:to>
                                    </p:set>
                                    <p:animEffect transition="in" filter="wipe(up)">
                                      <p:cBhvr>
                                        <p:cTn id="73" dur="500"/>
                                        <p:tgtEl>
                                          <p:spTgt spid="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318" grpId="0" animBg="1" autoUpdateAnimBg="0"/>
      <p:bldP spid="53319" grpId="0" animBg="1" autoUpdateAnimBg="0"/>
      <p:bldP spid="5332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973D8A60-E383-47BC-8709-C80C5EB94B32}"/>
              </a:ext>
            </a:extLst>
          </p:cNvPr>
          <p:cNvSpPr txBox="1">
            <a:spLocks noChangeArrowheads="1"/>
          </p:cNvSpPr>
          <p:nvPr/>
        </p:nvSpPr>
        <p:spPr bwMode="auto">
          <a:xfrm>
            <a:off x="533400" y="762000"/>
            <a:ext cx="609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rPr>
              <a:t>2.4.2典型的静态工作点稳定电路</a:t>
            </a:r>
          </a:p>
        </p:txBody>
      </p:sp>
      <p:sp>
        <p:nvSpPr>
          <p:cNvPr id="54275" name="Text Box 3">
            <a:extLst>
              <a:ext uri="{FF2B5EF4-FFF2-40B4-BE49-F238E27FC236}">
                <a16:creationId xmlns:a16="http://schemas.microsoft.com/office/drawing/2014/main" id="{564B0472-3FAF-4DFC-A6BD-6E63996F251D}"/>
              </a:ext>
            </a:extLst>
          </p:cNvPr>
          <p:cNvSpPr txBox="1">
            <a:spLocks noChangeArrowheads="1"/>
          </p:cNvSpPr>
          <p:nvPr/>
        </p:nvSpPr>
        <p:spPr bwMode="auto">
          <a:xfrm>
            <a:off x="609600" y="1447800"/>
            <a:ext cx="63627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稳定</a:t>
            </a:r>
            <a:r>
              <a:rPr lang="en-US" altLang="zh-CN"/>
              <a:t>Q</a:t>
            </a:r>
            <a:r>
              <a:rPr lang="zh-CN" altLang="en-US"/>
              <a:t>点常引入直流负反馈或温度补偿的方法使</a:t>
            </a:r>
            <a:r>
              <a:rPr lang="en-US" altLang="zh-CN" sz="2600" i="1">
                <a:solidFill>
                  <a:srgbClr val="FF3300"/>
                </a:solidFill>
                <a:sym typeface="Symbol" panose="05050102010706020507" pitchFamily="18" charset="2"/>
              </a:rPr>
              <a:t>I</a:t>
            </a:r>
            <a:r>
              <a:rPr lang="en-US" altLang="zh-CN" sz="2600" baseline="-25000">
                <a:solidFill>
                  <a:srgbClr val="FF3300"/>
                </a:solidFill>
                <a:sym typeface="Symbol" panose="05050102010706020507" pitchFamily="18" charset="2"/>
              </a:rPr>
              <a:t>BQ</a:t>
            </a:r>
            <a:r>
              <a:rPr lang="zh-CN" altLang="en-US" sz="2600"/>
              <a:t>在温度变化时与</a:t>
            </a:r>
            <a:r>
              <a:rPr lang="en-US" altLang="zh-CN" sz="2600" i="1">
                <a:solidFill>
                  <a:srgbClr val="FF3300"/>
                </a:solidFill>
                <a:sym typeface="Symbol" panose="05050102010706020507" pitchFamily="18" charset="2"/>
              </a:rPr>
              <a:t>I</a:t>
            </a:r>
            <a:r>
              <a:rPr lang="en-US" altLang="zh-CN" sz="2600" baseline="-25000">
                <a:solidFill>
                  <a:srgbClr val="FF3300"/>
                </a:solidFill>
                <a:sym typeface="Symbol" panose="05050102010706020507" pitchFamily="18" charset="2"/>
              </a:rPr>
              <a:t>CQ</a:t>
            </a:r>
            <a:r>
              <a:rPr lang="zh-CN" altLang="en-US" sz="2600"/>
              <a:t>产生相反的变化。</a:t>
            </a:r>
            <a:endParaRPr lang="zh-CN" altLang="en-US"/>
          </a:p>
        </p:txBody>
      </p:sp>
      <p:sp>
        <p:nvSpPr>
          <p:cNvPr id="54276" name="Text Box 4">
            <a:extLst>
              <a:ext uri="{FF2B5EF4-FFF2-40B4-BE49-F238E27FC236}">
                <a16:creationId xmlns:a16="http://schemas.microsoft.com/office/drawing/2014/main" id="{731952BD-7C78-411B-96AE-F4844468BECE}"/>
              </a:ext>
            </a:extLst>
          </p:cNvPr>
          <p:cNvSpPr txBox="1">
            <a:spLocks noChangeArrowheads="1"/>
          </p:cNvSpPr>
          <p:nvPr/>
        </p:nvSpPr>
        <p:spPr bwMode="auto">
          <a:xfrm>
            <a:off x="685800" y="25908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一、电路组成和</a:t>
            </a:r>
            <a:r>
              <a:rPr lang="en-US" altLang="zh-CN">
                <a:solidFill>
                  <a:srgbClr val="993300"/>
                </a:solidFill>
              </a:rPr>
              <a:t>Q</a:t>
            </a:r>
            <a:r>
              <a:rPr lang="zh-CN" altLang="en-US">
                <a:solidFill>
                  <a:srgbClr val="993300"/>
                </a:solidFill>
              </a:rPr>
              <a:t>点稳定原理</a:t>
            </a:r>
          </a:p>
        </p:txBody>
      </p:sp>
      <p:grpSp>
        <p:nvGrpSpPr>
          <p:cNvPr id="54277" name="Group 5">
            <a:extLst>
              <a:ext uri="{FF2B5EF4-FFF2-40B4-BE49-F238E27FC236}">
                <a16:creationId xmlns:a16="http://schemas.microsoft.com/office/drawing/2014/main" id="{CB2A9936-2D04-48D6-8A04-8E85ED89F9E7}"/>
              </a:ext>
            </a:extLst>
          </p:cNvPr>
          <p:cNvGrpSpPr>
            <a:grpSpLocks/>
          </p:cNvGrpSpPr>
          <p:nvPr/>
        </p:nvGrpSpPr>
        <p:grpSpPr bwMode="auto">
          <a:xfrm>
            <a:off x="4419600" y="2743200"/>
            <a:ext cx="4724400" cy="3484563"/>
            <a:chOff x="0" y="0"/>
            <a:chExt cx="2976" cy="2341"/>
          </a:xfrm>
        </p:grpSpPr>
        <p:sp>
          <p:nvSpPr>
            <p:cNvPr id="54303" name="Line 6">
              <a:extLst>
                <a:ext uri="{FF2B5EF4-FFF2-40B4-BE49-F238E27FC236}">
                  <a16:creationId xmlns:a16="http://schemas.microsoft.com/office/drawing/2014/main" id="{835BAB0D-6273-46D3-9314-12232511BC43}"/>
                </a:ext>
              </a:extLst>
            </p:cNvPr>
            <p:cNvSpPr>
              <a:spLocks noChangeShapeType="1"/>
            </p:cNvSpPr>
            <p:nvPr/>
          </p:nvSpPr>
          <p:spPr bwMode="auto">
            <a:xfrm>
              <a:off x="1416" y="1220"/>
              <a:ext cx="0" cy="75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4" name="Line 7">
              <a:extLst>
                <a:ext uri="{FF2B5EF4-FFF2-40B4-BE49-F238E27FC236}">
                  <a16:creationId xmlns:a16="http://schemas.microsoft.com/office/drawing/2014/main" id="{E83A4028-784E-468B-87A3-0DB01D421D84}"/>
                </a:ext>
              </a:extLst>
            </p:cNvPr>
            <p:cNvSpPr>
              <a:spLocks noChangeShapeType="1"/>
            </p:cNvSpPr>
            <p:nvPr/>
          </p:nvSpPr>
          <p:spPr bwMode="auto">
            <a:xfrm>
              <a:off x="939" y="287"/>
              <a:ext cx="0" cy="7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5" name="Line 8">
              <a:extLst>
                <a:ext uri="{FF2B5EF4-FFF2-40B4-BE49-F238E27FC236}">
                  <a16:creationId xmlns:a16="http://schemas.microsoft.com/office/drawing/2014/main" id="{09859E2D-79DA-4B75-8273-F2F07CC7D31B}"/>
                </a:ext>
              </a:extLst>
            </p:cNvPr>
            <p:cNvSpPr>
              <a:spLocks noChangeShapeType="1"/>
            </p:cNvSpPr>
            <p:nvPr/>
          </p:nvSpPr>
          <p:spPr bwMode="auto">
            <a:xfrm>
              <a:off x="2164" y="731"/>
              <a:ext cx="0" cy="12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6" name="Line 9">
              <a:extLst>
                <a:ext uri="{FF2B5EF4-FFF2-40B4-BE49-F238E27FC236}">
                  <a16:creationId xmlns:a16="http://schemas.microsoft.com/office/drawing/2014/main" id="{73BCA4FE-42D6-457B-85F3-53E726DC5559}"/>
                </a:ext>
              </a:extLst>
            </p:cNvPr>
            <p:cNvSpPr>
              <a:spLocks noChangeShapeType="1"/>
            </p:cNvSpPr>
            <p:nvPr/>
          </p:nvSpPr>
          <p:spPr bwMode="auto">
            <a:xfrm>
              <a:off x="932" y="287"/>
              <a:ext cx="1417"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7" name="Line 10">
              <a:extLst>
                <a:ext uri="{FF2B5EF4-FFF2-40B4-BE49-F238E27FC236}">
                  <a16:creationId xmlns:a16="http://schemas.microsoft.com/office/drawing/2014/main" id="{60C49A40-53E9-40C0-B811-03440D89D72A}"/>
                </a:ext>
              </a:extLst>
            </p:cNvPr>
            <p:cNvSpPr>
              <a:spLocks noChangeShapeType="1"/>
            </p:cNvSpPr>
            <p:nvPr/>
          </p:nvSpPr>
          <p:spPr bwMode="auto">
            <a:xfrm>
              <a:off x="1200" y="951"/>
              <a:ext cx="0" cy="2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8" name="Text Box 11">
              <a:extLst>
                <a:ext uri="{FF2B5EF4-FFF2-40B4-BE49-F238E27FC236}">
                  <a16:creationId xmlns:a16="http://schemas.microsoft.com/office/drawing/2014/main" id="{19BF53DC-BAF6-4D4B-8E75-2D647A3D57C2}"/>
                </a:ext>
              </a:extLst>
            </p:cNvPr>
            <p:cNvSpPr txBox="1">
              <a:spLocks noChangeArrowheads="1"/>
            </p:cNvSpPr>
            <p:nvPr/>
          </p:nvSpPr>
          <p:spPr bwMode="auto">
            <a:xfrm>
              <a:off x="499" y="723"/>
              <a:ext cx="308" cy="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CC00CC"/>
                  </a:solidFill>
                </a:rPr>
                <a:t>C</a:t>
              </a:r>
              <a:r>
                <a:rPr lang="en-US" altLang="zh-CN" baseline="-25000">
                  <a:solidFill>
                    <a:srgbClr val="CC00CC"/>
                  </a:solidFill>
                </a:rPr>
                <a:t>1</a:t>
              </a:r>
              <a:endParaRPr lang="en-US" altLang="zh-CN">
                <a:solidFill>
                  <a:srgbClr val="CC00CC"/>
                </a:solidFill>
              </a:endParaRPr>
            </a:p>
          </p:txBody>
        </p:sp>
        <p:sp>
          <p:nvSpPr>
            <p:cNvPr id="54309" name="Line 12">
              <a:extLst>
                <a:ext uri="{FF2B5EF4-FFF2-40B4-BE49-F238E27FC236}">
                  <a16:creationId xmlns:a16="http://schemas.microsoft.com/office/drawing/2014/main" id="{787901AD-2079-4B51-838F-C1785EF0AB30}"/>
                </a:ext>
              </a:extLst>
            </p:cNvPr>
            <p:cNvSpPr>
              <a:spLocks noChangeShapeType="1"/>
            </p:cNvSpPr>
            <p:nvPr/>
          </p:nvSpPr>
          <p:spPr bwMode="auto">
            <a:xfrm flipH="1">
              <a:off x="362" y="1084"/>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0" name="Line 13">
              <a:extLst>
                <a:ext uri="{FF2B5EF4-FFF2-40B4-BE49-F238E27FC236}">
                  <a16:creationId xmlns:a16="http://schemas.microsoft.com/office/drawing/2014/main" id="{7277474B-49CF-47AE-9283-6C28214BA6CF}"/>
                </a:ext>
              </a:extLst>
            </p:cNvPr>
            <p:cNvSpPr>
              <a:spLocks noChangeShapeType="1"/>
            </p:cNvSpPr>
            <p:nvPr/>
          </p:nvSpPr>
          <p:spPr bwMode="auto">
            <a:xfrm flipH="1">
              <a:off x="692" y="1079"/>
              <a:ext cx="50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1" name="Line 14">
              <a:extLst>
                <a:ext uri="{FF2B5EF4-FFF2-40B4-BE49-F238E27FC236}">
                  <a16:creationId xmlns:a16="http://schemas.microsoft.com/office/drawing/2014/main" id="{396869A5-4972-453A-BA3F-0A5209462BDC}"/>
                </a:ext>
              </a:extLst>
            </p:cNvPr>
            <p:cNvSpPr>
              <a:spLocks noChangeShapeType="1"/>
            </p:cNvSpPr>
            <p:nvPr/>
          </p:nvSpPr>
          <p:spPr bwMode="auto">
            <a:xfrm>
              <a:off x="371" y="1978"/>
              <a:ext cx="2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2" name="Line 15">
              <a:extLst>
                <a:ext uri="{FF2B5EF4-FFF2-40B4-BE49-F238E27FC236}">
                  <a16:creationId xmlns:a16="http://schemas.microsoft.com/office/drawing/2014/main" id="{1C5FB756-37D1-455A-8B40-34A82B37517E}"/>
                </a:ext>
              </a:extLst>
            </p:cNvPr>
            <p:cNvSpPr>
              <a:spLocks noChangeShapeType="1"/>
            </p:cNvSpPr>
            <p:nvPr/>
          </p:nvSpPr>
          <p:spPr bwMode="auto">
            <a:xfrm>
              <a:off x="1387" y="741"/>
              <a:ext cx="35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13" name="Group 16">
              <a:extLst>
                <a:ext uri="{FF2B5EF4-FFF2-40B4-BE49-F238E27FC236}">
                  <a16:creationId xmlns:a16="http://schemas.microsoft.com/office/drawing/2014/main" id="{84DBFAD6-2D39-4AE9-A297-1F806F1F4AAE}"/>
                </a:ext>
              </a:extLst>
            </p:cNvPr>
            <p:cNvGrpSpPr>
              <a:grpSpLocks/>
            </p:cNvGrpSpPr>
            <p:nvPr/>
          </p:nvGrpSpPr>
          <p:grpSpPr bwMode="auto">
            <a:xfrm>
              <a:off x="1741" y="630"/>
              <a:ext cx="89" cy="222"/>
              <a:chOff x="0" y="0"/>
              <a:chExt cx="96" cy="240"/>
            </a:xfrm>
          </p:grpSpPr>
          <p:sp>
            <p:nvSpPr>
              <p:cNvPr id="54373" name="Line 17">
                <a:extLst>
                  <a:ext uri="{FF2B5EF4-FFF2-40B4-BE49-F238E27FC236}">
                    <a16:creationId xmlns:a16="http://schemas.microsoft.com/office/drawing/2014/main" id="{FED2E223-1420-42C2-A476-A2C3BADF2370}"/>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4" name="Line 18">
                <a:extLst>
                  <a:ext uri="{FF2B5EF4-FFF2-40B4-BE49-F238E27FC236}">
                    <a16:creationId xmlns:a16="http://schemas.microsoft.com/office/drawing/2014/main" id="{A527A3C4-1D9B-4EA3-8FF0-E6B54C899D09}"/>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14" name="Line 19">
              <a:extLst>
                <a:ext uri="{FF2B5EF4-FFF2-40B4-BE49-F238E27FC236}">
                  <a16:creationId xmlns:a16="http://schemas.microsoft.com/office/drawing/2014/main" id="{0EA3DFFF-DD36-4E4A-A413-6D2CF877EE26}"/>
                </a:ext>
              </a:extLst>
            </p:cNvPr>
            <p:cNvSpPr>
              <a:spLocks noChangeShapeType="1"/>
            </p:cNvSpPr>
            <p:nvPr/>
          </p:nvSpPr>
          <p:spPr bwMode="auto">
            <a:xfrm>
              <a:off x="1830" y="741"/>
              <a:ext cx="5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Text Box 20">
              <a:extLst>
                <a:ext uri="{FF2B5EF4-FFF2-40B4-BE49-F238E27FC236}">
                  <a16:creationId xmlns:a16="http://schemas.microsoft.com/office/drawing/2014/main" id="{E4548EB2-3BA9-40BA-91C1-8A92ED03ADDD}"/>
                </a:ext>
              </a:extLst>
            </p:cNvPr>
            <p:cNvSpPr txBox="1">
              <a:spLocks noChangeArrowheads="1"/>
            </p:cNvSpPr>
            <p:nvPr/>
          </p:nvSpPr>
          <p:spPr bwMode="auto">
            <a:xfrm>
              <a:off x="1410" y="336"/>
              <a:ext cx="301"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CC00CC"/>
                  </a:solidFill>
                </a:rPr>
                <a:t>R</a:t>
              </a:r>
              <a:r>
                <a:rPr lang="en-US" altLang="zh-CN" baseline="-25000">
                  <a:solidFill>
                    <a:srgbClr val="CC00CC"/>
                  </a:solidFill>
                </a:rPr>
                <a:t>c</a:t>
              </a:r>
              <a:endParaRPr lang="en-US" altLang="zh-CN" b="0">
                <a:solidFill>
                  <a:srgbClr val="CC00CC"/>
                </a:solidFill>
              </a:endParaRPr>
            </a:p>
          </p:txBody>
        </p:sp>
        <p:sp>
          <p:nvSpPr>
            <p:cNvPr id="54316" name="Text Box 21">
              <a:extLst>
                <a:ext uri="{FF2B5EF4-FFF2-40B4-BE49-F238E27FC236}">
                  <a16:creationId xmlns:a16="http://schemas.microsoft.com/office/drawing/2014/main" id="{4DAFFD8F-6A68-47AF-8B53-357D7D8B0BB3}"/>
                </a:ext>
              </a:extLst>
            </p:cNvPr>
            <p:cNvSpPr txBox="1">
              <a:spLocks noChangeArrowheads="1"/>
            </p:cNvSpPr>
            <p:nvPr/>
          </p:nvSpPr>
          <p:spPr bwMode="auto">
            <a:xfrm>
              <a:off x="552" y="444"/>
              <a:ext cx="379"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CC00CC"/>
                  </a:solidFill>
                </a:rPr>
                <a:t>R</a:t>
              </a:r>
              <a:r>
                <a:rPr lang="en-US" altLang="zh-CN" baseline="-25000">
                  <a:solidFill>
                    <a:srgbClr val="CC00CC"/>
                  </a:solidFill>
                </a:rPr>
                <a:t>b2</a:t>
              </a:r>
              <a:endParaRPr lang="en-US" altLang="zh-CN" b="0">
                <a:solidFill>
                  <a:srgbClr val="CC00CC"/>
                </a:solidFill>
              </a:endParaRPr>
            </a:p>
          </p:txBody>
        </p:sp>
        <p:sp>
          <p:nvSpPr>
            <p:cNvPr id="54317" name="Text Box 22">
              <a:extLst>
                <a:ext uri="{FF2B5EF4-FFF2-40B4-BE49-F238E27FC236}">
                  <a16:creationId xmlns:a16="http://schemas.microsoft.com/office/drawing/2014/main" id="{4BCD08D2-38A1-4C2C-91E2-DA65CBFA2704}"/>
                </a:ext>
              </a:extLst>
            </p:cNvPr>
            <p:cNvSpPr txBox="1">
              <a:spLocks noChangeArrowheads="1"/>
            </p:cNvSpPr>
            <p:nvPr/>
          </p:nvSpPr>
          <p:spPr bwMode="auto">
            <a:xfrm>
              <a:off x="2078" y="0"/>
              <a:ext cx="53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i="1">
                  <a:solidFill>
                    <a:srgbClr val="CC00CC"/>
                  </a:solidFill>
                </a:rPr>
                <a:t>+</a:t>
              </a:r>
              <a:r>
                <a:rPr lang="en-US" altLang="zh-CN" i="1">
                  <a:solidFill>
                    <a:srgbClr val="CC00CC"/>
                  </a:solidFill>
                </a:rPr>
                <a:t>V</a:t>
              </a:r>
              <a:r>
                <a:rPr lang="en-US" altLang="zh-CN" baseline="-25000">
                  <a:solidFill>
                    <a:srgbClr val="CC00CC"/>
                  </a:solidFill>
                </a:rPr>
                <a:t>CC</a:t>
              </a:r>
            </a:p>
          </p:txBody>
        </p:sp>
        <p:sp>
          <p:nvSpPr>
            <p:cNvPr id="54318" name="Text Box 23">
              <a:extLst>
                <a:ext uri="{FF2B5EF4-FFF2-40B4-BE49-F238E27FC236}">
                  <a16:creationId xmlns:a16="http://schemas.microsoft.com/office/drawing/2014/main" id="{E262DB77-7498-4094-9E8B-1BE3E5AFB39B}"/>
                </a:ext>
              </a:extLst>
            </p:cNvPr>
            <p:cNvSpPr txBox="1">
              <a:spLocks noChangeArrowheads="1"/>
            </p:cNvSpPr>
            <p:nvPr/>
          </p:nvSpPr>
          <p:spPr bwMode="auto">
            <a:xfrm>
              <a:off x="1804" y="442"/>
              <a:ext cx="308" cy="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CC00CC"/>
                  </a:solidFill>
                </a:rPr>
                <a:t>C</a:t>
              </a:r>
              <a:r>
                <a:rPr lang="en-US" altLang="zh-CN" baseline="-25000">
                  <a:solidFill>
                    <a:srgbClr val="CC00CC"/>
                  </a:solidFill>
                </a:rPr>
                <a:t>2</a:t>
              </a:r>
              <a:endParaRPr lang="en-US" altLang="zh-CN">
                <a:solidFill>
                  <a:srgbClr val="CC00CC"/>
                </a:solidFill>
              </a:endParaRPr>
            </a:p>
          </p:txBody>
        </p:sp>
        <p:sp>
          <p:nvSpPr>
            <p:cNvPr id="54319" name="Text Box 24">
              <a:extLst>
                <a:ext uri="{FF2B5EF4-FFF2-40B4-BE49-F238E27FC236}">
                  <a16:creationId xmlns:a16="http://schemas.microsoft.com/office/drawing/2014/main" id="{BF82421C-C413-4DF3-8E9B-3B2ACF64B7F3}"/>
                </a:ext>
              </a:extLst>
            </p:cNvPr>
            <p:cNvSpPr txBox="1">
              <a:spLocks noChangeArrowheads="1"/>
            </p:cNvSpPr>
            <p:nvPr/>
          </p:nvSpPr>
          <p:spPr bwMode="auto">
            <a:xfrm>
              <a:off x="1824" y="1200"/>
              <a:ext cx="329"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CC00CC"/>
                  </a:solidFill>
                </a:rPr>
                <a:t>R</a:t>
              </a:r>
              <a:r>
                <a:rPr lang="en-US" altLang="zh-CN" baseline="-25000">
                  <a:solidFill>
                    <a:srgbClr val="CC00CC"/>
                  </a:solidFill>
                </a:rPr>
                <a:t>L</a:t>
              </a:r>
              <a:endParaRPr lang="en-US" altLang="zh-CN" b="0">
                <a:solidFill>
                  <a:srgbClr val="CC00CC"/>
                </a:solidFill>
              </a:endParaRPr>
            </a:p>
          </p:txBody>
        </p:sp>
        <p:sp>
          <p:nvSpPr>
            <p:cNvPr id="54320" name="Text Box 25">
              <a:extLst>
                <a:ext uri="{FF2B5EF4-FFF2-40B4-BE49-F238E27FC236}">
                  <a16:creationId xmlns:a16="http://schemas.microsoft.com/office/drawing/2014/main" id="{BB406834-84F8-4A4B-8C59-13C44961CAD0}"/>
                </a:ext>
              </a:extLst>
            </p:cNvPr>
            <p:cNvSpPr txBox="1">
              <a:spLocks noChangeArrowheads="1"/>
            </p:cNvSpPr>
            <p:nvPr/>
          </p:nvSpPr>
          <p:spPr bwMode="auto">
            <a:xfrm>
              <a:off x="2227" y="521"/>
              <a:ext cx="224" cy="1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a:solidFill>
                    <a:srgbClr val="CC00CC"/>
                  </a:solidFill>
                  <a:ea typeface="方正琥珀繁体" pitchFamily="2" charset="-122"/>
                </a:rPr>
                <a:t>+</a:t>
              </a:r>
            </a:p>
            <a:p>
              <a:pPr algn="ctr" eaLnBrk="1" hangingPunct="1">
                <a:lnSpc>
                  <a:spcPct val="150000"/>
                </a:lnSpc>
              </a:pPr>
              <a:endParaRPr lang="zh-CN" altLang="en-US" b="0">
                <a:solidFill>
                  <a:srgbClr val="CC00CC"/>
                </a:solidFill>
                <a:ea typeface="方正琥珀繁体" pitchFamily="2" charset="-122"/>
              </a:endParaRPr>
            </a:p>
            <a:p>
              <a:pPr algn="ctr" eaLnBrk="1" hangingPunct="1">
                <a:lnSpc>
                  <a:spcPct val="150000"/>
                </a:lnSpc>
              </a:pPr>
              <a:endParaRPr lang="zh-CN" altLang="en-US" b="0">
                <a:solidFill>
                  <a:srgbClr val="CC00CC"/>
                </a:solidFill>
                <a:ea typeface="方正琥珀繁体" pitchFamily="2" charset="-122"/>
              </a:endParaRPr>
            </a:p>
            <a:p>
              <a:pPr algn="ctr" eaLnBrk="1" hangingPunct="1">
                <a:lnSpc>
                  <a:spcPct val="150000"/>
                </a:lnSpc>
              </a:pPr>
              <a:r>
                <a:rPr lang="zh-CN" altLang="en-US" b="0" baseline="-25000">
                  <a:solidFill>
                    <a:srgbClr val="CC00CC"/>
                  </a:solidFill>
                  <a:ea typeface="方正琥珀繁体" pitchFamily="2" charset="-122"/>
                  <a:sym typeface="Symbol" panose="05050102010706020507" pitchFamily="18" charset="2"/>
                </a:rPr>
                <a:t></a:t>
              </a:r>
              <a:endParaRPr lang="zh-CN" altLang="en-US" b="0">
                <a:solidFill>
                  <a:srgbClr val="CC00CC"/>
                </a:solidFill>
                <a:ea typeface="方正琥珀繁体" pitchFamily="2" charset="-122"/>
              </a:endParaRPr>
            </a:p>
          </p:txBody>
        </p:sp>
        <p:sp>
          <p:nvSpPr>
            <p:cNvPr id="54321" name="Text Box 26">
              <a:extLst>
                <a:ext uri="{FF2B5EF4-FFF2-40B4-BE49-F238E27FC236}">
                  <a16:creationId xmlns:a16="http://schemas.microsoft.com/office/drawing/2014/main" id="{6A222FF6-4DDB-4975-8819-BE5D0C5C659A}"/>
                </a:ext>
              </a:extLst>
            </p:cNvPr>
            <p:cNvSpPr txBox="1">
              <a:spLocks noChangeArrowheads="1"/>
            </p:cNvSpPr>
            <p:nvPr/>
          </p:nvSpPr>
          <p:spPr bwMode="auto">
            <a:xfrm>
              <a:off x="696" y="837"/>
              <a:ext cx="2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CC00CC"/>
                  </a:solidFill>
                </a:rPr>
                <a:t>+</a:t>
              </a:r>
            </a:p>
          </p:txBody>
        </p:sp>
        <p:sp>
          <p:nvSpPr>
            <p:cNvPr id="54322" name="Text Box 27">
              <a:extLst>
                <a:ext uri="{FF2B5EF4-FFF2-40B4-BE49-F238E27FC236}">
                  <a16:creationId xmlns:a16="http://schemas.microsoft.com/office/drawing/2014/main" id="{587CF855-7868-4E18-9F53-9B4AC0E987A1}"/>
                </a:ext>
              </a:extLst>
            </p:cNvPr>
            <p:cNvSpPr txBox="1">
              <a:spLocks noChangeArrowheads="1"/>
            </p:cNvSpPr>
            <p:nvPr/>
          </p:nvSpPr>
          <p:spPr bwMode="auto">
            <a:xfrm>
              <a:off x="1553" y="503"/>
              <a:ext cx="22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CC00CC"/>
                  </a:solidFill>
                </a:rPr>
                <a:t>+</a:t>
              </a:r>
            </a:p>
          </p:txBody>
        </p:sp>
        <p:sp>
          <p:nvSpPr>
            <p:cNvPr id="54323" name="Line 28">
              <a:extLst>
                <a:ext uri="{FF2B5EF4-FFF2-40B4-BE49-F238E27FC236}">
                  <a16:creationId xmlns:a16="http://schemas.microsoft.com/office/drawing/2014/main" id="{18AC48AD-19CF-4CD1-AC9D-4C83274BFBD4}"/>
                </a:ext>
              </a:extLst>
            </p:cNvPr>
            <p:cNvSpPr>
              <a:spLocks noChangeShapeType="1"/>
            </p:cNvSpPr>
            <p:nvPr/>
          </p:nvSpPr>
          <p:spPr bwMode="auto">
            <a:xfrm>
              <a:off x="1392" y="287"/>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4" name="Group 29">
              <a:extLst>
                <a:ext uri="{FF2B5EF4-FFF2-40B4-BE49-F238E27FC236}">
                  <a16:creationId xmlns:a16="http://schemas.microsoft.com/office/drawing/2014/main" id="{34A6B703-838F-4883-BE7D-6F3CBCDB2A79}"/>
                </a:ext>
              </a:extLst>
            </p:cNvPr>
            <p:cNvGrpSpPr>
              <a:grpSpLocks/>
            </p:cNvGrpSpPr>
            <p:nvPr/>
          </p:nvGrpSpPr>
          <p:grpSpPr bwMode="auto">
            <a:xfrm>
              <a:off x="613" y="979"/>
              <a:ext cx="88" cy="222"/>
              <a:chOff x="0" y="0"/>
              <a:chExt cx="96" cy="240"/>
            </a:xfrm>
          </p:grpSpPr>
          <p:sp>
            <p:nvSpPr>
              <p:cNvPr id="54371" name="Line 30">
                <a:extLst>
                  <a:ext uri="{FF2B5EF4-FFF2-40B4-BE49-F238E27FC236}">
                    <a16:creationId xmlns:a16="http://schemas.microsoft.com/office/drawing/2014/main" id="{2F36DF56-127A-44BF-86BF-5A83738E4932}"/>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372" name="Line 31">
                <a:extLst>
                  <a:ext uri="{FF2B5EF4-FFF2-40B4-BE49-F238E27FC236}">
                    <a16:creationId xmlns:a16="http://schemas.microsoft.com/office/drawing/2014/main" id="{FDB39BA0-C4E2-4EDC-90BE-B93647D07083}"/>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4325" name="Rectangle 32">
              <a:extLst>
                <a:ext uri="{FF2B5EF4-FFF2-40B4-BE49-F238E27FC236}">
                  <a16:creationId xmlns:a16="http://schemas.microsoft.com/office/drawing/2014/main" id="{2C417F0C-64FA-4FE1-A37D-72704EEB0D42}"/>
                </a:ext>
              </a:extLst>
            </p:cNvPr>
            <p:cNvSpPr>
              <a:spLocks noChangeArrowheads="1"/>
            </p:cNvSpPr>
            <p:nvPr/>
          </p:nvSpPr>
          <p:spPr bwMode="auto">
            <a:xfrm rot="-5400000">
              <a:off x="795" y="582"/>
              <a:ext cx="275" cy="7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26" name="Rectangle 33">
              <a:extLst>
                <a:ext uri="{FF2B5EF4-FFF2-40B4-BE49-F238E27FC236}">
                  <a16:creationId xmlns:a16="http://schemas.microsoft.com/office/drawing/2014/main" id="{724EAE4F-F73E-46EB-B8A8-E32951910CA1}"/>
                </a:ext>
              </a:extLst>
            </p:cNvPr>
            <p:cNvSpPr>
              <a:spLocks noChangeArrowheads="1"/>
            </p:cNvSpPr>
            <p:nvPr/>
          </p:nvSpPr>
          <p:spPr bwMode="auto">
            <a:xfrm rot="-5400000">
              <a:off x="1270" y="481"/>
              <a:ext cx="244" cy="7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27" name="Rectangle 34">
              <a:extLst>
                <a:ext uri="{FF2B5EF4-FFF2-40B4-BE49-F238E27FC236}">
                  <a16:creationId xmlns:a16="http://schemas.microsoft.com/office/drawing/2014/main" id="{36D025EF-13B2-467B-9E2E-9E5352792435}"/>
                </a:ext>
              </a:extLst>
            </p:cNvPr>
            <p:cNvSpPr>
              <a:spLocks noChangeArrowheads="1"/>
            </p:cNvSpPr>
            <p:nvPr/>
          </p:nvSpPr>
          <p:spPr bwMode="auto">
            <a:xfrm rot="-5400000">
              <a:off x="2023" y="1313"/>
              <a:ext cx="288"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28" name="Oval 35">
              <a:extLst>
                <a:ext uri="{FF2B5EF4-FFF2-40B4-BE49-F238E27FC236}">
                  <a16:creationId xmlns:a16="http://schemas.microsoft.com/office/drawing/2014/main" id="{2B55DBC6-1C9C-4C00-A782-411507AD2B63}"/>
                </a:ext>
              </a:extLst>
            </p:cNvPr>
            <p:cNvSpPr>
              <a:spLocks noChangeArrowheads="1"/>
            </p:cNvSpPr>
            <p:nvPr/>
          </p:nvSpPr>
          <p:spPr bwMode="auto">
            <a:xfrm>
              <a:off x="2352" y="27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29" name="Oval 36">
              <a:extLst>
                <a:ext uri="{FF2B5EF4-FFF2-40B4-BE49-F238E27FC236}">
                  <a16:creationId xmlns:a16="http://schemas.microsoft.com/office/drawing/2014/main" id="{6AAFC3F9-11DA-4098-94CD-E84FB55324C8}"/>
                </a:ext>
              </a:extLst>
            </p:cNvPr>
            <p:cNvSpPr>
              <a:spLocks noChangeArrowheads="1"/>
            </p:cNvSpPr>
            <p:nvPr/>
          </p:nvSpPr>
          <p:spPr bwMode="auto">
            <a:xfrm>
              <a:off x="2356" y="71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0" name="Oval 37">
              <a:extLst>
                <a:ext uri="{FF2B5EF4-FFF2-40B4-BE49-F238E27FC236}">
                  <a16:creationId xmlns:a16="http://schemas.microsoft.com/office/drawing/2014/main" id="{73802184-5A88-42FB-9146-FE5F083020ED}"/>
                </a:ext>
              </a:extLst>
            </p:cNvPr>
            <p:cNvSpPr>
              <a:spLocks noChangeArrowheads="1"/>
            </p:cNvSpPr>
            <p:nvPr/>
          </p:nvSpPr>
          <p:spPr bwMode="auto">
            <a:xfrm>
              <a:off x="2402" y="1949"/>
              <a:ext cx="45"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1" name="Oval 38">
              <a:extLst>
                <a:ext uri="{FF2B5EF4-FFF2-40B4-BE49-F238E27FC236}">
                  <a16:creationId xmlns:a16="http://schemas.microsoft.com/office/drawing/2014/main" id="{AD0C08F5-6F40-4B4C-AEF6-51B0505D0424}"/>
                </a:ext>
              </a:extLst>
            </p:cNvPr>
            <p:cNvSpPr>
              <a:spLocks noChangeArrowheads="1"/>
            </p:cNvSpPr>
            <p:nvPr/>
          </p:nvSpPr>
          <p:spPr bwMode="auto">
            <a:xfrm>
              <a:off x="313" y="1053"/>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2" name="Text Box 39">
              <a:extLst>
                <a:ext uri="{FF2B5EF4-FFF2-40B4-BE49-F238E27FC236}">
                  <a16:creationId xmlns:a16="http://schemas.microsoft.com/office/drawing/2014/main" id="{C3D6F01A-615D-499F-BDE1-E5174DDAAD38}"/>
                </a:ext>
              </a:extLst>
            </p:cNvPr>
            <p:cNvSpPr txBox="1">
              <a:spLocks noChangeArrowheads="1"/>
            </p:cNvSpPr>
            <p:nvPr/>
          </p:nvSpPr>
          <p:spPr bwMode="auto">
            <a:xfrm>
              <a:off x="303" y="877"/>
              <a:ext cx="225" cy="1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CC00CC"/>
                  </a:solidFill>
                  <a:ea typeface="方正琥珀繁体" pitchFamily="2" charset="-122"/>
                </a:rPr>
                <a:t>+</a:t>
              </a:r>
            </a:p>
            <a:p>
              <a:pPr algn="ctr" eaLnBrk="1" hangingPunct="1">
                <a:lnSpc>
                  <a:spcPct val="150000"/>
                </a:lnSpc>
              </a:pPr>
              <a:endParaRPr lang="zh-CN" altLang="en-US" i="1">
                <a:solidFill>
                  <a:srgbClr val="CC00CC"/>
                </a:solidFill>
                <a:ea typeface="方正琥珀繁体" pitchFamily="2" charset="-122"/>
              </a:endParaRPr>
            </a:p>
            <a:p>
              <a:pPr algn="ctr" eaLnBrk="1" hangingPunct="1">
                <a:lnSpc>
                  <a:spcPct val="150000"/>
                </a:lnSpc>
              </a:pPr>
              <a:r>
                <a:rPr lang="zh-CN" altLang="en-US" baseline="-25000">
                  <a:solidFill>
                    <a:srgbClr val="CC00CC"/>
                  </a:solidFill>
                  <a:latin typeface="Symbol" panose="05050102010706020507" pitchFamily="18" charset="2"/>
                  <a:ea typeface="方正琥珀繁体" pitchFamily="2" charset="-122"/>
                  <a:sym typeface="Symbol" panose="05050102010706020507" pitchFamily="18" charset="2"/>
                </a:rPr>
                <a:t></a:t>
              </a:r>
              <a:endParaRPr lang="zh-CN" altLang="en-US" b="0">
                <a:solidFill>
                  <a:srgbClr val="CC00CC"/>
                </a:solidFill>
                <a:latin typeface="Symbol" panose="05050102010706020507" pitchFamily="18" charset="2"/>
                <a:ea typeface="方正琥珀繁体" pitchFamily="2" charset="-122"/>
              </a:endParaRPr>
            </a:p>
          </p:txBody>
        </p:sp>
        <p:grpSp>
          <p:nvGrpSpPr>
            <p:cNvPr id="54333" name="Group 40">
              <a:extLst>
                <a:ext uri="{FF2B5EF4-FFF2-40B4-BE49-F238E27FC236}">
                  <a16:creationId xmlns:a16="http://schemas.microsoft.com/office/drawing/2014/main" id="{865AE0C9-F747-4F64-B781-09EDB2A2D17B}"/>
                </a:ext>
              </a:extLst>
            </p:cNvPr>
            <p:cNvGrpSpPr>
              <a:grpSpLocks/>
            </p:cNvGrpSpPr>
            <p:nvPr/>
          </p:nvGrpSpPr>
          <p:grpSpPr bwMode="auto">
            <a:xfrm>
              <a:off x="1321" y="1978"/>
              <a:ext cx="192" cy="96"/>
              <a:chOff x="0" y="0"/>
              <a:chExt cx="192" cy="96"/>
            </a:xfrm>
          </p:grpSpPr>
          <p:sp>
            <p:nvSpPr>
              <p:cNvPr id="54369" name="Line 41">
                <a:extLst>
                  <a:ext uri="{FF2B5EF4-FFF2-40B4-BE49-F238E27FC236}">
                    <a16:creationId xmlns:a16="http://schemas.microsoft.com/office/drawing/2014/main" id="{E4EBFC55-A5BC-4EC7-B73B-2C745FB8A9EE}"/>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370" name="Line 42">
                <a:extLst>
                  <a:ext uri="{FF2B5EF4-FFF2-40B4-BE49-F238E27FC236}">
                    <a16:creationId xmlns:a16="http://schemas.microsoft.com/office/drawing/2014/main" id="{F65F3CB6-E268-42C2-B498-AD63F61F6F88}"/>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4334" name="Oval 43">
              <a:extLst>
                <a:ext uri="{FF2B5EF4-FFF2-40B4-BE49-F238E27FC236}">
                  <a16:creationId xmlns:a16="http://schemas.microsoft.com/office/drawing/2014/main" id="{03B69A70-0664-494C-B76C-B3F2EAB66092}"/>
                </a:ext>
              </a:extLst>
            </p:cNvPr>
            <p:cNvSpPr>
              <a:spLocks noChangeArrowheads="1"/>
            </p:cNvSpPr>
            <p:nvPr/>
          </p:nvSpPr>
          <p:spPr bwMode="auto">
            <a:xfrm>
              <a:off x="1363" y="26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5" name="Oval 44">
              <a:extLst>
                <a:ext uri="{FF2B5EF4-FFF2-40B4-BE49-F238E27FC236}">
                  <a16:creationId xmlns:a16="http://schemas.microsoft.com/office/drawing/2014/main" id="{1BD4DC30-017C-4020-8594-88B0BC940CE5}"/>
                </a:ext>
              </a:extLst>
            </p:cNvPr>
            <p:cNvSpPr>
              <a:spLocks noChangeArrowheads="1"/>
            </p:cNvSpPr>
            <p:nvPr/>
          </p:nvSpPr>
          <p:spPr bwMode="auto">
            <a:xfrm>
              <a:off x="2140" y="70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6" name="Oval 45">
              <a:extLst>
                <a:ext uri="{FF2B5EF4-FFF2-40B4-BE49-F238E27FC236}">
                  <a16:creationId xmlns:a16="http://schemas.microsoft.com/office/drawing/2014/main" id="{D6D5943D-4324-4711-BB2E-4BC25D987001}"/>
                </a:ext>
              </a:extLst>
            </p:cNvPr>
            <p:cNvSpPr>
              <a:spLocks noChangeArrowheads="1"/>
            </p:cNvSpPr>
            <p:nvPr/>
          </p:nvSpPr>
          <p:spPr bwMode="auto">
            <a:xfrm>
              <a:off x="1369" y="727"/>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7" name="Oval 46">
              <a:extLst>
                <a:ext uri="{FF2B5EF4-FFF2-40B4-BE49-F238E27FC236}">
                  <a16:creationId xmlns:a16="http://schemas.microsoft.com/office/drawing/2014/main" id="{257A53B2-894F-403C-8461-264E0CC6ED4F}"/>
                </a:ext>
              </a:extLst>
            </p:cNvPr>
            <p:cNvSpPr>
              <a:spLocks noChangeArrowheads="1"/>
            </p:cNvSpPr>
            <p:nvPr/>
          </p:nvSpPr>
          <p:spPr bwMode="auto">
            <a:xfrm>
              <a:off x="910" y="105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8" name="Line 47">
              <a:extLst>
                <a:ext uri="{FF2B5EF4-FFF2-40B4-BE49-F238E27FC236}">
                  <a16:creationId xmlns:a16="http://schemas.microsoft.com/office/drawing/2014/main" id="{727FE2E2-DA68-4E02-B83B-27B00D69CE2B}"/>
                </a:ext>
              </a:extLst>
            </p:cNvPr>
            <p:cNvSpPr>
              <a:spLocks noChangeShapeType="1"/>
            </p:cNvSpPr>
            <p:nvPr/>
          </p:nvSpPr>
          <p:spPr bwMode="auto">
            <a:xfrm>
              <a:off x="1200" y="1099"/>
              <a:ext cx="240" cy="13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9" name="Rectangle 48">
              <a:extLst>
                <a:ext uri="{FF2B5EF4-FFF2-40B4-BE49-F238E27FC236}">
                  <a16:creationId xmlns:a16="http://schemas.microsoft.com/office/drawing/2014/main" id="{53CACF4E-74A0-4BAF-85BE-9355BF7B3E4B}"/>
                </a:ext>
              </a:extLst>
            </p:cNvPr>
            <p:cNvSpPr>
              <a:spLocks noChangeArrowheads="1"/>
            </p:cNvSpPr>
            <p:nvPr/>
          </p:nvSpPr>
          <p:spPr bwMode="auto">
            <a:xfrm rot="-5400000">
              <a:off x="1277" y="1602"/>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40" name="Line 49">
              <a:extLst>
                <a:ext uri="{FF2B5EF4-FFF2-40B4-BE49-F238E27FC236}">
                  <a16:creationId xmlns:a16="http://schemas.microsoft.com/office/drawing/2014/main" id="{1F2DB750-F21A-49F9-92C6-880FA91BAADE}"/>
                </a:ext>
              </a:extLst>
            </p:cNvPr>
            <p:cNvSpPr>
              <a:spLocks noChangeShapeType="1"/>
            </p:cNvSpPr>
            <p:nvPr/>
          </p:nvSpPr>
          <p:spPr bwMode="auto">
            <a:xfrm flipV="1">
              <a:off x="1210" y="922"/>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1" name="Oval 50">
              <a:extLst>
                <a:ext uri="{FF2B5EF4-FFF2-40B4-BE49-F238E27FC236}">
                  <a16:creationId xmlns:a16="http://schemas.microsoft.com/office/drawing/2014/main" id="{F872A04E-E07F-42A0-8D6C-267A88AD89BC}"/>
                </a:ext>
              </a:extLst>
            </p:cNvPr>
            <p:cNvSpPr>
              <a:spLocks noChangeArrowheads="1"/>
            </p:cNvSpPr>
            <p:nvPr/>
          </p:nvSpPr>
          <p:spPr bwMode="auto">
            <a:xfrm>
              <a:off x="318" y="1950"/>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42" name="Line 51">
              <a:extLst>
                <a:ext uri="{FF2B5EF4-FFF2-40B4-BE49-F238E27FC236}">
                  <a16:creationId xmlns:a16="http://schemas.microsoft.com/office/drawing/2014/main" id="{D98D56BB-2DFC-4044-A622-580018BA1B95}"/>
                </a:ext>
              </a:extLst>
            </p:cNvPr>
            <p:cNvSpPr>
              <a:spLocks noChangeShapeType="1"/>
            </p:cNvSpPr>
            <p:nvPr/>
          </p:nvSpPr>
          <p:spPr bwMode="auto">
            <a:xfrm>
              <a:off x="936" y="1114"/>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3" name="Rectangle 52">
              <a:extLst>
                <a:ext uri="{FF2B5EF4-FFF2-40B4-BE49-F238E27FC236}">
                  <a16:creationId xmlns:a16="http://schemas.microsoft.com/office/drawing/2014/main" id="{D3A64277-C09B-4CD0-8F3D-967CC3D86BD5}"/>
                </a:ext>
              </a:extLst>
            </p:cNvPr>
            <p:cNvSpPr>
              <a:spLocks noChangeArrowheads="1"/>
            </p:cNvSpPr>
            <p:nvPr/>
          </p:nvSpPr>
          <p:spPr bwMode="auto">
            <a:xfrm rot="-5400000">
              <a:off x="797" y="1445"/>
              <a:ext cx="276" cy="79"/>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44" name="Line 53">
              <a:extLst>
                <a:ext uri="{FF2B5EF4-FFF2-40B4-BE49-F238E27FC236}">
                  <a16:creationId xmlns:a16="http://schemas.microsoft.com/office/drawing/2014/main" id="{2860F4A8-B198-4F83-99DF-EFDA578E78C6}"/>
                </a:ext>
              </a:extLst>
            </p:cNvPr>
            <p:cNvSpPr>
              <a:spLocks noChangeShapeType="1"/>
            </p:cNvSpPr>
            <p:nvPr/>
          </p:nvSpPr>
          <p:spPr bwMode="auto">
            <a:xfrm flipH="1">
              <a:off x="1408" y="1333"/>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5" name="Line 54">
              <a:extLst>
                <a:ext uri="{FF2B5EF4-FFF2-40B4-BE49-F238E27FC236}">
                  <a16:creationId xmlns:a16="http://schemas.microsoft.com/office/drawing/2014/main" id="{A1216DC8-431B-48E2-A1EC-4C761B975707}"/>
                </a:ext>
              </a:extLst>
            </p:cNvPr>
            <p:cNvSpPr>
              <a:spLocks noChangeShapeType="1"/>
            </p:cNvSpPr>
            <p:nvPr/>
          </p:nvSpPr>
          <p:spPr bwMode="auto">
            <a:xfrm>
              <a:off x="1670" y="1667"/>
              <a:ext cx="0" cy="3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6" name="Line 55">
              <a:extLst>
                <a:ext uri="{FF2B5EF4-FFF2-40B4-BE49-F238E27FC236}">
                  <a16:creationId xmlns:a16="http://schemas.microsoft.com/office/drawing/2014/main" id="{23090543-EF9C-4E1C-AA75-9BD88323E642}"/>
                </a:ext>
              </a:extLst>
            </p:cNvPr>
            <p:cNvSpPr>
              <a:spLocks noChangeShapeType="1"/>
            </p:cNvSpPr>
            <p:nvPr/>
          </p:nvSpPr>
          <p:spPr bwMode="auto">
            <a:xfrm>
              <a:off x="1665" y="1330"/>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47" name="Line 56">
              <a:extLst>
                <a:ext uri="{FF2B5EF4-FFF2-40B4-BE49-F238E27FC236}">
                  <a16:creationId xmlns:a16="http://schemas.microsoft.com/office/drawing/2014/main" id="{98C51D17-962F-4F8F-851C-F47E422B4D06}"/>
                </a:ext>
              </a:extLst>
            </p:cNvPr>
            <p:cNvSpPr>
              <a:spLocks noChangeShapeType="1"/>
            </p:cNvSpPr>
            <p:nvPr/>
          </p:nvSpPr>
          <p:spPr bwMode="auto">
            <a:xfrm>
              <a:off x="1579" y="159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8" name="Line 57">
              <a:extLst>
                <a:ext uri="{FF2B5EF4-FFF2-40B4-BE49-F238E27FC236}">
                  <a16:creationId xmlns:a16="http://schemas.microsoft.com/office/drawing/2014/main" id="{E0AAD106-E08E-4983-ACB9-DB25E300C8D0}"/>
                </a:ext>
              </a:extLst>
            </p:cNvPr>
            <p:cNvSpPr>
              <a:spLocks noChangeShapeType="1"/>
            </p:cNvSpPr>
            <p:nvPr/>
          </p:nvSpPr>
          <p:spPr bwMode="auto">
            <a:xfrm>
              <a:off x="1579" y="166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9" name="Text Box 58">
              <a:extLst>
                <a:ext uri="{FF2B5EF4-FFF2-40B4-BE49-F238E27FC236}">
                  <a16:creationId xmlns:a16="http://schemas.microsoft.com/office/drawing/2014/main" id="{F769EBC3-C5D0-4764-846D-9B66B9AB827A}"/>
                </a:ext>
              </a:extLst>
            </p:cNvPr>
            <p:cNvSpPr txBox="1">
              <a:spLocks noChangeArrowheads="1"/>
            </p:cNvSpPr>
            <p:nvPr/>
          </p:nvSpPr>
          <p:spPr bwMode="auto">
            <a:xfrm>
              <a:off x="1471" y="1364"/>
              <a:ext cx="22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CC00CC"/>
                  </a:solidFill>
                </a:rPr>
                <a:t>+</a:t>
              </a:r>
            </a:p>
          </p:txBody>
        </p:sp>
        <p:sp>
          <p:nvSpPr>
            <p:cNvPr id="2" name="Text Box 59">
              <a:extLst>
                <a:ext uri="{FF2B5EF4-FFF2-40B4-BE49-F238E27FC236}">
                  <a16:creationId xmlns:a16="http://schemas.microsoft.com/office/drawing/2014/main" id="{43A1DF44-E719-4661-9BB9-7D846759289F}"/>
                </a:ext>
              </a:extLst>
            </p:cNvPr>
            <p:cNvSpPr txBox="1">
              <a:spLocks noChangeArrowheads="1"/>
            </p:cNvSpPr>
            <p:nvPr/>
          </p:nvSpPr>
          <p:spPr bwMode="auto">
            <a:xfrm>
              <a:off x="1746" y="1475"/>
              <a:ext cx="301" cy="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CC00CC"/>
                  </a:solidFill>
                </a:rPr>
                <a:t>C</a:t>
              </a:r>
              <a:r>
                <a:rPr lang="en-US" altLang="zh-CN" baseline="-25000">
                  <a:solidFill>
                    <a:srgbClr val="CC00CC"/>
                  </a:solidFill>
                </a:rPr>
                <a:t>e</a:t>
              </a:r>
              <a:endParaRPr lang="en-US" altLang="zh-CN">
                <a:solidFill>
                  <a:srgbClr val="CC00CC"/>
                </a:solidFill>
              </a:endParaRPr>
            </a:p>
          </p:txBody>
        </p:sp>
        <p:sp>
          <p:nvSpPr>
            <p:cNvPr id="54351" name="Oval 60">
              <a:extLst>
                <a:ext uri="{FF2B5EF4-FFF2-40B4-BE49-F238E27FC236}">
                  <a16:creationId xmlns:a16="http://schemas.microsoft.com/office/drawing/2014/main" id="{76DFAB31-718B-438B-8993-0D63D9661091}"/>
                </a:ext>
              </a:extLst>
            </p:cNvPr>
            <p:cNvSpPr>
              <a:spLocks noChangeArrowheads="1"/>
            </p:cNvSpPr>
            <p:nvPr/>
          </p:nvSpPr>
          <p:spPr bwMode="auto">
            <a:xfrm>
              <a:off x="1394" y="1299"/>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52" name="Oval 61">
              <a:extLst>
                <a:ext uri="{FF2B5EF4-FFF2-40B4-BE49-F238E27FC236}">
                  <a16:creationId xmlns:a16="http://schemas.microsoft.com/office/drawing/2014/main" id="{DC5F72B8-F423-459C-B30E-96C3BBF02EE3}"/>
                </a:ext>
              </a:extLst>
            </p:cNvPr>
            <p:cNvSpPr>
              <a:spLocks noChangeArrowheads="1"/>
            </p:cNvSpPr>
            <p:nvPr/>
          </p:nvSpPr>
          <p:spPr bwMode="auto">
            <a:xfrm>
              <a:off x="1394" y="194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53" name="Oval 62">
              <a:extLst>
                <a:ext uri="{FF2B5EF4-FFF2-40B4-BE49-F238E27FC236}">
                  <a16:creationId xmlns:a16="http://schemas.microsoft.com/office/drawing/2014/main" id="{7ED8B6D7-6879-4606-8970-2C2BE7149534}"/>
                </a:ext>
              </a:extLst>
            </p:cNvPr>
            <p:cNvSpPr>
              <a:spLocks noChangeArrowheads="1"/>
            </p:cNvSpPr>
            <p:nvPr/>
          </p:nvSpPr>
          <p:spPr bwMode="auto">
            <a:xfrm>
              <a:off x="1644" y="195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54" name="Text Box 63">
              <a:extLst>
                <a:ext uri="{FF2B5EF4-FFF2-40B4-BE49-F238E27FC236}">
                  <a16:creationId xmlns:a16="http://schemas.microsoft.com/office/drawing/2014/main" id="{C9F844C3-3D4C-45B5-A0EF-8750076CC888}"/>
                </a:ext>
              </a:extLst>
            </p:cNvPr>
            <p:cNvSpPr txBox="1">
              <a:spLocks noChangeArrowheads="1"/>
            </p:cNvSpPr>
            <p:nvPr/>
          </p:nvSpPr>
          <p:spPr bwMode="auto">
            <a:xfrm>
              <a:off x="2256" y="1114"/>
              <a:ext cx="36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CC00CC"/>
                  </a:solidFill>
                </a:rPr>
                <a:t>u</a:t>
              </a:r>
              <a:r>
                <a:rPr lang="en-US" altLang="zh-CN" baseline="-25000">
                  <a:solidFill>
                    <a:srgbClr val="CC00CC"/>
                  </a:solidFill>
                </a:rPr>
                <a:t>o</a:t>
              </a:r>
            </a:p>
          </p:txBody>
        </p:sp>
        <p:sp>
          <p:nvSpPr>
            <p:cNvPr id="54355" name="Text Box 64">
              <a:extLst>
                <a:ext uri="{FF2B5EF4-FFF2-40B4-BE49-F238E27FC236}">
                  <a16:creationId xmlns:a16="http://schemas.microsoft.com/office/drawing/2014/main" id="{FAFE35F1-0C89-474A-83F7-813FA83288CA}"/>
                </a:ext>
              </a:extLst>
            </p:cNvPr>
            <p:cNvSpPr txBox="1">
              <a:spLocks noChangeArrowheads="1"/>
            </p:cNvSpPr>
            <p:nvPr/>
          </p:nvSpPr>
          <p:spPr bwMode="auto">
            <a:xfrm>
              <a:off x="552" y="1296"/>
              <a:ext cx="379"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CC00CC"/>
                  </a:solidFill>
                </a:rPr>
                <a:t>R</a:t>
              </a:r>
              <a:r>
                <a:rPr lang="en-US" altLang="zh-CN" baseline="-25000">
                  <a:solidFill>
                    <a:srgbClr val="CC00CC"/>
                  </a:solidFill>
                </a:rPr>
                <a:t>b1</a:t>
              </a:r>
              <a:endParaRPr lang="en-US" altLang="zh-CN" b="0">
                <a:solidFill>
                  <a:srgbClr val="CC00CC"/>
                </a:solidFill>
              </a:endParaRPr>
            </a:p>
          </p:txBody>
        </p:sp>
        <p:sp>
          <p:nvSpPr>
            <p:cNvPr id="54356" name="Text Box 65">
              <a:extLst>
                <a:ext uri="{FF2B5EF4-FFF2-40B4-BE49-F238E27FC236}">
                  <a16:creationId xmlns:a16="http://schemas.microsoft.com/office/drawing/2014/main" id="{4F7F8C5D-8022-4BCA-860B-A29C9659EC8C}"/>
                </a:ext>
              </a:extLst>
            </p:cNvPr>
            <p:cNvSpPr txBox="1">
              <a:spLocks noChangeArrowheads="1"/>
            </p:cNvSpPr>
            <p:nvPr/>
          </p:nvSpPr>
          <p:spPr bwMode="auto">
            <a:xfrm>
              <a:off x="1104" y="1489"/>
              <a:ext cx="301"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CC00CC"/>
                  </a:solidFill>
                </a:rPr>
                <a:t>R</a:t>
              </a:r>
              <a:r>
                <a:rPr lang="en-US" altLang="zh-CN" baseline="-25000">
                  <a:solidFill>
                    <a:srgbClr val="CC00CC"/>
                  </a:solidFill>
                </a:rPr>
                <a:t>e</a:t>
              </a:r>
              <a:endParaRPr lang="en-US" altLang="zh-CN" b="0">
                <a:solidFill>
                  <a:srgbClr val="CC00CC"/>
                </a:solidFill>
              </a:endParaRPr>
            </a:p>
          </p:txBody>
        </p:sp>
        <p:sp>
          <p:nvSpPr>
            <p:cNvPr id="54357" name="Line 66">
              <a:extLst>
                <a:ext uri="{FF2B5EF4-FFF2-40B4-BE49-F238E27FC236}">
                  <a16:creationId xmlns:a16="http://schemas.microsoft.com/office/drawing/2014/main" id="{A66FC2D7-CCB6-4F5D-8C10-6125660675B0}"/>
                </a:ext>
              </a:extLst>
            </p:cNvPr>
            <p:cNvSpPr>
              <a:spLocks noChangeShapeType="1"/>
            </p:cNvSpPr>
            <p:nvPr/>
          </p:nvSpPr>
          <p:spPr bwMode="auto">
            <a:xfrm>
              <a:off x="988" y="1028"/>
              <a:ext cx="192" cy="0"/>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8" name="Text Box 67">
              <a:extLst>
                <a:ext uri="{FF2B5EF4-FFF2-40B4-BE49-F238E27FC236}">
                  <a16:creationId xmlns:a16="http://schemas.microsoft.com/office/drawing/2014/main" id="{75D66ADA-1820-4606-A369-E63771BC8834}"/>
                </a:ext>
              </a:extLst>
            </p:cNvPr>
            <p:cNvSpPr txBox="1">
              <a:spLocks noChangeArrowheads="1"/>
            </p:cNvSpPr>
            <p:nvPr/>
          </p:nvSpPr>
          <p:spPr bwMode="auto">
            <a:xfrm>
              <a:off x="960" y="730"/>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aseline="-25000">
                <a:solidFill>
                  <a:srgbClr val="CC00CC"/>
                </a:solidFill>
              </a:endParaRPr>
            </a:p>
          </p:txBody>
        </p:sp>
        <p:sp>
          <p:nvSpPr>
            <p:cNvPr id="54359" name="Text Box 68">
              <a:extLst>
                <a:ext uri="{FF2B5EF4-FFF2-40B4-BE49-F238E27FC236}">
                  <a16:creationId xmlns:a16="http://schemas.microsoft.com/office/drawing/2014/main" id="{7F2FFEDC-88AC-4926-A60E-EAB2957E8F68}"/>
                </a:ext>
              </a:extLst>
            </p:cNvPr>
            <p:cNvSpPr txBox="1">
              <a:spLocks noChangeArrowheads="1"/>
            </p:cNvSpPr>
            <p:nvPr/>
          </p:nvSpPr>
          <p:spPr bwMode="auto">
            <a:xfrm>
              <a:off x="1440" y="730"/>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aseline="-25000">
                <a:solidFill>
                  <a:srgbClr val="CC00CC"/>
                </a:solidFill>
              </a:endParaRPr>
            </a:p>
          </p:txBody>
        </p:sp>
        <p:sp>
          <p:nvSpPr>
            <p:cNvPr id="54360" name="Text Box 69">
              <a:extLst>
                <a:ext uri="{FF2B5EF4-FFF2-40B4-BE49-F238E27FC236}">
                  <a16:creationId xmlns:a16="http://schemas.microsoft.com/office/drawing/2014/main" id="{9D6967CC-2CF6-447C-A7E9-9CBD86D3197D}"/>
                </a:ext>
              </a:extLst>
            </p:cNvPr>
            <p:cNvSpPr txBox="1">
              <a:spLocks noChangeArrowheads="1"/>
            </p:cNvSpPr>
            <p:nvPr/>
          </p:nvSpPr>
          <p:spPr bwMode="auto">
            <a:xfrm>
              <a:off x="1104" y="1162"/>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aseline="-25000">
                <a:solidFill>
                  <a:srgbClr val="CC00CC"/>
                </a:solidFill>
              </a:endParaRPr>
            </a:p>
          </p:txBody>
        </p:sp>
        <p:sp>
          <p:nvSpPr>
            <p:cNvPr id="54361" name="Line 70">
              <a:extLst>
                <a:ext uri="{FF2B5EF4-FFF2-40B4-BE49-F238E27FC236}">
                  <a16:creationId xmlns:a16="http://schemas.microsoft.com/office/drawing/2014/main" id="{0B59F853-4CC6-4725-89B5-40561D7C5B88}"/>
                </a:ext>
              </a:extLst>
            </p:cNvPr>
            <p:cNvSpPr>
              <a:spLocks noChangeShapeType="1"/>
            </p:cNvSpPr>
            <p:nvPr/>
          </p:nvSpPr>
          <p:spPr bwMode="auto">
            <a:xfrm rot="5363815">
              <a:off x="1311" y="876"/>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2" name="Line 71">
              <a:extLst>
                <a:ext uri="{FF2B5EF4-FFF2-40B4-BE49-F238E27FC236}">
                  <a16:creationId xmlns:a16="http://schemas.microsoft.com/office/drawing/2014/main" id="{73ECAB80-5B24-4394-8589-AB42681538B5}"/>
                </a:ext>
              </a:extLst>
            </p:cNvPr>
            <p:cNvSpPr>
              <a:spLocks noChangeShapeType="1"/>
            </p:cNvSpPr>
            <p:nvPr/>
          </p:nvSpPr>
          <p:spPr bwMode="auto">
            <a:xfrm rot="5363815">
              <a:off x="1220" y="1352"/>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3" name="Line 72">
              <a:extLst>
                <a:ext uri="{FF2B5EF4-FFF2-40B4-BE49-F238E27FC236}">
                  <a16:creationId xmlns:a16="http://schemas.microsoft.com/office/drawing/2014/main" id="{99C1F0E0-CA99-42A7-A62F-7A37C3A77615}"/>
                </a:ext>
              </a:extLst>
            </p:cNvPr>
            <p:cNvSpPr>
              <a:spLocks noChangeShapeType="1"/>
            </p:cNvSpPr>
            <p:nvPr/>
          </p:nvSpPr>
          <p:spPr bwMode="auto">
            <a:xfrm rot="5363815">
              <a:off x="908" y="651"/>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4" name="Text Box 73">
              <a:extLst>
                <a:ext uri="{FF2B5EF4-FFF2-40B4-BE49-F238E27FC236}">
                  <a16:creationId xmlns:a16="http://schemas.microsoft.com/office/drawing/2014/main" id="{D82E6CBC-EE32-40E2-BBDF-B3A9DC498323}"/>
                </a:ext>
              </a:extLst>
            </p:cNvPr>
            <p:cNvSpPr txBox="1">
              <a:spLocks noChangeArrowheads="1"/>
            </p:cNvSpPr>
            <p:nvPr/>
          </p:nvSpPr>
          <p:spPr bwMode="auto">
            <a:xfrm>
              <a:off x="1031" y="490"/>
              <a:ext cx="2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i="1" baseline="-25000">
                <a:solidFill>
                  <a:srgbClr val="CC00CC"/>
                </a:solidFill>
              </a:endParaRPr>
            </a:p>
          </p:txBody>
        </p:sp>
        <p:sp>
          <p:nvSpPr>
            <p:cNvPr id="54365" name="Text Box 74">
              <a:extLst>
                <a:ext uri="{FF2B5EF4-FFF2-40B4-BE49-F238E27FC236}">
                  <a16:creationId xmlns:a16="http://schemas.microsoft.com/office/drawing/2014/main" id="{BEFF4058-86F0-443D-A826-04245E3107CC}"/>
                </a:ext>
              </a:extLst>
            </p:cNvPr>
            <p:cNvSpPr txBox="1">
              <a:spLocks noChangeArrowheads="1"/>
            </p:cNvSpPr>
            <p:nvPr/>
          </p:nvSpPr>
          <p:spPr bwMode="auto">
            <a:xfrm>
              <a:off x="240" y="1306"/>
              <a:ext cx="288"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CC00CC"/>
                  </a:solidFill>
                </a:rPr>
                <a:t>u</a:t>
              </a:r>
              <a:r>
                <a:rPr lang="en-US" altLang="zh-CN" baseline="-25000">
                  <a:solidFill>
                    <a:srgbClr val="CC00CC"/>
                  </a:solidFill>
                </a:rPr>
                <a:t>i</a:t>
              </a:r>
            </a:p>
          </p:txBody>
        </p:sp>
        <p:sp>
          <p:nvSpPr>
            <p:cNvPr id="54366" name="Text Box 75">
              <a:extLst>
                <a:ext uri="{FF2B5EF4-FFF2-40B4-BE49-F238E27FC236}">
                  <a16:creationId xmlns:a16="http://schemas.microsoft.com/office/drawing/2014/main" id="{406B9973-B33B-445E-83D2-62432F552107}"/>
                </a:ext>
              </a:extLst>
            </p:cNvPr>
            <p:cNvSpPr txBox="1">
              <a:spLocks noChangeArrowheads="1"/>
            </p:cNvSpPr>
            <p:nvPr/>
          </p:nvSpPr>
          <p:spPr bwMode="auto">
            <a:xfrm>
              <a:off x="1404" y="1054"/>
              <a:ext cx="39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aseline="-25000">
                <a:solidFill>
                  <a:srgbClr val="CC00CC"/>
                </a:solidFill>
              </a:endParaRPr>
            </a:p>
          </p:txBody>
        </p:sp>
        <p:sp>
          <p:nvSpPr>
            <p:cNvPr id="54367" name="Text Box 76">
              <a:extLst>
                <a:ext uri="{FF2B5EF4-FFF2-40B4-BE49-F238E27FC236}">
                  <a16:creationId xmlns:a16="http://schemas.microsoft.com/office/drawing/2014/main" id="{A75CB191-F71E-487D-AD59-0DCFD80E3A66}"/>
                </a:ext>
              </a:extLst>
            </p:cNvPr>
            <p:cNvSpPr txBox="1">
              <a:spLocks noChangeArrowheads="1"/>
            </p:cNvSpPr>
            <p:nvPr/>
          </p:nvSpPr>
          <p:spPr bwMode="auto">
            <a:xfrm>
              <a:off x="936" y="1018"/>
              <a:ext cx="396"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000" baseline="-25000">
                <a:solidFill>
                  <a:srgbClr val="CC00CC"/>
                </a:solidFill>
              </a:endParaRPr>
            </a:p>
          </p:txBody>
        </p:sp>
        <p:sp>
          <p:nvSpPr>
            <p:cNvPr id="54368" name="Text Box 77">
              <a:extLst>
                <a:ext uri="{FF2B5EF4-FFF2-40B4-BE49-F238E27FC236}">
                  <a16:creationId xmlns:a16="http://schemas.microsoft.com/office/drawing/2014/main" id="{E66CF50E-272D-4E1B-9258-6AAE05AD6E99}"/>
                </a:ext>
              </a:extLst>
            </p:cNvPr>
            <p:cNvSpPr txBox="1">
              <a:spLocks noChangeArrowheads="1"/>
            </p:cNvSpPr>
            <p:nvPr/>
          </p:nvSpPr>
          <p:spPr bwMode="auto">
            <a:xfrm>
              <a:off x="0" y="2075"/>
              <a:ext cx="297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rgbClr val="CC00CC"/>
                  </a:solidFill>
                  <a:ea typeface="黑体" panose="02010609060101010101" pitchFamily="49" charset="-122"/>
                </a:rPr>
                <a:t>　</a:t>
              </a:r>
              <a:r>
                <a:rPr lang="zh-CN" altLang="en-US" sz="1800">
                  <a:solidFill>
                    <a:srgbClr val="CC00CC"/>
                  </a:solidFill>
                  <a:ea typeface="黑体" panose="02010609060101010101" pitchFamily="49" charset="-122"/>
                </a:rPr>
                <a:t>阻容耦合的静态工作点稳定电路</a:t>
              </a:r>
              <a:r>
                <a:rPr lang="en-US" altLang="zh-CN" sz="1800">
                  <a:solidFill>
                    <a:srgbClr val="CC00CC"/>
                  </a:solidFill>
                  <a:ea typeface="黑体" panose="02010609060101010101" pitchFamily="49" charset="-122"/>
                </a:rPr>
                <a:t>b</a:t>
              </a:r>
            </a:p>
          </p:txBody>
        </p:sp>
      </p:grpSp>
      <p:grpSp>
        <p:nvGrpSpPr>
          <p:cNvPr id="54350" name="Group 78">
            <a:extLst>
              <a:ext uri="{FF2B5EF4-FFF2-40B4-BE49-F238E27FC236}">
                <a16:creationId xmlns:a16="http://schemas.microsoft.com/office/drawing/2014/main" id="{D14E810F-E5CF-454D-87A6-FE11932CC7FF}"/>
              </a:ext>
            </a:extLst>
          </p:cNvPr>
          <p:cNvGrpSpPr>
            <a:grpSpLocks/>
          </p:cNvGrpSpPr>
          <p:nvPr/>
        </p:nvGrpSpPr>
        <p:grpSpPr bwMode="auto">
          <a:xfrm>
            <a:off x="323850" y="3284538"/>
            <a:ext cx="4265613" cy="2981325"/>
            <a:chOff x="0" y="0"/>
            <a:chExt cx="2687" cy="1878"/>
          </a:xfrm>
        </p:grpSpPr>
        <p:sp>
          <p:nvSpPr>
            <p:cNvPr id="54279" name="Rectangle 79">
              <a:extLst>
                <a:ext uri="{FF2B5EF4-FFF2-40B4-BE49-F238E27FC236}">
                  <a16:creationId xmlns:a16="http://schemas.microsoft.com/office/drawing/2014/main" id="{0E687F02-057D-45C7-858E-80D46AD08FF5}"/>
                </a:ext>
              </a:extLst>
            </p:cNvPr>
            <p:cNvSpPr>
              <a:spLocks noChangeArrowheads="1"/>
            </p:cNvSpPr>
            <p:nvPr/>
          </p:nvSpPr>
          <p:spPr bwMode="auto">
            <a:xfrm>
              <a:off x="0" y="1647"/>
              <a:ext cx="26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直接耦合的静态工作点稳定电路</a:t>
              </a:r>
              <a:r>
                <a:rPr lang="en-US" altLang="zh-CN" sz="1800"/>
                <a:t>a</a:t>
              </a:r>
            </a:p>
          </p:txBody>
        </p:sp>
        <p:grpSp>
          <p:nvGrpSpPr>
            <p:cNvPr id="54280" name="Group 80">
              <a:extLst>
                <a:ext uri="{FF2B5EF4-FFF2-40B4-BE49-F238E27FC236}">
                  <a16:creationId xmlns:a16="http://schemas.microsoft.com/office/drawing/2014/main" id="{2303BE13-D8F7-46C7-B6F6-C2A7F4159E03}"/>
                </a:ext>
              </a:extLst>
            </p:cNvPr>
            <p:cNvGrpSpPr>
              <a:grpSpLocks/>
            </p:cNvGrpSpPr>
            <p:nvPr/>
          </p:nvGrpSpPr>
          <p:grpSpPr bwMode="auto">
            <a:xfrm>
              <a:off x="288" y="0"/>
              <a:ext cx="1776" cy="1864"/>
              <a:chOff x="0" y="0"/>
              <a:chExt cx="1776" cy="1864"/>
            </a:xfrm>
          </p:grpSpPr>
          <p:grpSp>
            <p:nvGrpSpPr>
              <p:cNvPr id="54281" name="Group 81">
                <a:extLst>
                  <a:ext uri="{FF2B5EF4-FFF2-40B4-BE49-F238E27FC236}">
                    <a16:creationId xmlns:a16="http://schemas.microsoft.com/office/drawing/2014/main" id="{0DC3BE3A-1885-4B0A-845F-55EE02EEE59D}"/>
                  </a:ext>
                </a:extLst>
              </p:cNvPr>
              <p:cNvGrpSpPr>
                <a:grpSpLocks/>
              </p:cNvGrpSpPr>
              <p:nvPr/>
            </p:nvGrpSpPr>
            <p:grpSpPr bwMode="auto">
              <a:xfrm>
                <a:off x="0" y="0"/>
                <a:ext cx="1776" cy="1864"/>
                <a:chOff x="0" y="0"/>
                <a:chExt cx="1776" cy="1769"/>
              </a:xfrm>
            </p:grpSpPr>
            <p:grpSp>
              <p:nvGrpSpPr>
                <p:cNvPr id="54283" name="Group 82">
                  <a:extLst>
                    <a:ext uri="{FF2B5EF4-FFF2-40B4-BE49-F238E27FC236}">
                      <a16:creationId xmlns:a16="http://schemas.microsoft.com/office/drawing/2014/main" id="{991EF1E0-A007-4EF8-9621-45EFB15B8EBE}"/>
                    </a:ext>
                  </a:extLst>
                </p:cNvPr>
                <p:cNvGrpSpPr>
                  <a:grpSpLocks/>
                </p:cNvGrpSpPr>
                <p:nvPr/>
              </p:nvGrpSpPr>
              <p:grpSpPr bwMode="auto">
                <a:xfrm>
                  <a:off x="0" y="0"/>
                  <a:ext cx="1776" cy="1769"/>
                  <a:chOff x="0" y="0"/>
                  <a:chExt cx="1776" cy="1769"/>
                </a:xfrm>
              </p:grpSpPr>
              <p:grpSp>
                <p:nvGrpSpPr>
                  <p:cNvPr id="54285" name="Group 83">
                    <a:extLst>
                      <a:ext uri="{FF2B5EF4-FFF2-40B4-BE49-F238E27FC236}">
                        <a16:creationId xmlns:a16="http://schemas.microsoft.com/office/drawing/2014/main" id="{775ADFC0-84A2-49BB-B2B5-DAF740B3A56B}"/>
                      </a:ext>
                    </a:extLst>
                  </p:cNvPr>
                  <p:cNvGrpSpPr>
                    <a:grpSpLocks/>
                  </p:cNvGrpSpPr>
                  <p:nvPr/>
                </p:nvGrpSpPr>
                <p:grpSpPr bwMode="auto">
                  <a:xfrm>
                    <a:off x="0" y="0"/>
                    <a:ext cx="1776" cy="1769"/>
                    <a:chOff x="0" y="0"/>
                    <a:chExt cx="1776" cy="1769"/>
                  </a:xfrm>
                </p:grpSpPr>
                <p:grpSp>
                  <p:nvGrpSpPr>
                    <p:cNvPr id="54289" name="Group 84">
                      <a:extLst>
                        <a:ext uri="{FF2B5EF4-FFF2-40B4-BE49-F238E27FC236}">
                          <a16:creationId xmlns:a16="http://schemas.microsoft.com/office/drawing/2014/main" id="{017A8FB0-53C3-4CD8-B0B2-0B6EDCD4C125}"/>
                        </a:ext>
                      </a:extLst>
                    </p:cNvPr>
                    <p:cNvGrpSpPr>
                      <a:grpSpLocks/>
                    </p:cNvGrpSpPr>
                    <p:nvPr/>
                  </p:nvGrpSpPr>
                  <p:grpSpPr bwMode="auto">
                    <a:xfrm>
                      <a:off x="0" y="0"/>
                      <a:ext cx="1776" cy="1769"/>
                      <a:chOff x="0" y="0"/>
                      <a:chExt cx="1776" cy="1769"/>
                    </a:xfrm>
                  </p:grpSpPr>
                  <p:grpSp>
                    <p:nvGrpSpPr>
                      <p:cNvPr id="54291" name="Group 85">
                        <a:extLst>
                          <a:ext uri="{FF2B5EF4-FFF2-40B4-BE49-F238E27FC236}">
                            <a16:creationId xmlns:a16="http://schemas.microsoft.com/office/drawing/2014/main" id="{B4ED8877-4D22-4FC3-9106-EF12E89261CD}"/>
                          </a:ext>
                        </a:extLst>
                      </p:cNvPr>
                      <p:cNvGrpSpPr>
                        <a:grpSpLocks/>
                      </p:cNvGrpSpPr>
                      <p:nvPr/>
                    </p:nvGrpSpPr>
                    <p:grpSpPr bwMode="auto">
                      <a:xfrm>
                        <a:off x="0" y="0"/>
                        <a:ext cx="1776" cy="1769"/>
                        <a:chOff x="0" y="0"/>
                        <a:chExt cx="1776" cy="1984"/>
                      </a:xfrm>
                    </p:grpSpPr>
                    <p:grpSp>
                      <p:nvGrpSpPr>
                        <p:cNvPr id="54296" name="Group 86">
                          <a:extLst>
                            <a:ext uri="{FF2B5EF4-FFF2-40B4-BE49-F238E27FC236}">
                              <a16:creationId xmlns:a16="http://schemas.microsoft.com/office/drawing/2014/main" id="{DED33EA4-F4A3-4DB8-A25C-C642E67D7C46}"/>
                            </a:ext>
                          </a:extLst>
                        </p:cNvPr>
                        <p:cNvGrpSpPr>
                          <a:grpSpLocks/>
                        </p:cNvGrpSpPr>
                        <p:nvPr/>
                      </p:nvGrpSpPr>
                      <p:grpSpPr bwMode="auto">
                        <a:xfrm>
                          <a:off x="0" y="29"/>
                          <a:ext cx="1776" cy="1955"/>
                          <a:chOff x="0" y="0"/>
                          <a:chExt cx="1776" cy="1955"/>
                        </a:xfrm>
                      </p:grpSpPr>
                      <p:grpSp>
                        <p:nvGrpSpPr>
                          <p:cNvPr id="54298" name="Group 87">
                            <a:extLst>
                              <a:ext uri="{FF2B5EF4-FFF2-40B4-BE49-F238E27FC236}">
                                <a16:creationId xmlns:a16="http://schemas.microsoft.com/office/drawing/2014/main" id="{53823484-41ED-4BA5-B1A3-4F3CC33BA7D7}"/>
                              </a:ext>
                            </a:extLst>
                          </p:cNvPr>
                          <p:cNvGrpSpPr>
                            <a:grpSpLocks/>
                          </p:cNvGrpSpPr>
                          <p:nvPr/>
                        </p:nvGrpSpPr>
                        <p:grpSpPr bwMode="auto">
                          <a:xfrm>
                            <a:off x="0" y="0"/>
                            <a:ext cx="1776" cy="1955"/>
                            <a:chOff x="0" y="0"/>
                            <a:chExt cx="1776" cy="1955"/>
                          </a:xfrm>
                        </p:grpSpPr>
                        <p:pic>
                          <p:nvPicPr>
                            <p:cNvPr id="54301" name="Picture 88" descr="2">
                              <a:extLst>
                                <a:ext uri="{FF2B5EF4-FFF2-40B4-BE49-F238E27FC236}">
                                  <a16:creationId xmlns:a16="http://schemas.microsoft.com/office/drawing/2014/main" id="{071B2986-6844-477D-9C0C-128D83948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033" t="21970" r="10059" b="31593"/>
                            <a:stretch>
                              <a:fillRect/>
                            </a:stretch>
                          </p:blipFill>
                          <p:spPr bwMode="auto">
                            <a:xfrm>
                              <a:off x="0" y="0"/>
                              <a:ext cx="1776" cy="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2" name="Rectangle 89">
                              <a:extLst>
                                <a:ext uri="{FF2B5EF4-FFF2-40B4-BE49-F238E27FC236}">
                                  <a16:creationId xmlns:a16="http://schemas.microsoft.com/office/drawing/2014/main" id="{C47641B6-8517-4B42-B8A5-A64C698BE0A2}"/>
                                </a:ext>
                              </a:extLst>
                            </p:cNvPr>
                            <p:cNvSpPr>
                              <a:spLocks noChangeArrowheads="1"/>
                            </p:cNvSpPr>
                            <p:nvPr/>
                          </p:nvSpPr>
                          <p:spPr bwMode="auto">
                            <a:xfrm>
                              <a:off x="432" y="172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a:p>
                          </p:txBody>
                        </p:sp>
                      </p:grpSp>
                      <p:pic>
                        <p:nvPicPr>
                          <p:cNvPr id="54299" name="Picture 90" descr="vtvcvb">
                            <a:extLst>
                              <a:ext uri="{FF2B5EF4-FFF2-40B4-BE49-F238E27FC236}">
                                <a16:creationId xmlns:a16="http://schemas.microsoft.com/office/drawing/2014/main" id="{079458EC-7DDB-42BA-9086-E1F51B655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5092" t="13498" r="5249" b="66142"/>
                          <a:stretch>
                            <a:fillRect/>
                          </a:stretch>
                        </p:blipFill>
                        <p:spPr bwMode="auto">
                          <a:xfrm>
                            <a:off x="8" y="1176"/>
                            <a:ext cx="15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0" name="Picture 91" descr="vtvcvb">
                            <a:extLst>
                              <a:ext uri="{FF2B5EF4-FFF2-40B4-BE49-F238E27FC236}">
                                <a16:creationId xmlns:a16="http://schemas.microsoft.com/office/drawing/2014/main" id="{230B4F6D-2E67-411B-9BA8-02BBBA00A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5092" t="33971" r="-4724" b="38921"/>
                          <a:stretch>
                            <a:fillRect/>
                          </a:stretch>
                        </p:blipFill>
                        <p:spPr bwMode="auto">
                          <a:xfrm>
                            <a:off x="1560" y="1010"/>
                            <a:ext cx="2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4297" name="Picture 92" descr="vtvcvb">
                          <a:extLst>
                            <a:ext uri="{FF2B5EF4-FFF2-40B4-BE49-F238E27FC236}">
                              <a16:creationId xmlns:a16="http://schemas.microsoft.com/office/drawing/2014/main" id="{AB8210DE-564A-439C-8C39-957ADD9F8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9604" r="44508" b="36633"/>
                        <a:stretch>
                          <a:fillRect/>
                        </a:stretch>
                      </p:blipFill>
                      <p:spPr bwMode="auto">
                        <a:xfrm>
                          <a:off x="1488" y="0"/>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92" name="Text Box 93">
                        <a:extLst>
                          <a:ext uri="{FF2B5EF4-FFF2-40B4-BE49-F238E27FC236}">
                            <a16:creationId xmlns:a16="http://schemas.microsoft.com/office/drawing/2014/main" id="{7CBD7564-5713-44FD-AB86-01297826FD21}"/>
                          </a:ext>
                        </a:extLst>
                      </p:cNvPr>
                      <p:cNvSpPr txBox="1">
                        <a:spLocks noChangeArrowheads="1"/>
                      </p:cNvSpPr>
                      <p:nvPr/>
                    </p:nvSpPr>
                    <p:spPr bwMode="auto">
                      <a:xfrm>
                        <a:off x="192" y="672"/>
                        <a:ext cx="192" cy="27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54293" name="Text Box 94">
                        <a:extLst>
                          <a:ext uri="{FF2B5EF4-FFF2-40B4-BE49-F238E27FC236}">
                            <a16:creationId xmlns:a16="http://schemas.microsoft.com/office/drawing/2014/main" id="{5FA74A29-1C46-4599-9C72-22A64BB6C580}"/>
                          </a:ext>
                        </a:extLst>
                      </p:cNvPr>
                      <p:cNvSpPr txBox="1">
                        <a:spLocks noChangeArrowheads="1"/>
                      </p:cNvSpPr>
                      <p:nvPr/>
                    </p:nvSpPr>
                    <p:spPr bwMode="auto">
                      <a:xfrm>
                        <a:off x="1104" y="480"/>
                        <a:ext cx="192" cy="27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54294" name="Line 95">
                        <a:extLst>
                          <a:ext uri="{FF2B5EF4-FFF2-40B4-BE49-F238E27FC236}">
                            <a16:creationId xmlns:a16="http://schemas.microsoft.com/office/drawing/2014/main" id="{A578DD9B-B17B-4615-B065-C3F129749CF9}"/>
                          </a:ext>
                        </a:extLst>
                      </p:cNvPr>
                      <p:cNvSpPr>
                        <a:spLocks noChangeShapeType="1"/>
                      </p:cNvSpPr>
                      <p:nvPr/>
                    </p:nvSpPr>
                    <p:spPr bwMode="auto">
                      <a:xfrm>
                        <a:off x="1008" y="6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Line 96">
                        <a:extLst>
                          <a:ext uri="{FF2B5EF4-FFF2-40B4-BE49-F238E27FC236}">
                            <a16:creationId xmlns:a16="http://schemas.microsoft.com/office/drawing/2014/main" id="{FB20B30E-9BA9-4669-8755-84039CCBFC40}"/>
                          </a:ext>
                        </a:extLst>
                      </p:cNvPr>
                      <p:cNvSpPr>
                        <a:spLocks noChangeShapeType="1"/>
                      </p:cNvSpPr>
                      <p:nvPr/>
                    </p:nvSpPr>
                    <p:spPr bwMode="auto">
                      <a:xfrm>
                        <a:off x="96" y="86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290" name="Text Box 97">
                      <a:extLst>
                        <a:ext uri="{FF2B5EF4-FFF2-40B4-BE49-F238E27FC236}">
                          <a16:creationId xmlns:a16="http://schemas.microsoft.com/office/drawing/2014/main" id="{4AEAE6ED-37FA-49D4-89C8-8574EFD28C28}"/>
                        </a:ext>
                      </a:extLst>
                    </p:cNvPr>
                    <p:cNvSpPr txBox="1">
                      <a:spLocks noChangeArrowheads="1"/>
                    </p:cNvSpPr>
                    <p:nvPr/>
                  </p:nvSpPr>
                  <p:spPr bwMode="auto">
                    <a:xfrm>
                      <a:off x="960" y="720"/>
                      <a:ext cx="288" cy="18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t>T</a:t>
                      </a:r>
                    </a:p>
                  </p:txBody>
                </p:sp>
              </p:grpSp>
              <p:sp>
                <p:nvSpPr>
                  <p:cNvPr id="54286" name="Rectangle 98">
                    <a:extLst>
                      <a:ext uri="{FF2B5EF4-FFF2-40B4-BE49-F238E27FC236}">
                        <a16:creationId xmlns:a16="http://schemas.microsoft.com/office/drawing/2014/main" id="{8749F5DB-85C0-47FF-85B8-FAB55EBD54D6}"/>
                      </a:ext>
                    </a:extLst>
                  </p:cNvPr>
                  <p:cNvSpPr>
                    <a:spLocks noChangeArrowheads="1"/>
                  </p:cNvSpPr>
                  <p:nvPr/>
                </p:nvSpPr>
                <p:spPr bwMode="auto">
                  <a:xfrm>
                    <a:off x="192" y="816"/>
                    <a:ext cx="14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7" name="Rectangle 99">
                    <a:extLst>
                      <a:ext uri="{FF2B5EF4-FFF2-40B4-BE49-F238E27FC236}">
                        <a16:creationId xmlns:a16="http://schemas.microsoft.com/office/drawing/2014/main" id="{D0EFA944-AB0E-4663-8984-2C0B9D0B6000}"/>
                      </a:ext>
                    </a:extLst>
                  </p:cNvPr>
                  <p:cNvSpPr>
                    <a:spLocks noChangeArrowheads="1"/>
                  </p:cNvSpPr>
                  <p:nvPr/>
                </p:nvSpPr>
                <p:spPr bwMode="auto">
                  <a:xfrm>
                    <a:off x="96" y="576"/>
                    <a:ext cx="28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latin typeface="仿宋_GB2312" pitchFamily="1" charset="-122"/>
                        <a:ea typeface="仿宋_GB2312" pitchFamily="1" charset="-122"/>
                      </a:rPr>
                      <a:t>R</a:t>
                    </a:r>
                    <a:r>
                      <a:rPr lang="en-US" altLang="zh-CN" sz="1800" baseline="-25000">
                        <a:latin typeface="仿宋_GB2312" pitchFamily="1" charset="-122"/>
                        <a:ea typeface="仿宋_GB2312" pitchFamily="1" charset="-122"/>
                      </a:rPr>
                      <a:t>b1</a:t>
                    </a:r>
                  </a:p>
                </p:txBody>
              </p:sp>
              <p:sp>
                <p:nvSpPr>
                  <p:cNvPr id="54288" name="Rectangle 100">
                    <a:extLst>
                      <a:ext uri="{FF2B5EF4-FFF2-40B4-BE49-F238E27FC236}">
                        <a16:creationId xmlns:a16="http://schemas.microsoft.com/office/drawing/2014/main" id="{C8DDCC43-6A0E-40A4-83CC-3553E55A14E2}"/>
                      </a:ext>
                    </a:extLst>
                  </p:cNvPr>
                  <p:cNvSpPr>
                    <a:spLocks noChangeArrowheads="1"/>
                  </p:cNvSpPr>
                  <p:nvPr/>
                </p:nvSpPr>
                <p:spPr bwMode="auto">
                  <a:xfrm>
                    <a:off x="96" y="297"/>
                    <a:ext cx="285" cy="21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latin typeface="仿宋_GB2312" pitchFamily="1" charset="-122"/>
                        <a:ea typeface="仿宋_GB2312" pitchFamily="1" charset="-122"/>
                      </a:rPr>
                      <a:t>R</a:t>
                    </a:r>
                    <a:r>
                      <a:rPr lang="en-US" altLang="zh-CN" sz="1800" baseline="-25000">
                        <a:latin typeface="仿宋_GB2312" pitchFamily="1" charset="-122"/>
                        <a:ea typeface="仿宋_GB2312" pitchFamily="1" charset="-122"/>
                      </a:rPr>
                      <a:t>b2</a:t>
                    </a:r>
                  </a:p>
                </p:txBody>
              </p:sp>
            </p:grpSp>
            <p:sp>
              <p:nvSpPr>
                <p:cNvPr id="54284" name="Rectangle 101">
                  <a:extLst>
                    <a:ext uri="{FF2B5EF4-FFF2-40B4-BE49-F238E27FC236}">
                      <a16:creationId xmlns:a16="http://schemas.microsoft.com/office/drawing/2014/main" id="{BABE0274-D019-4EF2-8ED9-28CCA1F5F5E5}"/>
                    </a:ext>
                  </a:extLst>
                </p:cNvPr>
                <p:cNvSpPr>
                  <a:spLocks noChangeArrowheads="1"/>
                </p:cNvSpPr>
                <p:nvPr/>
              </p:nvSpPr>
              <p:spPr bwMode="auto">
                <a:xfrm>
                  <a:off x="960" y="1056"/>
                  <a:ext cx="9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4282" name="Rectangle 102">
                <a:extLst>
                  <a:ext uri="{FF2B5EF4-FFF2-40B4-BE49-F238E27FC236}">
                    <a16:creationId xmlns:a16="http://schemas.microsoft.com/office/drawing/2014/main" id="{9FDACE95-2FF0-46F1-9BFA-4931EFA6930B}"/>
                  </a:ext>
                </a:extLst>
              </p:cNvPr>
              <p:cNvSpPr>
                <a:spLocks noChangeArrowheads="1"/>
              </p:cNvSpPr>
              <p:nvPr/>
            </p:nvSpPr>
            <p:spPr bwMode="auto">
              <a:xfrm>
                <a:off x="1104" y="1104"/>
                <a:ext cx="2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latin typeface="黑体" panose="02010609060101010101" pitchFamily="49" charset="-122"/>
                    <a:ea typeface="黑体" panose="02010609060101010101" pitchFamily="49" charset="-122"/>
                  </a:rPr>
                  <a:t>R</a:t>
                </a:r>
                <a:r>
                  <a:rPr lang="en-US" altLang="zh-CN" sz="1800" baseline="-25000">
                    <a:latin typeface="黑体" panose="02010609060101010101" pitchFamily="49" charset="-122"/>
                    <a:ea typeface="黑体" panose="02010609060101010101" pitchFamily="49" charset="-122"/>
                  </a:rPr>
                  <a:t>e</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ox(out)">
                                      <p:cBhvr>
                                        <p:cTn id="7" dur="500"/>
                                        <p:tgtEl>
                                          <p:spTgt spid="54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276">
                                            <p:txEl>
                                              <p:pRg st="0" end="0"/>
                                            </p:txEl>
                                          </p:spTgt>
                                        </p:tgtEl>
                                        <p:attrNameLst>
                                          <p:attrName>style.visibility</p:attrName>
                                        </p:attrNameLst>
                                      </p:cBhvr>
                                      <p:to>
                                        <p:strVal val="visible"/>
                                      </p:to>
                                    </p:set>
                                    <p:animEffect transition="in" filter="box(out)">
                                      <p:cBhvr>
                                        <p:cTn id="12" dur="500"/>
                                        <p:tgtEl>
                                          <p:spTgt spid="5427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4350"/>
                                        </p:tgtEl>
                                        <p:attrNameLst>
                                          <p:attrName>style.visibility</p:attrName>
                                        </p:attrNameLst>
                                      </p:cBhvr>
                                      <p:to>
                                        <p:strVal val="visible"/>
                                      </p:to>
                                    </p:set>
                                    <p:animEffect transition="in" filter="box(out)">
                                      <p:cBhvr>
                                        <p:cTn id="17" dur="500"/>
                                        <p:tgtEl>
                                          <p:spTgt spid="5435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dissolve">
                                      <p:cBhvr>
                                        <p:cTn id="2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0B3D965-E63A-44A1-A224-9818629E4B0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9219" name="Text Box 3">
            <a:extLst>
              <a:ext uri="{FF2B5EF4-FFF2-40B4-BE49-F238E27FC236}">
                <a16:creationId xmlns:a16="http://schemas.microsoft.com/office/drawing/2014/main" id="{DF46AD49-C2DD-4AA5-A8E1-6F49DA459032}"/>
              </a:ext>
            </a:extLst>
          </p:cNvPr>
          <p:cNvSpPr txBox="1">
            <a:spLocks noChangeArrowheads="1"/>
          </p:cNvSpPr>
          <p:nvPr/>
        </p:nvSpPr>
        <p:spPr bwMode="auto">
          <a:xfrm>
            <a:off x="381000" y="762000"/>
            <a:ext cx="3581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ea typeface=""/>
                <a:cs typeface=""/>
              </a:rPr>
              <a:t>二、输入电阻 </a:t>
            </a:r>
            <a:r>
              <a:rPr lang="en-US" altLang="zh-CN" sz="3200" i="1">
                <a:solidFill>
                  <a:srgbClr val="993300"/>
                </a:solidFill>
              </a:rPr>
              <a:t>R</a:t>
            </a:r>
            <a:r>
              <a:rPr lang="en-US" altLang="zh-CN" sz="3200" i="1" baseline="-25000">
                <a:solidFill>
                  <a:srgbClr val="993300"/>
                </a:solidFill>
                <a:ea typeface=""/>
                <a:cs typeface=""/>
              </a:rPr>
              <a:t>i</a:t>
            </a:r>
            <a:endParaRPr lang="en-US" altLang="zh-CN" b="0">
              <a:solidFill>
                <a:srgbClr val="993300"/>
              </a:solidFill>
            </a:endParaRPr>
          </a:p>
        </p:txBody>
      </p:sp>
      <p:sp>
        <p:nvSpPr>
          <p:cNvPr id="9220" name="Text Box 4">
            <a:extLst>
              <a:ext uri="{FF2B5EF4-FFF2-40B4-BE49-F238E27FC236}">
                <a16:creationId xmlns:a16="http://schemas.microsoft.com/office/drawing/2014/main" id="{0E7C03D6-673A-48CD-8DF3-5D7CA8BD6143}"/>
              </a:ext>
            </a:extLst>
          </p:cNvPr>
          <p:cNvSpPr txBox="1">
            <a:spLocks noChangeArrowheads="1"/>
          </p:cNvSpPr>
          <p:nvPr/>
        </p:nvSpPr>
        <p:spPr bwMode="auto">
          <a:xfrm>
            <a:off x="609600" y="1368425"/>
            <a:ext cx="7926388" cy="244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放大电路一定要有前级（信号源）为其提供信号，那么就要从信号源取电流。</a:t>
            </a:r>
          </a:p>
          <a:p>
            <a:pPr eaLnBrk="1" hangingPunct="1">
              <a:spcBef>
                <a:spcPct val="50000"/>
              </a:spcBef>
            </a:pPr>
            <a:r>
              <a:rPr lang="zh-CN" altLang="en-US" sz="2800">
                <a:solidFill>
                  <a:srgbClr val="FF3300"/>
                </a:solidFill>
              </a:rPr>
              <a:t>输入电阻</a:t>
            </a:r>
            <a:r>
              <a:rPr lang="zh-CN" altLang="en-US" sz="2800"/>
              <a:t>是衡量放大电路从其前级取电流大小的参数。输入电阻越大，从其前级取得的电流越小，对前级的影响越小。</a:t>
            </a:r>
            <a:endParaRPr lang="zh-CN" altLang="en-US" b="0"/>
          </a:p>
        </p:txBody>
      </p:sp>
      <p:grpSp>
        <p:nvGrpSpPr>
          <p:cNvPr id="9221" name="Group 5">
            <a:extLst>
              <a:ext uri="{FF2B5EF4-FFF2-40B4-BE49-F238E27FC236}">
                <a16:creationId xmlns:a16="http://schemas.microsoft.com/office/drawing/2014/main" id="{C4C91C6E-D9C2-4EC1-836B-BECDD0A70E37}"/>
              </a:ext>
            </a:extLst>
          </p:cNvPr>
          <p:cNvGrpSpPr>
            <a:grpSpLocks/>
          </p:cNvGrpSpPr>
          <p:nvPr/>
        </p:nvGrpSpPr>
        <p:grpSpPr bwMode="auto">
          <a:xfrm>
            <a:off x="3048000" y="4038600"/>
            <a:ext cx="2857500" cy="1600200"/>
            <a:chOff x="0" y="0"/>
            <a:chExt cx="1800" cy="1008"/>
          </a:xfrm>
        </p:grpSpPr>
        <p:grpSp>
          <p:nvGrpSpPr>
            <p:cNvPr id="9241" name="Group 6">
              <a:extLst>
                <a:ext uri="{FF2B5EF4-FFF2-40B4-BE49-F238E27FC236}">
                  <a16:creationId xmlns:a16="http://schemas.microsoft.com/office/drawing/2014/main" id="{57361F9D-0A8C-4579-97A4-5AB46A841F87}"/>
                </a:ext>
              </a:extLst>
            </p:cNvPr>
            <p:cNvGrpSpPr>
              <a:grpSpLocks/>
            </p:cNvGrpSpPr>
            <p:nvPr/>
          </p:nvGrpSpPr>
          <p:grpSpPr bwMode="auto">
            <a:xfrm>
              <a:off x="0" y="0"/>
              <a:ext cx="1800" cy="1008"/>
              <a:chOff x="0" y="0"/>
              <a:chExt cx="1800" cy="1008"/>
            </a:xfrm>
          </p:grpSpPr>
          <p:sp>
            <p:nvSpPr>
              <p:cNvPr id="9243" name="Rectangle 7">
                <a:extLst>
                  <a:ext uri="{FF2B5EF4-FFF2-40B4-BE49-F238E27FC236}">
                    <a16:creationId xmlns:a16="http://schemas.microsoft.com/office/drawing/2014/main" id="{939E7E01-64E4-4DAC-BEE5-742759510316}"/>
                  </a:ext>
                </a:extLst>
              </p:cNvPr>
              <p:cNvSpPr>
                <a:spLocks noChangeArrowheads="1"/>
              </p:cNvSpPr>
              <p:nvPr/>
            </p:nvSpPr>
            <p:spPr bwMode="auto">
              <a:xfrm>
                <a:off x="587" y="0"/>
                <a:ext cx="625" cy="10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4" name="Group 8">
                <a:extLst>
                  <a:ext uri="{FF2B5EF4-FFF2-40B4-BE49-F238E27FC236}">
                    <a16:creationId xmlns:a16="http://schemas.microsoft.com/office/drawing/2014/main" id="{655B7040-75F7-483F-8A66-25AF217659BA}"/>
                  </a:ext>
                </a:extLst>
              </p:cNvPr>
              <p:cNvGrpSpPr>
                <a:grpSpLocks/>
              </p:cNvGrpSpPr>
              <p:nvPr/>
            </p:nvGrpSpPr>
            <p:grpSpPr bwMode="auto">
              <a:xfrm>
                <a:off x="0" y="132"/>
                <a:ext cx="588" cy="96"/>
                <a:chOff x="0" y="0"/>
                <a:chExt cx="588" cy="96"/>
              </a:xfrm>
            </p:grpSpPr>
            <p:sp>
              <p:nvSpPr>
                <p:cNvPr id="2" name="Line 9">
                  <a:extLst>
                    <a:ext uri="{FF2B5EF4-FFF2-40B4-BE49-F238E27FC236}">
                      <a16:creationId xmlns:a16="http://schemas.microsoft.com/office/drawing/2014/main" id="{C6E621EA-15C1-461F-A7B7-0CE1C6EC27DC}"/>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Oval 10">
                  <a:extLst>
                    <a:ext uri="{FF2B5EF4-FFF2-40B4-BE49-F238E27FC236}">
                      <a16:creationId xmlns:a16="http://schemas.microsoft.com/office/drawing/2014/main" id="{BA866E79-46B6-4E71-9EED-28530EAB3668}"/>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45" name="Group 11">
                <a:extLst>
                  <a:ext uri="{FF2B5EF4-FFF2-40B4-BE49-F238E27FC236}">
                    <a16:creationId xmlns:a16="http://schemas.microsoft.com/office/drawing/2014/main" id="{B0C9530B-22C7-4022-A896-75184FE6DE4B}"/>
                  </a:ext>
                </a:extLst>
              </p:cNvPr>
              <p:cNvGrpSpPr>
                <a:grpSpLocks/>
              </p:cNvGrpSpPr>
              <p:nvPr/>
            </p:nvGrpSpPr>
            <p:grpSpPr bwMode="auto">
              <a:xfrm>
                <a:off x="0" y="744"/>
                <a:ext cx="588" cy="96"/>
                <a:chOff x="0" y="0"/>
                <a:chExt cx="588" cy="96"/>
              </a:xfrm>
            </p:grpSpPr>
            <p:sp>
              <p:nvSpPr>
                <p:cNvPr id="9252" name="Line 12">
                  <a:extLst>
                    <a:ext uri="{FF2B5EF4-FFF2-40B4-BE49-F238E27FC236}">
                      <a16:creationId xmlns:a16="http://schemas.microsoft.com/office/drawing/2014/main" id="{AD7C7EEC-2C3F-42B5-AE56-1D1FA3A6736E}"/>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Oval 13">
                  <a:extLst>
                    <a:ext uri="{FF2B5EF4-FFF2-40B4-BE49-F238E27FC236}">
                      <a16:creationId xmlns:a16="http://schemas.microsoft.com/office/drawing/2014/main" id="{78F106CE-5110-4F9F-A2DE-7FF0230160A4}"/>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46" name="Group 14">
                <a:extLst>
                  <a:ext uri="{FF2B5EF4-FFF2-40B4-BE49-F238E27FC236}">
                    <a16:creationId xmlns:a16="http://schemas.microsoft.com/office/drawing/2014/main" id="{A1DACADA-6FDA-4A8A-999B-5E6A368E8E54}"/>
                  </a:ext>
                </a:extLst>
              </p:cNvPr>
              <p:cNvGrpSpPr>
                <a:grpSpLocks/>
              </p:cNvGrpSpPr>
              <p:nvPr/>
            </p:nvGrpSpPr>
            <p:grpSpPr bwMode="auto">
              <a:xfrm flipH="1">
                <a:off x="1212" y="132"/>
                <a:ext cx="588" cy="96"/>
                <a:chOff x="0" y="0"/>
                <a:chExt cx="588" cy="96"/>
              </a:xfrm>
            </p:grpSpPr>
            <p:sp>
              <p:nvSpPr>
                <p:cNvPr id="9250" name="Line 15">
                  <a:extLst>
                    <a:ext uri="{FF2B5EF4-FFF2-40B4-BE49-F238E27FC236}">
                      <a16:creationId xmlns:a16="http://schemas.microsoft.com/office/drawing/2014/main" id="{FCECC852-640F-4954-BB13-198464411295}"/>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16">
                  <a:extLst>
                    <a:ext uri="{FF2B5EF4-FFF2-40B4-BE49-F238E27FC236}">
                      <a16:creationId xmlns:a16="http://schemas.microsoft.com/office/drawing/2014/main" id="{F02D1E5D-4815-4054-9406-7B3FA5CB12DB}"/>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47" name="Group 17">
                <a:extLst>
                  <a:ext uri="{FF2B5EF4-FFF2-40B4-BE49-F238E27FC236}">
                    <a16:creationId xmlns:a16="http://schemas.microsoft.com/office/drawing/2014/main" id="{F2DC633A-CBB0-4EDA-8166-4AA0F8727B54}"/>
                  </a:ext>
                </a:extLst>
              </p:cNvPr>
              <p:cNvGrpSpPr>
                <a:grpSpLocks/>
              </p:cNvGrpSpPr>
              <p:nvPr/>
            </p:nvGrpSpPr>
            <p:grpSpPr bwMode="auto">
              <a:xfrm flipH="1">
                <a:off x="1212" y="744"/>
                <a:ext cx="588" cy="96"/>
                <a:chOff x="0" y="0"/>
                <a:chExt cx="588" cy="96"/>
              </a:xfrm>
            </p:grpSpPr>
            <p:sp>
              <p:nvSpPr>
                <p:cNvPr id="9248" name="Line 18">
                  <a:extLst>
                    <a:ext uri="{FF2B5EF4-FFF2-40B4-BE49-F238E27FC236}">
                      <a16:creationId xmlns:a16="http://schemas.microsoft.com/office/drawing/2014/main" id="{73937C88-0FC3-4AD6-B22D-7F4459B8BE13}"/>
                    </a:ext>
                  </a:extLst>
                </p:cNvPr>
                <p:cNvSpPr>
                  <a:spLocks noChangeShapeType="1"/>
                </p:cNvSpPr>
                <p:nvPr/>
              </p:nvSpPr>
              <p:spPr bwMode="auto">
                <a:xfrm>
                  <a:off x="108" y="60"/>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Oval 19">
                  <a:extLst>
                    <a:ext uri="{FF2B5EF4-FFF2-40B4-BE49-F238E27FC236}">
                      <a16:creationId xmlns:a16="http://schemas.microsoft.com/office/drawing/2014/main" id="{01C5A3B4-6581-4142-BAF9-C5F8E8FAF6E6}"/>
                    </a:ext>
                  </a:extLst>
                </p:cNvPr>
                <p:cNvSpPr>
                  <a:spLocks noChangeArrowheads="1"/>
                </p:cNvSpPr>
                <p:nvPr/>
              </p:nvSpPr>
              <p:spPr bwMode="auto">
                <a:xfrm>
                  <a:off x="0" y="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DFD6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9242" name="Text Box 20">
              <a:extLst>
                <a:ext uri="{FF2B5EF4-FFF2-40B4-BE49-F238E27FC236}">
                  <a16:creationId xmlns:a16="http://schemas.microsoft.com/office/drawing/2014/main" id="{48EA6C34-E4AA-483A-8B1B-BB76BD0375C5}"/>
                </a:ext>
              </a:extLst>
            </p:cNvPr>
            <p:cNvSpPr txBox="1">
              <a:spLocks noChangeArrowheads="1"/>
            </p:cNvSpPr>
            <p:nvPr/>
          </p:nvSpPr>
          <p:spPr bwMode="auto">
            <a:xfrm>
              <a:off x="735" y="294"/>
              <a:ext cx="35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1" charset="-122"/>
                </a:rPr>
                <a:t>A</a:t>
              </a:r>
              <a:r>
                <a:rPr lang="en-US" altLang="zh-CN" sz="2900" i="1" baseline="-25000">
                  <a:ea typeface="楷体_GB2312" pitchFamily="1" charset="-122"/>
                </a:rPr>
                <a:t>u</a:t>
              </a:r>
              <a:endParaRPr lang="en-US" altLang="zh-CN" b="0"/>
            </a:p>
          </p:txBody>
        </p:sp>
      </p:grpSp>
      <p:grpSp>
        <p:nvGrpSpPr>
          <p:cNvPr id="9237" name="Group 21">
            <a:extLst>
              <a:ext uri="{FF2B5EF4-FFF2-40B4-BE49-F238E27FC236}">
                <a16:creationId xmlns:a16="http://schemas.microsoft.com/office/drawing/2014/main" id="{C1DC8130-9A8F-4425-AB94-FED9E53B84FE}"/>
              </a:ext>
            </a:extLst>
          </p:cNvPr>
          <p:cNvGrpSpPr>
            <a:grpSpLocks/>
          </p:cNvGrpSpPr>
          <p:nvPr/>
        </p:nvGrpSpPr>
        <p:grpSpPr bwMode="auto">
          <a:xfrm>
            <a:off x="3276600" y="3657600"/>
            <a:ext cx="531813" cy="568325"/>
            <a:chOff x="0" y="0"/>
            <a:chExt cx="335" cy="398"/>
          </a:xfrm>
        </p:grpSpPr>
        <p:sp>
          <p:nvSpPr>
            <p:cNvPr id="9239" name="Line 22">
              <a:extLst>
                <a:ext uri="{FF2B5EF4-FFF2-40B4-BE49-F238E27FC236}">
                  <a16:creationId xmlns:a16="http://schemas.microsoft.com/office/drawing/2014/main" id="{8162980C-F1E7-4152-9BC1-36BCFF997886}"/>
                </a:ext>
              </a:extLst>
            </p:cNvPr>
            <p:cNvSpPr>
              <a:spLocks noChangeShapeType="1"/>
            </p:cNvSpPr>
            <p:nvPr/>
          </p:nvSpPr>
          <p:spPr bwMode="auto">
            <a:xfrm>
              <a:off x="8" y="398"/>
              <a:ext cx="327"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 name="Text Box 23">
              <a:extLst>
                <a:ext uri="{FF2B5EF4-FFF2-40B4-BE49-F238E27FC236}">
                  <a16:creationId xmlns:a16="http://schemas.microsoft.com/office/drawing/2014/main" id="{962368D4-A4F9-47BE-89E1-070C313763B7}"/>
                </a:ext>
              </a:extLst>
            </p:cNvPr>
            <p:cNvSpPr txBox="1">
              <a:spLocks noChangeArrowheads="1"/>
            </p:cNvSpPr>
            <p:nvPr/>
          </p:nvSpPr>
          <p:spPr bwMode="auto">
            <a:xfrm>
              <a:off x="0" y="0"/>
              <a:ext cx="291"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FF3300"/>
                  </a:solidFill>
                  <a:ea typeface="楷体_GB2312" pitchFamily="1" charset="-122"/>
                </a:rPr>
                <a:t>I</a:t>
              </a:r>
              <a:r>
                <a:rPr lang="en-US" altLang="zh-CN" sz="2900" i="1" baseline="-25000">
                  <a:solidFill>
                    <a:srgbClr val="FF3300"/>
                  </a:solidFill>
                  <a:ea typeface="楷体_GB2312" pitchFamily="1" charset="-122"/>
                </a:rPr>
                <a:t>i</a:t>
              </a:r>
              <a:endParaRPr lang="en-US" altLang="zh-CN" b="0"/>
            </a:p>
          </p:txBody>
        </p:sp>
      </p:grpSp>
      <p:grpSp>
        <p:nvGrpSpPr>
          <p:cNvPr id="9240" name="Group 24">
            <a:extLst>
              <a:ext uri="{FF2B5EF4-FFF2-40B4-BE49-F238E27FC236}">
                <a16:creationId xmlns:a16="http://schemas.microsoft.com/office/drawing/2014/main" id="{D4256E22-ECC6-43ED-9287-E1FEA861E55E}"/>
              </a:ext>
            </a:extLst>
          </p:cNvPr>
          <p:cNvGrpSpPr>
            <a:grpSpLocks/>
          </p:cNvGrpSpPr>
          <p:nvPr/>
        </p:nvGrpSpPr>
        <p:grpSpPr bwMode="auto">
          <a:xfrm>
            <a:off x="914400" y="4267200"/>
            <a:ext cx="2133600" cy="1073150"/>
            <a:chOff x="0" y="0"/>
            <a:chExt cx="1343" cy="676"/>
          </a:xfrm>
        </p:grpSpPr>
        <p:grpSp>
          <p:nvGrpSpPr>
            <p:cNvPr id="9229" name="Group 25">
              <a:extLst>
                <a:ext uri="{FF2B5EF4-FFF2-40B4-BE49-F238E27FC236}">
                  <a16:creationId xmlns:a16="http://schemas.microsoft.com/office/drawing/2014/main" id="{D3E41056-3E63-4FE0-9271-FF0EE0173844}"/>
                </a:ext>
              </a:extLst>
            </p:cNvPr>
            <p:cNvGrpSpPr>
              <a:grpSpLocks/>
            </p:cNvGrpSpPr>
            <p:nvPr/>
          </p:nvGrpSpPr>
          <p:grpSpPr bwMode="auto">
            <a:xfrm>
              <a:off x="470" y="0"/>
              <a:ext cx="873" cy="676"/>
              <a:chOff x="0" y="0"/>
              <a:chExt cx="873" cy="676"/>
            </a:xfrm>
          </p:grpSpPr>
          <p:sp>
            <p:nvSpPr>
              <p:cNvPr id="9231" name="Line 26">
                <a:extLst>
                  <a:ext uri="{FF2B5EF4-FFF2-40B4-BE49-F238E27FC236}">
                    <a16:creationId xmlns:a16="http://schemas.microsoft.com/office/drawing/2014/main" id="{38D4E902-F535-4935-BA7E-543A11C637E5}"/>
                  </a:ext>
                </a:extLst>
              </p:cNvPr>
              <p:cNvSpPr>
                <a:spLocks noChangeShapeType="1"/>
              </p:cNvSpPr>
              <p:nvPr/>
            </p:nvSpPr>
            <p:spPr bwMode="auto">
              <a:xfrm>
                <a:off x="118" y="663"/>
                <a:ext cx="7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32" name="Line 27">
                <a:extLst>
                  <a:ext uri="{FF2B5EF4-FFF2-40B4-BE49-F238E27FC236}">
                    <a16:creationId xmlns:a16="http://schemas.microsoft.com/office/drawing/2014/main" id="{B0809B01-9075-4517-90BF-3034F16D8A6A}"/>
                  </a:ext>
                </a:extLst>
              </p:cNvPr>
              <p:cNvSpPr>
                <a:spLocks noChangeShapeType="1"/>
              </p:cNvSpPr>
              <p:nvPr/>
            </p:nvSpPr>
            <p:spPr bwMode="auto">
              <a:xfrm>
                <a:off x="115" y="57"/>
                <a:ext cx="7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33" name="Rectangle 28">
                <a:extLst>
                  <a:ext uri="{FF2B5EF4-FFF2-40B4-BE49-F238E27FC236}">
                    <a16:creationId xmlns:a16="http://schemas.microsoft.com/office/drawing/2014/main" id="{9B24ABE3-B5FA-4B4C-90BA-1675F8E731D3}"/>
                  </a:ext>
                </a:extLst>
              </p:cNvPr>
              <p:cNvSpPr>
                <a:spLocks noChangeArrowheads="1"/>
              </p:cNvSpPr>
              <p:nvPr/>
            </p:nvSpPr>
            <p:spPr bwMode="auto">
              <a:xfrm>
                <a:off x="364" y="0"/>
                <a:ext cx="291" cy="109"/>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4" name="Group 29">
                <a:extLst>
                  <a:ext uri="{FF2B5EF4-FFF2-40B4-BE49-F238E27FC236}">
                    <a16:creationId xmlns:a16="http://schemas.microsoft.com/office/drawing/2014/main" id="{9908EDFE-C10C-400B-82A6-7F84DF9C4326}"/>
                  </a:ext>
                </a:extLst>
              </p:cNvPr>
              <p:cNvGrpSpPr>
                <a:grpSpLocks/>
              </p:cNvGrpSpPr>
              <p:nvPr/>
            </p:nvGrpSpPr>
            <p:grpSpPr bwMode="auto">
              <a:xfrm>
                <a:off x="0" y="166"/>
                <a:ext cx="283" cy="327"/>
                <a:chOff x="0" y="0"/>
                <a:chExt cx="283" cy="327"/>
              </a:xfrm>
            </p:grpSpPr>
            <p:sp>
              <p:nvSpPr>
                <p:cNvPr id="6" name="Oval 30">
                  <a:extLst>
                    <a:ext uri="{FF2B5EF4-FFF2-40B4-BE49-F238E27FC236}">
                      <a16:creationId xmlns:a16="http://schemas.microsoft.com/office/drawing/2014/main" id="{2E603821-3667-4244-8187-455A0909FC97}"/>
                    </a:ext>
                  </a:extLst>
                </p:cNvPr>
                <p:cNvSpPr>
                  <a:spLocks noChangeArrowheads="1"/>
                </p:cNvSpPr>
                <p:nvPr/>
              </p:nvSpPr>
              <p:spPr bwMode="auto">
                <a:xfrm>
                  <a:off x="0" y="55"/>
                  <a:ext cx="255" cy="255"/>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38" name="Text Box 31">
                  <a:extLst>
                    <a:ext uri="{FF2B5EF4-FFF2-40B4-BE49-F238E27FC236}">
                      <a16:creationId xmlns:a16="http://schemas.microsoft.com/office/drawing/2014/main" id="{F45AAFE1-2560-4D30-8B14-36426B5A6697}"/>
                    </a:ext>
                  </a:extLst>
                </p:cNvPr>
                <p:cNvSpPr txBox="1">
                  <a:spLocks noChangeArrowheads="1"/>
                </p:cNvSpPr>
                <p:nvPr/>
              </p:nvSpPr>
              <p:spPr bwMode="auto">
                <a:xfrm>
                  <a:off x="10" y="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i="1">
                      <a:ea typeface="楷体_GB2312" pitchFamily="1" charset="-122"/>
                    </a:rPr>
                    <a:t>~</a:t>
                  </a:r>
                  <a:endParaRPr lang="zh-CN" altLang="en-US" b="0"/>
                </a:p>
              </p:txBody>
            </p:sp>
          </p:grpSp>
          <p:sp>
            <p:nvSpPr>
              <p:cNvPr id="9235" name="Line 32">
                <a:extLst>
                  <a:ext uri="{FF2B5EF4-FFF2-40B4-BE49-F238E27FC236}">
                    <a16:creationId xmlns:a16="http://schemas.microsoft.com/office/drawing/2014/main" id="{211DE057-039B-4FD9-BEA5-61F5B1E14564}"/>
                  </a:ext>
                </a:extLst>
              </p:cNvPr>
              <p:cNvSpPr>
                <a:spLocks noChangeShapeType="1"/>
              </p:cNvSpPr>
              <p:nvPr/>
            </p:nvSpPr>
            <p:spPr bwMode="auto">
              <a:xfrm flipH="1">
                <a:off x="127" y="54"/>
                <a:ext cx="0" cy="18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236" name="Line 33">
                <a:extLst>
                  <a:ext uri="{FF2B5EF4-FFF2-40B4-BE49-F238E27FC236}">
                    <a16:creationId xmlns:a16="http://schemas.microsoft.com/office/drawing/2014/main" id="{5D840996-84C5-4CA8-B61B-0B0641AA4A52}"/>
                  </a:ext>
                </a:extLst>
              </p:cNvPr>
              <p:cNvSpPr>
                <a:spLocks noChangeShapeType="1"/>
              </p:cNvSpPr>
              <p:nvPr/>
            </p:nvSpPr>
            <p:spPr bwMode="auto">
              <a:xfrm>
                <a:off x="127" y="485"/>
                <a:ext cx="0" cy="1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9230" name="Text Box 34">
              <a:extLst>
                <a:ext uri="{FF2B5EF4-FFF2-40B4-BE49-F238E27FC236}">
                  <a16:creationId xmlns:a16="http://schemas.microsoft.com/office/drawing/2014/main" id="{CECC1F95-8058-4DAF-ADB4-8DC9F0F47CA4}"/>
                </a:ext>
              </a:extLst>
            </p:cNvPr>
            <p:cNvSpPr txBox="1">
              <a:spLocks noChangeArrowheads="1"/>
            </p:cNvSpPr>
            <p:nvPr/>
          </p:nvSpPr>
          <p:spPr bwMode="auto">
            <a:xfrm>
              <a:off x="0" y="160"/>
              <a:ext cx="60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1" charset="-122"/>
                </a:rPr>
                <a:t>U</a:t>
              </a:r>
              <a:r>
                <a:rPr lang="en-US" altLang="zh-CN" sz="2900" i="1" baseline="-25000">
                  <a:ea typeface="楷体_GB2312" pitchFamily="1" charset="-122"/>
                </a:rPr>
                <a:t>S</a:t>
              </a:r>
              <a:endParaRPr lang="en-US" altLang="zh-CN" b="0"/>
            </a:p>
          </p:txBody>
        </p:sp>
      </p:grpSp>
      <p:grpSp>
        <p:nvGrpSpPr>
          <p:cNvPr id="9251" name="Group 35">
            <a:extLst>
              <a:ext uri="{FF2B5EF4-FFF2-40B4-BE49-F238E27FC236}">
                <a16:creationId xmlns:a16="http://schemas.microsoft.com/office/drawing/2014/main" id="{D16C7A15-E386-49A5-9DB0-455D6208EDC5}"/>
              </a:ext>
            </a:extLst>
          </p:cNvPr>
          <p:cNvGrpSpPr>
            <a:grpSpLocks/>
          </p:cNvGrpSpPr>
          <p:nvPr/>
        </p:nvGrpSpPr>
        <p:grpSpPr bwMode="auto">
          <a:xfrm>
            <a:off x="3124200" y="4572000"/>
            <a:ext cx="763588" cy="533400"/>
            <a:chOff x="0" y="0"/>
            <a:chExt cx="482" cy="380"/>
          </a:xfrm>
        </p:grpSpPr>
        <p:sp>
          <p:nvSpPr>
            <p:cNvPr id="9227" name="Line 36">
              <a:extLst>
                <a:ext uri="{FF2B5EF4-FFF2-40B4-BE49-F238E27FC236}">
                  <a16:creationId xmlns:a16="http://schemas.microsoft.com/office/drawing/2014/main" id="{62AF0788-99E5-4403-9F48-6963919C5F84}"/>
                </a:ext>
              </a:extLst>
            </p:cNvPr>
            <p:cNvSpPr>
              <a:spLocks noChangeShapeType="1"/>
            </p:cNvSpPr>
            <p:nvPr/>
          </p:nvSpPr>
          <p:spPr bwMode="auto">
            <a:xfrm>
              <a:off x="0" y="47"/>
              <a:ext cx="0" cy="31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28" name="Text Box 37">
              <a:extLst>
                <a:ext uri="{FF2B5EF4-FFF2-40B4-BE49-F238E27FC236}">
                  <a16:creationId xmlns:a16="http://schemas.microsoft.com/office/drawing/2014/main" id="{5D15BC5C-F14E-44FC-A699-D560D1E9D531}"/>
                </a:ext>
              </a:extLst>
            </p:cNvPr>
            <p:cNvSpPr txBox="1">
              <a:spLocks noChangeArrowheads="1"/>
            </p:cNvSpPr>
            <p:nvPr/>
          </p:nvSpPr>
          <p:spPr bwMode="auto">
            <a:xfrm>
              <a:off x="27" y="0"/>
              <a:ext cx="455"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3300"/>
                  </a:solidFill>
                  <a:ea typeface="楷体_GB2312" pitchFamily="1" charset="-122"/>
                </a:rPr>
                <a:t>U</a:t>
              </a:r>
              <a:r>
                <a:rPr lang="en-US" altLang="zh-CN" sz="2900" i="1" baseline="-25000">
                  <a:solidFill>
                    <a:srgbClr val="FF3300"/>
                  </a:solidFill>
                  <a:ea typeface="楷体_GB2312" pitchFamily="1" charset="-122"/>
                </a:rPr>
                <a:t>i</a:t>
              </a:r>
              <a:endParaRPr lang="en-US" altLang="zh-CN" b="0"/>
            </a:p>
          </p:txBody>
        </p:sp>
      </p:grpSp>
      <p:sp>
        <p:nvSpPr>
          <p:cNvPr id="9254" name="Rectangle 38">
            <a:extLst>
              <a:ext uri="{FF2B5EF4-FFF2-40B4-BE49-F238E27FC236}">
                <a16:creationId xmlns:a16="http://schemas.microsoft.com/office/drawing/2014/main" id="{093BCEC3-9CD2-422A-B345-0C4818A71F8B}"/>
              </a:ext>
            </a:extLst>
          </p:cNvPr>
          <p:cNvSpPr>
            <a:spLocks noChangeArrowheads="1"/>
          </p:cNvSpPr>
          <p:nvPr/>
        </p:nvSpPr>
        <p:spPr bwMode="auto">
          <a:xfrm>
            <a:off x="1476375" y="5805488"/>
            <a:ext cx="1516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3300"/>
                </a:solidFill>
                <a:ea typeface="楷体_GB2312" pitchFamily="1" charset="-122"/>
              </a:rPr>
              <a:t>R</a:t>
            </a:r>
            <a:r>
              <a:rPr lang="en-US" altLang="zh-CN" sz="2800" baseline="-25000">
                <a:solidFill>
                  <a:srgbClr val="FF3300"/>
                </a:solidFill>
                <a:ea typeface="楷体_GB2312" pitchFamily="1" charset="-122"/>
              </a:rPr>
              <a:t>i</a:t>
            </a:r>
            <a:r>
              <a:rPr lang="en-US" altLang="zh-CN" sz="2800">
                <a:solidFill>
                  <a:srgbClr val="FF3300"/>
                </a:solidFill>
                <a:ea typeface="楷体_GB2312" pitchFamily="1" charset="-122"/>
              </a:rPr>
              <a:t>=U</a:t>
            </a:r>
            <a:r>
              <a:rPr lang="en-US" altLang="zh-CN" sz="2800" baseline="-25000">
                <a:solidFill>
                  <a:srgbClr val="FF3300"/>
                </a:solidFill>
                <a:ea typeface="楷体_GB2312" pitchFamily="1" charset="-122"/>
              </a:rPr>
              <a:t>i</a:t>
            </a:r>
            <a:r>
              <a:rPr lang="en-US" altLang="zh-CN" sz="2800">
                <a:solidFill>
                  <a:srgbClr val="FF3300"/>
                </a:solidFill>
                <a:ea typeface="楷体_GB2312" pitchFamily="1" charset="-122"/>
              </a:rPr>
              <a:t> / I</a:t>
            </a:r>
            <a:r>
              <a:rPr lang="en-US" altLang="zh-CN" sz="2800" baseline="-25000">
                <a:solidFill>
                  <a:srgbClr val="FF3300"/>
                </a:solidFill>
                <a:ea typeface="楷体_GB2312" pitchFamily="1" charset="-122"/>
              </a:rPr>
              <a:t>i</a:t>
            </a:r>
          </a:p>
        </p:txBody>
      </p:sp>
      <p:sp>
        <p:nvSpPr>
          <p:cNvPr id="9255" name="Rectangle 39">
            <a:extLst>
              <a:ext uri="{FF2B5EF4-FFF2-40B4-BE49-F238E27FC236}">
                <a16:creationId xmlns:a16="http://schemas.microsoft.com/office/drawing/2014/main" id="{5B2D7A56-8468-4F4F-8B37-5AE457CE9533}"/>
              </a:ext>
            </a:extLst>
          </p:cNvPr>
          <p:cNvSpPr>
            <a:spLocks noChangeArrowheads="1"/>
          </p:cNvSpPr>
          <p:nvPr/>
        </p:nvSpPr>
        <p:spPr bwMode="auto">
          <a:xfrm>
            <a:off x="4787900" y="5734050"/>
            <a:ext cx="421005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993300"/>
                </a:solidFill>
                <a:latin typeface="宋体" panose="02010600030101010101" pitchFamily="2" charset="-122"/>
              </a:rPr>
              <a:t>一般来说， </a:t>
            </a:r>
            <a:r>
              <a:rPr lang="en-US" altLang="zh-CN" sz="2800">
                <a:solidFill>
                  <a:srgbClr val="993300"/>
                </a:solidFill>
                <a:latin typeface="宋体" panose="02010600030101010101" pitchFamily="2" charset="-122"/>
              </a:rPr>
              <a:t>R</a:t>
            </a:r>
            <a:r>
              <a:rPr lang="en-US" altLang="zh-CN" sz="2800" baseline="-25000">
                <a:solidFill>
                  <a:srgbClr val="993300"/>
                </a:solidFill>
                <a:latin typeface="宋体" panose="02010600030101010101" pitchFamily="2" charset="-122"/>
              </a:rPr>
              <a:t>i</a:t>
            </a:r>
            <a:r>
              <a:rPr lang="zh-CN" altLang="en-US" sz="2800">
                <a:solidFill>
                  <a:srgbClr val="993300"/>
                </a:solidFill>
                <a:latin typeface="宋体" panose="02010600030101010101" pitchFamily="2" charset="-122"/>
              </a:rPr>
              <a:t>越大越好。</a:t>
            </a:r>
            <a:endParaRPr lang="en-US" altLang="zh-CN" sz="2800">
              <a:solidFill>
                <a:srgbClr val="FF3300"/>
              </a:solidFill>
              <a:latin typeface="宋体" panose="02010600030101010101" pitchFamily="2" charset="-122"/>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slide(fromTop)">
                                      <p:cBhvr>
                                        <p:cTn id="12" dur="500"/>
                                        <p:tgtEl>
                                          <p:spTgt spid="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box(out)">
                                      <p:cBhvr>
                                        <p:cTn id="17" dur="500"/>
                                        <p:tgtEl>
                                          <p:spTgt spid="9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40"/>
                                        </p:tgtEl>
                                        <p:attrNameLst>
                                          <p:attrName>style.visibility</p:attrName>
                                        </p:attrNameLst>
                                      </p:cBhvr>
                                      <p:to>
                                        <p:strVal val="visible"/>
                                      </p:to>
                                    </p:set>
                                    <p:animEffect transition="in" filter="wipe(left)">
                                      <p:cBhvr>
                                        <p:cTn id="22" dur="500"/>
                                        <p:tgtEl>
                                          <p:spTgt spid="9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37"/>
                                        </p:tgtEl>
                                        <p:attrNameLst>
                                          <p:attrName>style.visibility</p:attrName>
                                        </p:attrNameLst>
                                      </p:cBhvr>
                                      <p:to>
                                        <p:strVal val="visible"/>
                                      </p:to>
                                    </p:set>
                                    <p:animEffect transition="in" filter="wipe(left)">
                                      <p:cBhvr>
                                        <p:cTn id="27" dur="500"/>
                                        <p:tgtEl>
                                          <p:spTgt spid="92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51"/>
                                        </p:tgtEl>
                                        <p:attrNameLst>
                                          <p:attrName>style.visibility</p:attrName>
                                        </p:attrNameLst>
                                      </p:cBhvr>
                                      <p:to>
                                        <p:strVal val="visible"/>
                                      </p:to>
                                    </p:set>
                                    <p:animEffect transition="in" filter="wipe(left)">
                                      <p:cBhvr>
                                        <p:cTn id="32" dur="500"/>
                                        <p:tgtEl>
                                          <p:spTgt spid="92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254">
                                            <p:txEl>
                                              <p:pRg st="0" end="0"/>
                                            </p:txEl>
                                          </p:spTgt>
                                        </p:tgtEl>
                                        <p:attrNameLst>
                                          <p:attrName>style.visibility</p:attrName>
                                        </p:attrNameLst>
                                      </p:cBhvr>
                                      <p:to>
                                        <p:strVal val="visible"/>
                                      </p:to>
                                    </p:set>
                                    <p:animEffect transition="in" filter="box(out)">
                                      <p:cBhvr>
                                        <p:cTn id="37" dur="500"/>
                                        <p:tgtEl>
                                          <p:spTgt spid="9254">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255">
                                            <p:txEl>
                                              <p:pRg st="0" end="0"/>
                                            </p:txEl>
                                          </p:spTgt>
                                        </p:tgtEl>
                                        <p:attrNameLst>
                                          <p:attrName>style.visibility</p:attrName>
                                        </p:attrNameLst>
                                      </p:cBhvr>
                                      <p:to>
                                        <p:strVal val="visible"/>
                                      </p:to>
                                    </p:set>
                                    <p:animEffect transition="in" filter="box(out)">
                                      <p:cBhvr>
                                        <p:cTn id="42" dur="500"/>
                                        <p:tgtEl>
                                          <p:spTgt spid="9255">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20" grpId="0" autoUpdateAnimBg="0"/>
      <p:bldP spid="9254" grpId="0" build="p" autoUpdateAnimBg="0"/>
      <p:bldP spid="925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25DAEE1A-F3FB-4131-A6F0-B925DECF406E}"/>
              </a:ext>
            </a:extLst>
          </p:cNvPr>
          <p:cNvSpPr txBox="1">
            <a:spLocks noChangeArrowheads="1"/>
          </p:cNvSpPr>
          <p:nvPr/>
        </p:nvSpPr>
        <p:spPr bwMode="auto">
          <a:xfrm>
            <a:off x="304800" y="3657600"/>
            <a:ext cx="45720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600"/>
              <a:t>　　所以 </a:t>
            </a:r>
            <a:r>
              <a:rPr lang="en-US" altLang="zh-CN" sz="2600" i="1"/>
              <a:t>U</a:t>
            </a:r>
            <a:r>
              <a:rPr lang="en-US" altLang="zh-CN" sz="2600" baseline="-25000"/>
              <a:t>BQ</a:t>
            </a:r>
            <a:r>
              <a:rPr lang="en-US" altLang="zh-CN" sz="2600"/>
              <a:t> </a:t>
            </a:r>
            <a:r>
              <a:rPr lang="zh-CN" altLang="en-US" sz="2600"/>
              <a:t>不随温度变化，</a:t>
            </a:r>
            <a:endParaRPr lang="zh-CN" altLang="en-US" sz="2600">
              <a:sym typeface="Symbol" panose="05050102010706020507" pitchFamily="18" charset="2"/>
            </a:endParaRPr>
          </a:p>
        </p:txBody>
      </p:sp>
      <p:sp>
        <p:nvSpPr>
          <p:cNvPr id="55299" name="Text Box 3">
            <a:extLst>
              <a:ext uri="{FF2B5EF4-FFF2-40B4-BE49-F238E27FC236}">
                <a16:creationId xmlns:a16="http://schemas.microsoft.com/office/drawing/2014/main" id="{024E5C44-FD16-4AEE-B485-C7B772E3F89A}"/>
              </a:ext>
            </a:extLst>
          </p:cNvPr>
          <p:cNvSpPr txBox="1">
            <a:spLocks noChangeArrowheads="1"/>
          </p:cNvSpPr>
          <p:nvPr/>
        </p:nvSpPr>
        <p:spPr bwMode="auto">
          <a:xfrm>
            <a:off x="2438400" y="5835650"/>
            <a:ext cx="6400800" cy="4889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——电流负反馈式工作点稳定电路</a:t>
            </a:r>
          </a:p>
        </p:txBody>
      </p:sp>
      <p:sp>
        <p:nvSpPr>
          <p:cNvPr id="55300" name="Text Box 4">
            <a:extLst>
              <a:ext uri="{FF2B5EF4-FFF2-40B4-BE49-F238E27FC236}">
                <a16:creationId xmlns:a16="http://schemas.microsoft.com/office/drawing/2014/main" id="{7606F2BA-3299-4199-BD4D-6AA45DC9423D}"/>
              </a:ext>
            </a:extLst>
          </p:cNvPr>
          <p:cNvSpPr txBox="1">
            <a:spLocks noChangeArrowheads="1"/>
          </p:cNvSpPr>
          <p:nvPr/>
        </p:nvSpPr>
        <p:spPr bwMode="auto">
          <a:xfrm>
            <a:off x="228600" y="4746625"/>
            <a:ext cx="8610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600">
                <a:solidFill>
                  <a:srgbClr val="0000FF"/>
                </a:solidFill>
              </a:rPr>
              <a:t>　　</a:t>
            </a:r>
            <a:r>
              <a:rPr lang="en-US" altLang="zh-CN" sz="2600" i="1"/>
              <a:t>T</a:t>
            </a:r>
            <a:r>
              <a:rPr lang="en-US" altLang="zh-CN" sz="2600"/>
              <a:t> </a:t>
            </a:r>
            <a:r>
              <a:rPr lang="en-US" altLang="zh-CN" sz="2600">
                <a:sym typeface="Symbol" panose="05050102010706020507" pitchFamily="18" charset="2"/>
              </a:rPr>
              <a:t>  </a:t>
            </a:r>
            <a:r>
              <a:rPr lang="en-US" altLang="zh-CN" sz="2600" i="1">
                <a:solidFill>
                  <a:srgbClr val="FF3300"/>
                </a:solidFill>
                <a:sym typeface="Symbol" panose="05050102010706020507" pitchFamily="18" charset="2"/>
              </a:rPr>
              <a:t>I</a:t>
            </a:r>
            <a:r>
              <a:rPr lang="en-US" altLang="zh-CN" sz="2600" baseline="-25000">
                <a:solidFill>
                  <a:srgbClr val="FF3300"/>
                </a:solidFill>
                <a:sym typeface="Symbol" panose="05050102010706020507" pitchFamily="18" charset="2"/>
              </a:rPr>
              <a:t>CQ</a:t>
            </a:r>
            <a:r>
              <a:rPr lang="en-US" altLang="zh-CN" sz="2600">
                <a:solidFill>
                  <a:srgbClr val="FF3300"/>
                </a:solidFill>
                <a:sym typeface="Symbol" panose="05050102010706020507" pitchFamily="18" charset="2"/>
              </a:rPr>
              <a:t> </a:t>
            </a:r>
            <a:r>
              <a:rPr lang="en-US" altLang="zh-CN" sz="2600">
                <a:sym typeface="Symbol" panose="05050102010706020507" pitchFamily="18" charset="2"/>
              </a:rPr>
              <a:t>  </a:t>
            </a:r>
            <a:r>
              <a:rPr lang="en-US" altLang="zh-CN" sz="2600" i="1">
                <a:sym typeface="Symbol" panose="05050102010706020507" pitchFamily="18" charset="2"/>
              </a:rPr>
              <a:t>I</a:t>
            </a:r>
            <a:r>
              <a:rPr lang="en-US" altLang="zh-CN" sz="2600" baseline="-25000">
                <a:sym typeface="Symbol" panose="05050102010706020507" pitchFamily="18" charset="2"/>
              </a:rPr>
              <a:t>EQ</a:t>
            </a:r>
            <a:r>
              <a:rPr lang="en-US" altLang="zh-CN" sz="2600">
                <a:sym typeface="Symbol" panose="05050102010706020507" pitchFamily="18" charset="2"/>
              </a:rPr>
              <a:t>   </a:t>
            </a:r>
            <a:r>
              <a:rPr lang="en-US" altLang="zh-CN" sz="2600" i="1">
                <a:sym typeface="Symbol" panose="05050102010706020507" pitchFamily="18" charset="2"/>
              </a:rPr>
              <a:t>U</a:t>
            </a:r>
            <a:r>
              <a:rPr lang="en-US" altLang="zh-CN" sz="2600" baseline="-25000">
                <a:sym typeface="Symbol" panose="05050102010706020507" pitchFamily="18" charset="2"/>
              </a:rPr>
              <a:t>EQ</a:t>
            </a:r>
            <a:r>
              <a:rPr lang="en-US" altLang="zh-CN" sz="2600">
                <a:sym typeface="Symbol" panose="05050102010706020507" pitchFamily="18" charset="2"/>
              </a:rPr>
              <a:t>   </a:t>
            </a:r>
            <a:r>
              <a:rPr lang="en-US" altLang="zh-CN" sz="2600" i="1">
                <a:sym typeface="Symbol" panose="05050102010706020507" pitchFamily="18" charset="2"/>
              </a:rPr>
              <a:t>U</a:t>
            </a:r>
            <a:r>
              <a:rPr lang="en-US" altLang="zh-CN" sz="2600" baseline="-25000">
                <a:sym typeface="Symbol" panose="05050102010706020507" pitchFamily="18" charset="2"/>
              </a:rPr>
              <a:t>BEQ</a:t>
            </a:r>
            <a:r>
              <a:rPr lang="en-US" altLang="zh-CN" sz="2600">
                <a:sym typeface="Symbol" panose="05050102010706020507" pitchFamily="18" charset="2"/>
              </a:rPr>
              <a:t> </a:t>
            </a:r>
            <a:r>
              <a:rPr lang="en-US" altLang="zh-CN" sz="2600">
                <a:latin typeface="宋体" panose="02010600030101010101" pitchFamily="2" charset="-122"/>
                <a:sym typeface="Symbol" panose="05050102010706020507" pitchFamily="18" charset="2"/>
              </a:rPr>
              <a:t>(</a:t>
            </a:r>
            <a:r>
              <a:rPr lang="en-US" altLang="zh-CN" sz="2600">
                <a:sym typeface="Symbol" panose="05050102010706020507" pitchFamily="18" charset="2"/>
              </a:rPr>
              <a:t>= </a:t>
            </a:r>
            <a:r>
              <a:rPr lang="en-US" altLang="zh-CN" sz="2600" i="1">
                <a:sym typeface="Symbol" panose="05050102010706020507" pitchFamily="18" charset="2"/>
              </a:rPr>
              <a:t>U</a:t>
            </a:r>
            <a:r>
              <a:rPr lang="en-US" altLang="zh-CN" sz="2600" baseline="-25000">
                <a:sym typeface="Symbol" panose="05050102010706020507" pitchFamily="18" charset="2"/>
              </a:rPr>
              <a:t>BQ</a:t>
            </a:r>
            <a:r>
              <a:rPr lang="en-US" altLang="zh-CN" sz="2600">
                <a:sym typeface="Symbol" panose="05050102010706020507" pitchFamily="18" charset="2"/>
              </a:rPr>
              <a:t> – </a:t>
            </a:r>
            <a:r>
              <a:rPr lang="en-US" altLang="zh-CN" sz="2600" i="1">
                <a:sym typeface="Symbol" panose="05050102010706020507" pitchFamily="18" charset="2"/>
              </a:rPr>
              <a:t>U</a:t>
            </a:r>
            <a:r>
              <a:rPr lang="en-US" altLang="zh-CN" sz="2600" baseline="-25000">
                <a:sym typeface="Symbol" panose="05050102010706020507" pitchFamily="18" charset="2"/>
              </a:rPr>
              <a:t>EQ</a:t>
            </a:r>
            <a:r>
              <a:rPr lang="en-US" altLang="zh-CN" sz="2600">
                <a:latin typeface="宋体" panose="02010600030101010101" pitchFamily="2" charset="-122"/>
                <a:sym typeface="Symbol" panose="05050102010706020507" pitchFamily="18" charset="2"/>
              </a:rPr>
              <a:t>)</a:t>
            </a:r>
            <a:r>
              <a:rPr lang="en-US" altLang="zh-CN" sz="2600">
                <a:sym typeface="Symbol" panose="05050102010706020507" pitchFamily="18" charset="2"/>
              </a:rPr>
              <a:t> 　　　  </a:t>
            </a:r>
            <a:r>
              <a:rPr lang="en-US" altLang="zh-CN" sz="2600" i="1">
                <a:sym typeface="Symbol" panose="05050102010706020507" pitchFamily="18" charset="2"/>
              </a:rPr>
              <a:t>I</a:t>
            </a:r>
            <a:r>
              <a:rPr lang="en-US" altLang="zh-CN" sz="2600" baseline="-25000">
                <a:sym typeface="Symbol" panose="05050102010706020507" pitchFamily="18" charset="2"/>
              </a:rPr>
              <a:t>BQ</a:t>
            </a:r>
            <a:r>
              <a:rPr lang="en-US" altLang="zh-CN" sz="2600">
                <a:sym typeface="Symbol" panose="05050102010706020507" pitchFamily="18" charset="2"/>
              </a:rPr>
              <a:t>   </a:t>
            </a:r>
            <a:r>
              <a:rPr lang="en-US" altLang="zh-CN" sz="2600" i="1">
                <a:solidFill>
                  <a:srgbClr val="FF3300"/>
                </a:solidFill>
                <a:sym typeface="Symbol" panose="05050102010706020507" pitchFamily="18" charset="2"/>
              </a:rPr>
              <a:t>I</a:t>
            </a:r>
            <a:r>
              <a:rPr lang="en-US" altLang="zh-CN" sz="2600" baseline="-25000">
                <a:solidFill>
                  <a:srgbClr val="FF3300"/>
                </a:solidFill>
                <a:sym typeface="Symbol" panose="05050102010706020507" pitchFamily="18" charset="2"/>
              </a:rPr>
              <a:t>CQ</a:t>
            </a:r>
            <a:r>
              <a:rPr lang="en-US" altLang="zh-CN" sz="2600">
                <a:solidFill>
                  <a:srgbClr val="FF3300"/>
                </a:solidFill>
                <a:sym typeface="Symbol" panose="05050102010706020507" pitchFamily="18" charset="2"/>
              </a:rPr>
              <a:t> </a:t>
            </a:r>
          </a:p>
        </p:txBody>
      </p:sp>
      <p:sp>
        <p:nvSpPr>
          <p:cNvPr id="55301" name="Rectangle 5">
            <a:extLst>
              <a:ext uri="{FF2B5EF4-FFF2-40B4-BE49-F238E27FC236}">
                <a16:creationId xmlns:a16="http://schemas.microsoft.com/office/drawing/2014/main" id="{CBC9DC24-DD92-43D5-852A-7D8469121BE2}"/>
              </a:ext>
            </a:extLst>
          </p:cNvPr>
          <p:cNvSpPr>
            <a:spLocks noChangeArrowheads="1"/>
          </p:cNvSpPr>
          <p:nvPr/>
        </p:nvSpPr>
        <p:spPr bwMode="auto">
          <a:xfrm>
            <a:off x="914400" y="860425"/>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993300"/>
                </a:solidFill>
                <a:ea typeface="黑体" panose="02010609060101010101" pitchFamily="49" charset="-122"/>
              </a:rPr>
              <a:t>阻容耦合的静态工作点稳定电路</a:t>
            </a:r>
          </a:p>
        </p:txBody>
      </p:sp>
      <p:grpSp>
        <p:nvGrpSpPr>
          <p:cNvPr id="55302" name="Group 6">
            <a:extLst>
              <a:ext uri="{FF2B5EF4-FFF2-40B4-BE49-F238E27FC236}">
                <a16:creationId xmlns:a16="http://schemas.microsoft.com/office/drawing/2014/main" id="{6660B770-9ED6-418B-8C87-581478F4802F}"/>
              </a:ext>
            </a:extLst>
          </p:cNvPr>
          <p:cNvGrpSpPr>
            <a:grpSpLocks/>
          </p:cNvGrpSpPr>
          <p:nvPr/>
        </p:nvGrpSpPr>
        <p:grpSpPr bwMode="auto">
          <a:xfrm>
            <a:off x="4419600" y="1143000"/>
            <a:ext cx="4724400" cy="3733800"/>
            <a:chOff x="0" y="0"/>
            <a:chExt cx="2976" cy="2352"/>
          </a:xfrm>
        </p:grpSpPr>
        <p:grpSp>
          <p:nvGrpSpPr>
            <p:cNvPr id="55306" name="Group 7">
              <a:extLst>
                <a:ext uri="{FF2B5EF4-FFF2-40B4-BE49-F238E27FC236}">
                  <a16:creationId xmlns:a16="http://schemas.microsoft.com/office/drawing/2014/main" id="{5852ADEB-0BAC-4FEC-9073-B9644FDCB5E6}"/>
                </a:ext>
              </a:extLst>
            </p:cNvPr>
            <p:cNvGrpSpPr>
              <a:grpSpLocks/>
            </p:cNvGrpSpPr>
            <p:nvPr/>
          </p:nvGrpSpPr>
          <p:grpSpPr bwMode="auto">
            <a:xfrm>
              <a:off x="0" y="0"/>
              <a:ext cx="2976" cy="2352"/>
              <a:chOff x="0" y="0"/>
              <a:chExt cx="2976" cy="2352"/>
            </a:xfrm>
          </p:grpSpPr>
          <p:sp>
            <p:nvSpPr>
              <p:cNvPr id="55308" name="Line 8">
                <a:extLst>
                  <a:ext uri="{FF2B5EF4-FFF2-40B4-BE49-F238E27FC236}">
                    <a16:creationId xmlns:a16="http://schemas.microsoft.com/office/drawing/2014/main" id="{C43B7D32-144F-4A74-B6B0-3249A39D1599}"/>
                  </a:ext>
                </a:extLst>
              </p:cNvPr>
              <p:cNvSpPr>
                <a:spLocks noChangeShapeType="1"/>
              </p:cNvSpPr>
              <p:nvPr/>
            </p:nvSpPr>
            <p:spPr bwMode="auto">
              <a:xfrm>
                <a:off x="1416" y="1210"/>
                <a:ext cx="0" cy="75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9" name="Line 9">
                <a:extLst>
                  <a:ext uri="{FF2B5EF4-FFF2-40B4-BE49-F238E27FC236}">
                    <a16:creationId xmlns:a16="http://schemas.microsoft.com/office/drawing/2014/main" id="{B08D6516-D5AE-429F-8961-D8C621B74A5E}"/>
                  </a:ext>
                </a:extLst>
              </p:cNvPr>
              <p:cNvSpPr>
                <a:spLocks noChangeShapeType="1"/>
              </p:cNvSpPr>
              <p:nvPr/>
            </p:nvSpPr>
            <p:spPr bwMode="auto">
              <a:xfrm>
                <a:off x="939" y="277"/>
                <a:ext cx="0" cy="7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10">
                <a:extLst>
                  <a:ext uri="{FF2B5EF4-FFF2-40B4-BE49-F238E27FC236}">
                    <a16:creationId xmlns:a16="http://schemas.microsoft.com/office/drawing/2014/main" id="{3661676A-1521-48A9-B4A5-F20F9FA634C9}"/>
                  </a:ext>
                </a:extLst>
              </p:cNvPr>
              <p:cNvSpPr>
                <a:spLocks noChangeShapeType="1"/>
              </p:cNvSpPr>
              <p:nvPr/>
            </p:nvSpPr>
            <p:spPr bwMode="auto">
              <a:xfrm>
                <a:off x="2164" y="721"/>
                <a:ext cx="0" cy="12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11">
                <a:extLst>
                  <a:ext uri="{FF2B5EF4-FFF2-40B4-BE49-F238E27FC236}">
                    <a16:creationId xmlns:a16="http://schemas.microsoft.com/office/drawing/2014/main" id="{13FB569E-0581-45D1-9D43-6742A63ACF93}"/>
                  </a:ext>
                </a:extLst>
              </p:cNvPr>
              <p:cNvSpPr>
                <a:spLocks noChangeShapeType="1"/>
              </p:cNvSpPr>
              <p:nvPr/>
            </p:nvSpPr>
            <p:spPr bwMode="auto">
              <a:xfrm>
                <a:off x="932" y="277"/>
                <a:ext cx="1417"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2" name="Line 12">
                <a:extLst>
                  <a:ext uri="{FF2B5EF4-FFF2-40B4-BE49-F238E27FC236}">
                    <a16:creationId xmlns:a16="http://schemas.microsoft.com/office/drawing/2014/main" id="{729C5EE7-F9F1-4859-BCAF-27FF7F0F736C}"/>
                  </a:ext>
                </a:extLst>
              </p:cNvPr>
              <p:cNvSpPr>
                <a:spLocks noChangeShapeType="1"/>
              </p:cNvSpPr>
              <p:nvPr/>
            </p:nvSpPr>
            <p:spPr bwMode="auto">
              <a:xfrm>
                <a:off x="1200" y="941"/>
                <a:ext cx="0" cy="2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3" name="Text Box 13">
                <a:extLst>
                  <a:ext uri="{FF2B5EF4-FFF2-40B4-BE49-F238E27FC236}">
                    <a16:creationId xmlns:a16="http://schemas.microsoft.com/office/drawing/2014/main" id="{58302474-EC27-479E-BEAD-DB8E017A3C0A}"/>
                  </a:ext>
                </a:extLst>
              </p:cNvPr>
              <p:cNvSpPr txBox="1">
                <a:spLocks noChangeArrowheads="1"/>
              </p:cNvSpPr>
              <p:nvPr/>
            </p:nvSpPr>
            <p:spPr bwMode="auto">
              <a:xfrm>
                <a:off x="499" y="713"/>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1</a:t>
                </a:r>
                <a:endParaRPr lang="en-US" altLang="zh-CN">
                  <a:solidFill>
                    <a:srgbClr val="0000FF"/>
                  </a:solidFill>
                </a:endParaRPr>
              </a:p>
            </p:txBody>
          </p:sp>
          <p:sp>
            <p:nvSpPr>
              <p:cNvPr id="55314" name="Line 14">
                <a:extLst>
                  <a:ext uri="{FF2B5EF4-FFF2-40B4-BE49-F238E27FC236}">
                    <a16:creationId xmlns:a16="http://schemas.microsoft.com/office/drawing/2014/main" id="{FD17A4E9-AA7E-40D1-A053-10D35A93DCB1}"/>
                  </a:ext>
                </a:extLst>
              </p:cNvPr>
              <p:cNvSpPr>
                <a:spLocks noChangeShapeType="1"/>
              </p:cNvSpPr>
              <p:nvPr/>
            </p:nvSpPr>
            <p:spPr bwMode="auto">
              <a:xfrm flipH="1">
                <a:off x="362" y="1074"/>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5" name="Line 15">
                <a:extLst>
                  <a:ext uri="{FF2B5EF4-FFF2-40B4-BE49-F238E27FC236}">
                    <a16:creationId xmlns:a16="http://schemas.microsoft.com/office/drawing/2014/main" id="{DF1026E5-0EDE-4D57-A8A7-1919E9D58AD5}"/>
                  </a:ext>
                </a:extLst>
              </p:cNvPr>
              <p:cNvSpPr>
                <a:spLocks noChangeShapeType="1"/>
              </p:cNvSpPr>
              <p:nvPr/>
            </p:nvSpPr>
            <p:spPr bwMode="auto">
              <a:xfrm flipH="1">
                <a:off x="692" y="1069"/>
                <a:ext cx="50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Line 16">
                <a:extLst>
                  <a:ext uri="{FF2B5EF4-FFF2-40B4-BE49-F238E27FC236}">
                    <a16:creationId xmlns:a16="http://schemas.microsoft.com/office/drawing/2014/main" id="{7B4E1D46-ED16-4026-887F-33151BDC6963}"/>
                  </a:ext>
                </a:extLst>
              </p:cNvPr>
              <p:cNvSpPr>
                <a:spLocks noChangeShapeType="1"/>
              </p:cNvSpPr>
              <p:nvPr/>
            </p:nvSpPr>
            <p:spPr bwMode="auto">
              <a:xfrm>
                <a:off x="371" y="1968"/>
                <a:ext cx="2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7" name="Line 17">
                <a:extLst>
                  <a:ext uri="{FF2B5EF4-FFF2-40B4-BE49-F238E27FC236}">
                    <a16:creationId xmlns:a16="http://schemas.microsoft.com/office/drawing/2014/main" id="{6EAF2559-4CDE-478F-B663-86471FA4FD12}"/>
                  </a:ext>
                </a:extLst>
              </p:cNvPr>
              <p:cNvSpPr>
                <a:spLocks noChangeShapeType="1"/>
              </p:cNvSpPr>
              <p:nvPr/>
            </p:nvSpPr>
            <p:spPr bwMode="auto">
              <a:xfrm>
                <a:off x="1387" y="731"/>
                <a:ext cx="35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18" name="Group 18">
                <a:extLst>
                  <a:ext uri="{FF2B5EF4-FFF2-40B4-BE49-F238E27FC236}">
                    <a16:creationId xmlns:a16="http://schemas.microsoft.com/office/drawing/2014/main" id="{A0CCE72E-8A05-4801-AE6A-897BB904B260}"/>
                  </a:ext>
                </a:extLst>
              </p:cNvPr>
              <p:cNvGrpSpPr>
                <a:grpSpLocks/>
              </p:cNvGrpSpPr>
              <p:nvPr/>
            </p:nvGrpSpPr>
            <p:grpSpPr bwMode="auto">
              <a:xfrm>
                <a:off x="1741" y="620"/>
                <a:ext cx="89" cy="222"/>
                <a:chOff x="0" y="0"/>
                <a:chExt cx="96" cy="240"/>
              </a:xfrm>
            </p:grpSpPr>
            <p:sp>
              <p:nvSpPr>
                <p:cNvPr id="2" name="Line 19">
                  <a:extLst>
                    <a:ext uri="{FF2B5EF4-FFF2-40B4-BE49-F238E27FC236}">
                      <a16:creationId xmlns:a16="http://schemas.microsoft.com/office/drawing/2014/main" id="{D16C5896-0A94-44A9-83A7-937D58FCD4B6}"/>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79" name="Line 20">
                  <a:extLst>
                    <a:ext uri="{FF2B5EF4-FFF2-40B4-BE49-F238E27FC236}">
                      <a16:creationId xmlns:a16="http://schemas.microsoft.com/office/drawing/2014/main" id="{2A20A531-6F3B-4897-B94A-D77F9B1FE396}"/>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19" name="Line 21">
                <a:extLst>
                  <a:ext uri="{FF2B5EF4-FFF2-40B4-BE49-F238E27FC236}">
                    <a16:creationId xmlns:a16="http://schemas.microsoft.com/office/drawing/2014/main" id="{A45DCBE8-4411-49ED-A05C-2789F4CAFE95}"/>
                  </a:ext>
                </a:extLst>
              </p:cNvPr>
              <p:cNvSpPr>
                <a:spLocks noChangeShapeType="1"/>
              </p:cNvSpPr>
              <p:nvPr/>
            </p:nvSpPr>
            <p:spPr bwMode="auto">
              <a:xfrm>
                <a:off x="1830" y="731"/>
                <a:ext cx="5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Text Box 22">
                <a:extLst>
                  <a:ext uri="{FF2B5EF4-FFF2-40B4-BE49-F238E27FC236}">
                    <a16:creationId xmlns:a16="http://schemas.microsoft.com/office/drawing/2014/main" id="{716B818D-0B96-4ED4-A56A-46BD35D00DD1}"/>
                  </a:ext>
                </a:extLst>
              </p:cNvPr>
              <p:cNvSpPr txBox="1">
                <a:spLocks noChangeArrowheads="1"/>
              </p:cNvSpPr>
              <p:nvPr/>
            </p:nvSpPr>
            <p:spPr bwMode="auto">
              <a:xfrm>
                <a:off x="1410" y="336"/>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55321" name="Text Box 23">
                <a:extLst>
                  <a:ext uri="{FF2B5EF4-FFF2-40B4-BE49-F238E27FC236}">
                    <a16:creationId xmlns:a16="http://schemas.microsoft.com/office/drawing/2014/main" id="{D81A6B20-74E4-470A-9DFB-70C663167D2D}"/>
                  </a:ext>
                </a:extLst>
              </p:cNvPr>
              <p:cNvSpPr txBox="1">
                <a:spLocks noChangeArrowheads="1"/>
              </p:cNvSpPr>
              <p:nvPr/>
            </p:nvSpPr>
            <p:spPr bwMode="auto">
              <a:xfrm>
                <a:off x="552" y="443"/>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b2</a:t>
                </a:r>
                <a:endParaRPr lang="en-US" altLang="zh-CN" b="0">
                  <a:solidFill>
                    <a:srgbClr val="0000FF"/>
                  </a:solidFill>
                </a:endParaRPr>
              </a:p>
            </p:txBody>
          </p:sp>
          <p:sp>
            <p:nvSpPr>
              <p:cNvPr id="55322" name="Text Box 24">
                <a:extLst>
                  <a:ext uri="{FF2B5EF4-FFF2-40B4-BE49-F238E27FC236}">
                    <a16:creationId xmlns:a16="http://schemas.microsoft.com/office/drawing/2014/main" id="{53A7A3E6-9908-4017-A06C-C93D368D5724}"/>
                  </a:ext>
                </a:extLst>
              </p:cNvPr>
              <p:cNvSpPr txBox="1">
                <a:spLocks noChangeArrowheads="1"/>
              </p:cNvSpPr>
              <p:nvPr/>
            </p:nvSpPr>
            <p:spPr bwMode="auto">
              <a:xfrm>
                <a:off x="2078" y="0"/>
                <a:ext cx="5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i="1">
                    <a:solidFill>
                      <a:srgbClr val="FF0000"/>
                    </a:solidFill>
                  </a:rPr>
                  <a:t>+</a:t>
                </a:r>
                <a:r>
                  <a:rPr lang="en-US" altLang="zh-CN" i="1">
                    <a:solidFill>
                      <a:srgbClr val="FF0000"/>
                    </a:solidFill>
                  </a:rPr>
                  <a:t>V</a:t>
                </a:r>
                <a:r>
                  <a:rPr lang="en-US" altLang="zh-CN" baseline="-25000">
                    <a:solidFill>
                      <a:srgbClr val="FF0000"/>
                    </a:solidFill>
                  </a:rPr>
                  <a:t>CC</a:t>
                </a:r>
              </a:p>
            </p:txBody>
          </p:sp>
          <p:sp>
            <p:nvSpPr>
              <p:cNvPr id="55323" name="Text Box 25">
                <a:extLst>
                  <a:ext uri="{FF2B5EF4-FFF2-40B4-BE49-F238E27FC236}">
                    <a16:creationId xmlns:a16="http://schemas.microsoft.com/office/drawing/2014/main" id="{A56ED1BA-1AA9-48E7-9298-6716480901AF}"/>
                  </a:ext>
                </a:extLst>
              </p:cNvPr>
              <p:cNvSpPr txBox="1">
                <a:spLocks noChangeArrowheads="1"/>
              </p:cNvSpPr>
              <p:nvPr/>
            </p:nvSpPr>
            <p:spPr bwMode="auto">
              <a:xfrm>
                <a:off x="1804" y="432"/>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2</a:t>
                </a:r>
                <a:endParaRPr lang="en-US" altLang="zh-CN">
                  <a:solidFill>
                    <a:srgbClr val="0000FF"/>
                  </a:solidFill>
                </a:endParaRPr>
              </a:p>
            </p:txBody>
          </p:sp>
          <p:sp>
            <p:nvSpPr>
              <p:cNvPr id="55324" name="Text Box 26">
                <a:extLst>
                  <a:ext uri="{FF2B5EF4-FFF2-40B4-BE49-F238E27FC236}">
                    <a16:creationId xmlns:a16="http://schemas.microsoft.com/office/drawing/2014/main" id="{35D4CA31-42D1-49BA-A0BC-BCB4E59289CC}"/>
                  </a:ext>
                </a:extLst>
              </p:cNvPr>
              <p:cNvSpPr txBox="1">
                <a:spLocks noChangeArrowheads="1"/>
              </p:cNvSpPr>
              <p:nvPr/>
            </p:nvSpPr>
            <p:spPr bwMode="auto">
              <a:xfrm>
                <a:off x="1824" y="120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L</a:t>
                </a:r>
                <a:endParaRPr lang="en-US" altLang="zh-CN" b="0">
                  <a:solidFill>
                    <a:srgbClr val="0000FF"/>
                  </a:solidFill>
                </a:endParaRPr>
              </a:p>
            </p:txBody>
          </p:sp>
          <p:sp>
            <p:nvSpPr>
              <p:cNvPr id="55325" name="Text Box 27">
                <a:extLst>
                  <a:ext uri="{FF2B5EF4-FFF2-40B4-BE49-F238E27FC236}">
                    <a16:creationId xmlns:a16="http://schemas.microsoft.com/office/drawing/2014/main" id="{BD6F5B53-DA6C-454B-BF4E-7FF174E57D5B}"/>
                  </a:ext>
                </a:extLst>
              </p:cNvPr>
              <p:cNvSpPr txBox="1">
                <a:spLocks noChangeArrowheads="1"/>
              </p:cNvSpPr>
              <p:nvPr/>
            </p:nvSpPr>
            <p:spPr bwMode="auto">
              <a:xfrm>
                <a:off x="2227" y="558"/>
                <a:ext cx="224"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a:solidFill>
                      <a:srgbClr val="FF3300"/>
                    </a:solidFill>
                    <a:ea typeface="方正琥珀繁体" pitchFamily="2" charset="-122"/>
                  </a:rPr>
                  <a:t>+</a:t>
                </a: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r>
                  <a:rPr lang="zh-CN" altLang="en-US" b="0"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55326" name="Text Box 28">
                <a:extLst>
                  <a:ext uri="{FF2B5EF4-FFF2-40B4-BE49-F238E27FC236}">
                    <a16:creationId xmlns:a16="http://schemas.microsoft.com/office/drawing/2014/main" id="{E6E2FB8B-772D-477A-BDDB-9BC6F103580B}"/>
                  </a:ext>
                </a:extLst>
              </p:cNvPr>
              <p:cNvSpPr txBox="1">
                <a:spLocks noChangeArrowheads="1"/>
              </p:cNvSpPr>
              <p:nvPr/>
            </p:nvSpPr>
            <p:spPr bwMode="auto">
              <a:xfrm>
                <a:off x="696" y="828"/>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5327" name="Text Box 29">
                <a:extLst>
                  <a:ext uri="{FF2B5EF4-FFF2-40B4-BE49-F238E27FC236}">
                    <a16:creationId xmlns:a16="http://schemas.microsoft.com/office/drawing/2014/main" id="{316E631C-F7E5-4A0F-B0E8-16948FDC72B5}"/>
                  </a:ext>
                </a:extLst>
              </p:cNvPr>
              <p:cNvSpPr txBox="1">
                <a:spLocks noChangeArrowheads="1"/>
              </p:cNvSpPr>
              <p:nvPr/>
            </p:nvSpPr>
            <p:spPr bwMode="auto">
              <a:xfrm>
                <a:off x="1553" y="493"/>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5328" name="Line 30">
                <a:extLst>
                  <a:ext uri="{FF2B5EF4-FFF2-40B4-BE49-F238E27FC236}">
                    <a16:creationId xmlns:a16="http://schemas.microsoft.com/office/drawing/2014/main" id="{57A22F7D-CC69-4EE2-98F0-F3A3654BCD67}"/>
                  </a:ext>
                </a:extLst>
              </p:cNvPr>
              <p:cNvSpPr>
                <a:spLocks noChangeShapeType="1"/>
              </p:cNvSpPr>
              <p:nvPr/>
            </p:nvSpPr>
            <p:spPr bwMode="auto">
              <a:xfrm>
                <a:off x="1392" y="277"/>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329" name="Group 31">
                <a:extLst>
                  <a:ext uri="{FF2B5EF4-FFF2-40B4-BE49-F238E27FC236}">
                    <a16:creationId xmlns:a16="http://schemas.microsoft.com/office/drawing/2014/main" id="{CDFE447D-3770-485D-86AD-103C19F87851}"/>
                  </a:ext>
                </a:extLst>
              </p:cNvPr>
              <p:cNvGrpSpPr>
                <a:grpSpLocks/>
              </p:cNvGrpSpPr>
              <p:nvPr/>
            </p:nvGrpSpPr>
            <p:grpSpPr bwMode="auto">
              <a:xfrm>
                <a:off x="613" y="969"/>
                <a:ext cx="88" cy="222"/>
                <a:chOff x="0" y="0"/>
                <a:chExt cx="96" cy="240"/>
              </a:xfrm>
            </p:grpSpPr>
            <p:sp>
              <p:nvSpPr>
                <p:cNvPr id="55376" name="Line 32">
                  <a:extLst>
                    <a:ext uri="{FF2B5EF4-FFF2-40B4-BE49-F238E27FC236}">
                      <a16:creationId xmlns:a16="http://schemas.microsoft.com/office/drawing/2014/main" id="{0A154269-5DFE-4938-B743-69DA9D90F15A}"/>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 name="Line 33">
                  <a:extLst>
                    <a:ext uri="{FF2B5EF4-FFF2-40B4-BE49-F238E27FC236}">
                      <a16:creationId xmlns:a16="http://schemas.microsoft.com/office/drawing/2014/main" id="{06A5CDFA-A7DC-4F34-BD47-0CD962D687E8}"/>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5330" name="Rectangle 34">
                <a:extLst>
                  <a:ext uri="{FF2B5EF4-FFF2-40B4-BE49-F238E27FC236}">
                    <a16:creationId xmlns:a16="http://schemas.microsoft.com/office/drawing/2014/main" id="{A989D761-70E6-433C-B96E-93A428CA18DC}"/>
                  </a:ext>
                </a:extLst>
              </p:cNvPr>
              <p:cNvSpPr>
                <a:spLocks noChangeArrowheads="1"/>
              </p:cNvSpPr>
              <p:nvPr/>
            </p:nvSpPr>
            <p:spPr bwMode="auto">
              <a:xfrm rot="-5400000">
                <a:off x="795" y="572"/>
                <a:ext cx="275" cy="7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1" name="Rectangle 35">
                <a:extLst>
                  <a:ext uri="{FF2B5EF4-FFF2-40B4-BE49-F238E27FC236}">
                    <a16:creationId xmlns:a16="http://schemas.microsoft.com/office/drawing/2014/main" id="{AC32413B-8D80-4E0B-A3BC-400346CE96A6}"/>
                  </a:ext>
                </a:extLst>
              </p:cNvPr>
              <p:cNvSpPr>
                <a:spLocks noChangeArrowheads="1"/>
              </p:cNvSpPr>
              <p:nvPr/>
            </p:nvSpPr>
            <p:spPr bwMode="auto">
              <a:xfrm rot="-5400000">
                <a:off x="1270" y="471"/>
                <a:ext cx="244" cy="7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2" name="Rectangle 36">
                <a:extLst>
                  <a:ext uri="{FF2B5EF4-FFF2-40B4-BE49-F238E27FC236}">
                    <a16:creationId xmlns:a16="http://schemas.microsoft.com/office/drawing/2014/main" id="{04DDB756-49FB-4C2B-9E30-B64E07560366}"/>
                  </a:ext>
                </a:extLst>
              </p:cNvPr>
              <p:cNvSpPr>
                <a:spLocks noChangeArrowheads="1"/>
              </p:cNvSpPr>
              <p:nvPr/>
            </p:nvSpPr>
            <p:spPr bwMode="auto">
              <a:xfrm rot="-5400000">
                <a:off x="2023" y="1303"/>
                <a:ext cx="288"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3" name="Oval 37">
                <a:extLst>
                  <a:ext uri="{FF2B5EF4-FFF2-40B4-BE49-F238E27FC236}">
                    <a16:creationId xmlns:a16="http://schemas.microsoft.com/office/drawing/2014/main" id="{0096C27A-FDC4-42F4-9471-3179D2CCF5D6}"/>
                  </a:ext>
                </a:extLst>
              </p:cNvPr>
              <p:cNvSpPr>
                <a:spLocks noChangeArrowheads="1"/>
              </p:cNvSpPr>
              <p:nvPr/>
            </p:nvSpPr>
            <p:spPr bwMode="auto">
              <a:xfrm>
                <a:off x="2352" y="26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4" name="Oval 38">
                <a:extLst>
                  <a:ext uri="{FF2B5EF4-FFF2-40B4-BE49-F238E27FC236}">
                    <a16:creationId xmlns:a16="http://schemas.microsoft.com/office/drawing/2014/main" id="{256B46B1-345D-4CD7-B8B2-5156116E56E4}"/>
                  </a:ext>
                </a:extLst>
              </p:cNvPr>
              <p:cNvSpPr>
                <a:spLocks noChangeArrowheads="1"/>
              </p:cNvSpPr>
              <p:nvPr/>
            </p:nvSpPr>
            <p:spPr bwMode="auto">
              <a:xfrm>
                <a:off x="2356" y="70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5" name="Oval 39">
                <a:extLst>
                  <a:ext uri="{FF2B5EF4-FFF2-40B4-BE49-F238E27FC236}">
                    <a16:creationId xmlns:a16="http://schemas.microsoft.com/office/drawing/2014/main" id="{7AEA78FC-E91C-4932-9B68-581046757E85}"/>
                  </a:ext>
                </a:extLst>
              </p:cNvPr>
              <p:cNvSpPr>
                <a:spLocks noChangeArrowheads="1"/>
              </p:cNvSpPr>
              <p:nvPr/>
            </p:nvSpPr>
            <p:spPr bwMode="auto">
              <a:xfrm>
                <a:off x="2402" y="1939"/>
                <a:ext cx="45"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6" name="Oval 40">
                <a:extLst>
                  <a:ext uri="{FF2B5EF4-FFF2-40B4-BE49-F238E27FC236}">
                    <a16:creationId xmlns:a16="http://schemas.microsoft.com/office/drawing/2014/main" id="{0B6AA068-B4DD-4717-A1D8-B84170B82A31}"/>
                  </a:ext>
                </a:extLst>
              </p:cNvPr>
              <p:cNvSpPr>
                <a:spLocks noChangeArrowheads="1"/>
              </p:cNvSpPr>
              <p:nvPr/>
            </p:nvSpPr>
            <p:spPr bwMode="auto">
              <a:xfrm>
                <a:off x="313" y="1043"/>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37" name="Text Box 41">
                <a:extLst>
                  <a:ext uri="{FF2B5EF4-FFF2-40B4-BE49-F238E27FC236}">
                    <a16:creationId xmlns:a16="http://schemas.microsoft.com/office/drawing/2014/main" id="{9D6041DB-B2B4-467A-B307-1AAEC4B40F25}"/>
                  </a:ext>
                </a:extLst>
              </p:cNvPr>
              <p:cNvSpPr txBox="1">
                <a:spLocks noChangeArrowheads="1"/>
              </p:cNvSpPr>
              <p:nvPr/>
            </p:nvSpPr>
            <p:spPr bwMode="auto">
              <a:xfrm>
                <a:off x="303" y="903"/>
                <a:ext cx="225" cy="1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r>
                  <a:rPr lang="zh-CN" altLang="en-US" baseline="-25000">
                    <a:solidFill>
                      <a:srgbClr val="FF3300"/>
                    </a:solidFill>
                    <a:latin typeface="Symbol" panose="05050102010706020507" pitchFamily="18" charset="2"/>
                    <a:ea typeface="方正琥珀繁体" pitchFamily="2" charset="-122"/>
                    <a:sym typeface="Symbol" panose="05050102010706020507" pitchFamily="18" charset="2"/>
                  </a:rPr>
                  <a:t></a:t>
                </a:r>
                <a:endParaRPr lang="zh-CN" altLang="en-US" b="0">
                  <a:solidFill>
                    <a:srgbClr val="FF3300"/>
                  </a:solidFill>
                  <a:latin typeface="Symbol" panose="05050102010706020507" pitchFamily="18" charset="2"/>
                  <a:ea typeface="方正琥珀繁体" pitchFamily="2" charset="-122"/>
                </a:endParaRPr>
              </a:p>
            </p:txBody>
          </p:sp>
          <p:grpSp>
            <p:nvGrpSpPr>
              <p:cNvPr id="55338" name="Group 42">
                <a:extLst>
                  <a:ext uri="{FF2B5EF4-FFF2-40B4-BE49-F238E27FC236}">
                    <a16:creationId xmlns:a16="http://schemas.microsoft.com/office/drawing/2014/main" id="{01E4AA51-C6FB-4863-80D8-6EA8E781F254}"/>
                  </a:ext>
                </a:extLst>
              </p:cNvPr>
              <p:cNvGrpSpPr>
                <a:grpSpLocks/>
              </p:cNvGrpSpPr>
              <p:nvPr/>
            </p:nvGrpSpPr>
            <p:grpSpPr bwMode="auto">
              <a:xfrm>
                <a:off x="1321" y="1968"/>
                <a:ext cx="192" cy="96"/>
                <a:chOff x="0" y="0"/>
                <a:chExt cx="192" cy="96"/>
              </a:xfrm>
            </p:grpSpPr>
            <p:sp>
              <p:nvSpPr>
                <p:cNvPr id="55374" name="Line 43">
                  <a:extLst>
                    <a:ext uri="{FF2B5EF4-FFF2-40B4-BE49-F238E27FC236}">
                      <a16:creationId xmlns:a16="http://schemas.microsoft.com/office/drawing/2014/main" id="{E19CAB38-553E-4149-9706-7FDFAF2496D9}"/>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75" name="Line 44">
                  <a:extLst>
                    <a:ext uri="{FF2B5EF4-FFF2-40B4-BE49-F238E27FC236}">
                      <a16:creationId xmlns:a16="http://schemas.microsoft.com/office/drawing/2014/main" id="{84AD9EEE-4286-4EA8-931B-04F030ACB1B5}"/>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5339" name="Oval 45">
                <a:extLst>
                  <a:ext uri="{FF2B5EF4-FFF2-40B4-BE49-F238E27FC236}">
                    <a16:creationId xmlns:a16="http://schemas.microsoft.com/office/drawing/2014/main" id="{BE65C94B-3FC5-47CA-8C6E-9E2EA1C7F56D}"/>
                  </a:ext>
                </a:extLst>
              </p:cNvPr>
              <p:cNvSpPr>
                <a:spLocks noChangeArrowheads="1"/>
              </p:cNvSpPr>
              <p:nvPr/>
            </p:nvSpPr>
            <p:spPr bwMode="auto">
              <a:xfrm>
                <a:off x="1363" y="25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0" name="Oval 46">
                <a:extLst>
                  <a:ext uri="{FF2B5EF4-FFF2-40B4-BE49-F238E27FC236}">
                    <a16:creationId xmlns:a16="http://schemas.microsoft.com/office/drawing/2014/main" id="{F94FAC23-D407-49AB-B825-EC3C959CF52D}"/>
                  </a:ext>
                </a:extLst>
              </p:cNvPr>
              <p:cNvSpPr>
                <a:spLocks noChangeArrowheads="1"/>
              </p:cNvSpPr>
              <p:nvPr/>
            </p:nvSpPr>
            <p:spPr bwMode="auto">
              <a:xfrm>
                <a:off x="2140" y="69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1" name="Oval 47">
                <a:extLst>
                  <a:ext uri="{FF2B5EF4-FFF2-40B4-BE49-F238E27FC236}">
                    <a16:creationId xmlns:a16="http://schemas.microsoft.com/office/drawing/2014/main" id="{34E5E35D-49E5-4AE4-933D-B750891F9005}"/>
                  </a:ext>
                </a:extLst>
              </p:cNvPr>
              <p:cNvSpPr>
                <a:spLocks noChangeArrowheads="1"/>
              </p:cNvSpPr>
              <p:nvPr/>
            </p:nvSpPr>
            <p:spPr bwMode="auto">
              <a:xfrm>
                <a:off x="1369" y="717"/>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2" name="Oval 48">
                <a:extLst>
                  <a:ext uri="{FF2B5EF4-FFF2-40B4-BE49-F238E27FC236}">
                    <a16:creationId xmlns:a16="http://schemas.microsoft.com/office/drawing/2014/main" id="{9D659637-D5C1-4ECF-B233-C37A34F7F838}"/>
                  </a:ext>
                </a:extLst>
              </p:cNvPr>
              <p:cNvSpPr>
                <a:spLocks noChangeArrowheads="1"/>
              </p:cNvSpPr>
              <p:nvPr/>
            </p:nvSpPr>
            <p:spPr bwMode="auto">
              <a:xfrm>
                <a:off x="910" y="104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3" name="Line 49">
                <a:extLst>
                  <a:ext uri="{FF2B5EF4-FFF2-40B4-BE49-F238E27FC236}">
                    <a16:creationId xmlns:a16="http://schemas.microsoft.com/office/drawing/2014/main" id="{CAA7315A-ABD5-4F93-9F5B-A22391E3ED8A}"/>
                  </a:ext>
                </a:extLst>
              </p:cNvPr>
              <p:cNvSpPr>
                <a:spLocks noChangeShapeType="1"/>
              </p:cNvSpPr>
              <p:nvPr/>
            </p:nvSpPr>
            <p:spPr bwMode="auto">
              <a:xfrm>
                <a:off x="1200" y="1089"/>
                <a:ext cx="240" cy="13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4" name="Rectangle 50">
                <a:extLst>
                  <a:ext uri="{FF2B5EF4-FFF2-40B4-BE49-F238E27FC236}">
                    <a16:creationId xmlns:a16="http://schemas.microsoft.com/office/drawing/2014/main" id="{C27AA798-5CBA-4BD3-AF05-1F9D4E4060B1}"/>
                  </a:ext>
                </a:extLst>
              </p:cNvPr>
              <p:cNvSpPr>
                <a:spLocks noChangeArrowheads="1"/>
              </p:cNvSpPr>
              <p:nvPr/>
            </p:nvSpPr>
            <p:spPr bwMode="auto">
              <a:xfrm rot="-5400000">
                <a:off x="1277" y="1592"/>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5" name="Line 51">
                <a:extLst>
                  <a:ext uri="{FF2B5EF4-FFF2-40B4-BE49-F238E27FC236}">
                    <a16:creationId xmlns:a16="http://schemas.microsoft.com/office/drawing/2014/main" id="{F2F9C4D6-DB7D-4B05-AAA3-C0CBF5B67D9B}"/>
                  </a:ext>
                </a:extLst>
              </p:cNvPr>
              <p:cNvSpPr>
                <a:spLocks noChangeShapeType="1"/>
              </p:cNvSpPr>
              <p:nvPr/>
            </p:nvSpPr>
            <p:spPr bwMode="auto">
              <a:xfrm flipV="1">
                <a:off x="1210" y="912"/>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6" name="Oval 52">
                <a:extLst>
                  <a:ext uri="{FF2B5EF4-FFF2-40B4-BE49-F238E27FC236}">
                    <a16:creationId xmlns:a16="http://schemas.microsoft.com/office/drawing/2014/main" id="{8EE91089-46D8-4C66-9446-6353DE26B226}"/>
                  </a:ext>
                </a:extLst>
              </p:cNvPr>
              <p:cNvSpPr>
                <a:spLocks noChangeArrowheads="1"/>
              </p:cNvSpPr>
              <p:nvPr/>
            </p:nvSpPr>
            <p:spPr bwMode="auto">
              <a:xfrm>
                <a:off x="318" y="1940"/>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7" name="Line 53">
                <a:extLst>
                  <a:ext uri="{FF2B5EF4-FFF2-40B4-BE49-F238E27FC236}">
                    <a16:creationId xmlns:a16="http://schemas.microsoft.com/office/drawing/2014/main" id="{B3C17C99-1F61-4715-9FC6-54C7D1897BED}"/>
                  </a:ext>
                </a:extLst>
              </p:cNvPr>
              <p:cNvSpPr>
                <a:spLocks noChangeShapeType="1"/>
              </p:cNvSpPr>
              <p:nvPr/>
            </p:nvSpPr>
            <p:spPr bwMode="auto">
              <a:xfrm>
                <a:off x="936" y="1104"/>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8" name="Rectangle 54">
                <a:extLst>
                  <a:ext uri="{FF2B5EF4-FFF2-40B4-BE49-F238E27FC236}">
                    <a16:creationId xmlns:a16="http://schemas.microsoft.com/office/drawing/2014/main" id="{418A952D-4C0A-45AE-B024-5F0F70915190}"/>
                  </a:ext>
                </a:extLst>
              </p:cNvPr>
              <p:cNvSpPr>
                <a:spLocks noChangeArrowheads="1"/>
              </p:cNvSpPr>
              <p:nvPr/>
            </p:nvSpPr>
            <p:spPr bwMode="auto">
              <a:xfrm rot="-5400000">
                <a:off x="797" y="1435"/>
                <a:ext cx="276" cy="79"/>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49" name="Line 55">
                <a:extLst>
                  <a:ext uri="{FF2B5EF4-FFF2-40B4-BE49-F238E27FC236}">
                    <a16:creationId xmlns:a16="http://schemas.microsoft.com/office/drawing/2014/main" id="{2AF02CBC-F969-4A02-9A0D-7D4CADED9A43}"/>
                  </a:ext>
                </a:extLst>
              </p:cNvPr>
              <p:cNvSpPr>
                <a:spLocks noChangeShapeType="1"/>
              </p:cNvSpPr>
              <p:nvPr/>
            </p:nvSpPr>
            <p:spPr bwMode="auto">
              <a:xfrm flipH="1">
                <a:off x="1408" y="1323"/>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0" name="Line 56">
                <a:extLst>
                  <a:ext uri="{FF2B5EF4-FFF2-40B4-BE49-F238E27FC236}">
                    <a16:creationId xmlns:a16="http://schemas.microsoft.com/office/drawing/2014/main" id="{B72C5C28-BDB2-46FB-80B7-101811B2E9C6}"/>
                  </a:ext>
                </a:extLst>
              </p:cNvPr>
              <p:cNvSpPr>
                <a:spLocks noChangeShapeType="1"/>
              </p:cNvSpPr>
              <p:nvPr/>
            </p:nvSpPr>
            <p:spPr bwMode="auto">
              <a:xfrm>
                <a:off x="1670" y="1657"/>
                <a:ext cx="0" cy="3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1" name="Line 57">
                <a:extLst>
                  <a:ext uri="{FF2B5EF4-FFF2-40B4-BE49-F238E27FC236}">
                    <a16:creationId xmlns:a16="http://schemas.microsoft.com/office/drawing/2014/main" id="{C49F10ED-11D4-4B67-BFF1-EB5403136861}"/>
                  </a:ext>
                </a:extLst>
              </p:cNvPr>
              <p:cNvSpPr>
                <a:spLocks noChangeShapeType="1"/>
              </p:cNvSpPr>
              <p:nvPr/>
            </p:nvSpPr>
            <p:spPr bwMode="auto">
              <a:xfrm>
                <a:off x="1665" y="1320"/>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2" name="Line 58">
                <a:extLst>
                  <a:ext uri="{FF2B5EF4-FFF2-40B4-BE49-F238E27FC236}">
                    <a16:creationId xmlns:a16="http://schemas.microsoft.com/office/drawing/2014/main" id="{7EC71E7B-23D6-45C9-8200-2E41AC3A9E8D}"/>
                  </a:ext>
                </a:extLst>
              </p:cNvPr>
              <p:cNvSpPr>
                <a:spLocks noChangeShapeType="1"/>
              </p:cNvSpPr>
              <p:nvPr/>
            </p:nvSpPr>
            <p:spPr bwMode="auto">
              <a:xfrm>
                <a:off x="1579" y="15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3" name="Line 59">
                <a:extLst>
                  <a:ext uri="{FF2B5EF4-FFF2-40B4-BE49-F238E27FC236}">
                    <a16:creationId xmlns:a16="http://schemas.microsoft.com/office/drawing/2014/main" id="{45C6A8E3-C1B3-401D-8391-319EA89563AB}"/>
                  </a:ext>
                </a:extLst>
              </p:cNvPr>
              <p:cNvSpPr>
                <a:spLocks noChangeShapeType="1"/>
              </p:cNvSpPr>
              <p:nvPr/>
            </p:nvSpPr>
            <p:spPr bwMode="auto">
              <a:xfrm>
                <a:off x="1579" y="165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4" name="Text Box 60">
                <a:extLst>
                  <a:ext uri="{FF2B5EF4-FFF2-40B4-BE49-F238E27FC236}">
                    <a16:creationId xmlns:a16="http://schemas.microsoft.com/office/drawing/2014/main" id="{AF8A8D20-115B-43B3-972B-72BA6BC9CFA6}"/>
                  </a:ext>
                </a:extLst>
              </p:cNvPr>
              <p:cNvSpPr txBox="1">
                <a:spLocks noChangeArrowheads="1"/>
              </p:cNvSpPr>
              <p:nvPr/>
            </p:nvSpPr>
            <p:spPr bwMode="auto">
              <a:xfrm>
                <a:off x="1471" y="135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5355" name="Text Box 61">
                <a:extLst>
                  <a:ext uri="{FF2B5EF4-FFF2-40B4-BE49-F238E27FC236}">
                    <a16:creationId xmlns:a16="http://schemas.microsoft.com/office/drawing/2014/main" id="{48D49BE7-5941-46C4-B430-1B460A861562}"/>
                  </a:ext>
                </a:extLst>
              </p:cNvPr>
              <p:cNvSpPr txBox="1">
                <a:spLocks noChangeArrowheads="1"/>
              </p:cNvSpPr>
              <p:nvPr/>
            </p:nvSpPr>
            <p:spPr bwMode="auto">
              <a:xfrm>
                <a:off x="1746" y="1465"/>
                <a:ext cx="30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e</a:t>
                </a:r>
                <a:endParaRPr lang="en-US" altLang="zh-CN">
                  <a:solidFill>
                    <a:srgbClr val="0000FF"/>
                  </a:solidFill>
                </a:endParaRPr>
              </a:p>
            </p:txBody>
          </p:sp>
          <p:sp>
            <p:nvSpPr>
              <p:cNvPr id="55356" name="Oval 62">
                <a:extLst>
                  <a:ext uri="{FF2B5EF4-FFF2-40B4-BE49-F238E27FC236}">
                    <a16:creationId xmlns:a16="http://schemas.microsoft.com/office/drawing/2014/main" id="{C030DFF6-8662-4A5C-A76D-2227305D034B}"/>
                  </a:ext>
                </a:extLst>
              </p:cNvPr>
              <p:cNvSpPr>
                <a:spLocks noChangeArrowheads="1"/>
              </p:cNvSpPr>
              <p:nvPr/>
            </p:nvSpPr>
            <p:spPr bwMode="auto">
              <a:xfrm>
                <a:off x="1394" y="1289"/>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57" name="Oval 63">
                <a:extLst>
                  <a:ext uri="{FF2B5EF4-FFF2-40B4-BE49-F238E27FC236}">
                    <a16:creationId xmlns:a16="http://schemas.microsoft.com/office/drawing/2014/main" id="{8FC4AFE0-AED9-44ED-8D5F-A1EE1134DDBA}"/>
                  </a:ext>
                </a:extLst>
              </p:cNvPr>
              <p:cNvSpPr>
                <a:spLocks noChangeArrowheads="1"/>
              </p:cNvSpPr>
              <p:nvPr/>
            </p:nvSpPr>
            <p:spPr bwMode="auto">
              <a:xfrm>
                <a:off x="1394" y="193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58" name="Oval 64">
                <a:extLst>
                  <a:ext uri="{FF2B5EF4-FFF2-40B4-BE49-F238E27FC236}">
                    <a16:creationId xmlns:a16="http://schemas.microsoft.com/office/drawing/2014/main" id="{C398F127-750A-47A6-AED3-A4F084CB1456}"/>
                  </a:ext>
                </a:extLst>
              </p:cNvPr>
              <p:cNvSpPr>
                <a:spLocks noChangeArrowheads="1"/>
              </p:cNvSpPr>
              <p:nvPr/>
            </p:nvSpPr>
            <p:spPr bwMode="auto">
              <a:xfrm>
                <a:off x="1644" y="194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59" name="Text Box 65">
                <a:extLst>
                  <a:ext uri="{FF2B5EF4-FFF2-40B4-BE49-F238E27FC236}">
                    <a16:creationId xmlns:a16="http://schemas.microsoft.com/office/drawing/2014/main" id="{4E8B49DD-8C09-4C2C-BDC7-BAC52896375B}"/>
                  </a:ext>
                </a:extLst>
              </p:cNvPr>
              <p:cNvSpPr txBox="1">
                <a:spLocks noChangeArrowheads="1"/>
              </p:cNvSpPr>
              <p:nvPr/>
            </p:nvSpPr>
            <p:spPr bwMode="auto">
              <a:xfrm>
                <a:off x="2256" y="1104"/>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o</a:t>
                </a:r>
              </a:p>
            </p:txBody>
          </p:sp>
          <p:sp>
            <p:nvSpPr>
              <p:cNvPr id="55360" name="Text Box 66">
                <a:extLst>
                  <a:ext uri="{FF2B5EF4-FFF2-40B4-BE49-F238E27FC236}">
                    <a16:creationId xmlns:a16="http://schemas.microsoft.com/office/drawing/2014/main" id="{F7CAB334-84D8-46F8-9DED-EB9BB6233311}"/>
                  </a:ext>
                </a:extLst>
              </p:cNvPr>
              <p:cNvSpPr txBox="1">
                <a:spLocks noChangeArrowheads="1"/>
              </p:cNvSpPr>
              <p:nvPr/>
            </p:nvSpPr>
            <p:spPr bwMode="auto">
              <a:xfrm>
                <a:off x="552" y="1296"/>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b1</a:t>
                </a:r>
                <a:endParaRPr lang="en-US" altLang="zh-CN" b="0">
                  <a:solidFill>
                    <a:srgbClr val="0000FF"/>
                  </a:solidFill>
                </a:endParaRPr>
              </a:p>
            </p:txBody>
          </p:sp>
          <p:sp>
            <p:nvSpPr>
              <p:cNvPr id="55361" name="Text Box 67">
                <a:extLst>
                  <a:ext uri="{FF2B5EF4-FFF2-40B4-BE49-F238E27FC236}">
                    <a16:creationId xmlns:a16="http://schemas.microsoft.com/office/drawing/2014/main" id="{3BC09FAD-60D3-4163-90E9-6B8FFAC93FBE}"/>
                  </a:ext>
                </a:extLst>
              </p:cNvPr>
              <p:cNvSpPr txBox="1">
                <a:spLocks noChangeArrowheads="1"/>
              </p:cNvSpPr>
              <p:nvPr/>
            </p:nvSpPr>
            <p:spPr bwMode="auto">
              <a:xfrm>
                <a:off x="1104" y="1488"/>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55362" name="Line 68">
                <a:extLst>
                  <a:ext uri="{FF2B5EF4-FFF2-40B4-BE49-F238E27FC236}">
                    <a16:creationId xmlns:a16="http://schemas.microsoft.com/office/drawing/2014/main" id="{54677AA1-146E-4D8E-A4AF-E065177EEE53}"/>
                  </a:ext>
                </a:extLst>
              </p:cNvPr>
              <p:cNvSpPr>
                <a:spLocks noChangeShapeType="1"/>
              </p:cNvSpPr>
              <p:nvPr/>
            </p:nvSpPr>
            <p:spPr bwMode="auto">
              <a:xfrm>
                <a:off x="988" y="1018"/>
                <a:ext cx="192" cy="0"/>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3" name="Text Box 69">
                <a:extLst>
                  <a:ext uri="{FF2B5EF4-FFF2-40B4-BE49-F238E27FC236}">
                    <a16:creationId xmlns:a16="http://schemas.microsoft.com/office/drawing/2014/main" id="{C45C1804-4033-4ED2-969C-D97E414366F5}"/>
                  </a:ext>
                </a:extLst>
              </p:cNvPr>
              <p:cNvSpPr txBox="1">
                <a:spLocks noChangeArrowheads="1"/>
              </p:cNvSpPr>
              <p:nvPr/>
            </p:nvSpPr>
            <p:spPr bwMode="auto">
              <a:xfrm>
                <a:off x="960" y="7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B</a:t>
                </a:r>
              </a:p>
            </p:txBody>
          </p:sp>
          <p:sp>
            <p:nvSpPr>
              <p:cNvPr id="55364" name="Text Box 70">
                <a:extLst>
                  <a:ext uri="{FF2B5EF4-FFF2-40B4-BE49-F238E27FC236}">
                    <a16:creationId xmlns:a16="http://schemas.microsoft.com/office/drawing/2014/main" id="{EF85C002-C32F-41C9-88F4-B8C6C58F1E96}"/>
                  </a:ext>
                </a:extLst>
              </p:cNvPr>
              <p:cNvSpPr txBox="1">
                <a:spLocks noChangeArrowheads="1"/>
              </p:cNvSpPr>
              <p:nvPr/>
            </p:nvSpPr>
            <p:spPr bwMode="auto">
              <a:xfrm>
                <a:off x="1440" y="7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C</a:t>
                </a:r>
              </a:p>
            </p:txBody>
          </p:sp>
          <p:sp>
            <p:nvSpPr>
              <p:cNvPr id="55365" name="Text Box 71">
                <a:extLst>
                  <a:ext uri="{FF2B5EF4-FFF2-40B4-BE49-F238E27FC236}">
                    <a16:creationId xmlns:a16="http://schemas.microsoft.com/office/drawing/2014/main" id="{6827D527-BC89-4D9E-BFEE-B6159095B3BF}"/>
                  </a:ext>
                </a:extLst>
              </p:cNvPr>
              <p:cNvSpPr txBox="1">
                <a:spLocks noChangeArrowheads="1"/>
              </p:cNvSpPr>
              <p:nvPr/>
            </p:nvSpPr>
            <p:spPr bwMode="auto">
              <a:xfrm>
                <a:off x="1104" y="11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E</a:t>
                </a:r>
              </a:p>
            </p:txBody>
          </p:sp>
          <p:sp>
            <p:nvSpPr>
              <p:cNvPr id="55366" name="Line 72">
                <a:extLst>
                  <a:ext uri="{FF2B5EF4-FFF2-40B4-BE49-F238E27FC236}">
                    <a16:creationId xmlns:a16="http://schemas.microsoft.com/office/drawing/2014/main" id="{099EF2FB-9C04-4BAE-A7AB-2B90F0ABEFD9}"/>
                  </a:ext>
                </a:extLst>
              </p:cNvPr>
              <p:cNvSpPr>
                <a:spLocks noChangeShapeType="1"/>
              </p:cNvSpPr>
              <p:nvPr/>
            </p:nvSpPr>
            <p:spPr bwMode="auto">
              <a:xfrm rot="5363815">
                <a:off x="1311" y="866"/>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7" name="Line 73">
                <a:extLst>
                  <a:ext uri="{FF2B5EF4-FFF2-40B4-BE49-F238E27FC236}">
                    <a16:creationId xmlns:a16="http://schemas.microsoft.com/office/drawing/2014/main" id="{AB527573-52CB-4792-A03C-DD5875820325}"/>
                  </a:ext>
                </a:extLst>
              </p:cNvPr>
              <p:cNvSpPr>
                <a:spLocks noChangeShapeType="1"/>
              </p:cNvSpPr>
              <p:nvPr/>
            </p:nvSpPr>
            <p:spPr bwMode="auto">
              <a:xfrm rot="5363815">
                <a:off x="1220" y="1342"/>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8" name="Line 74">
                <a:extLst>
                  <a:ext uri="{FF2B5EF4-FFF2-40B4-BE49-F238E27FC236}">
                    <a16:creationId xmlns:a16="http://schemas.microsoft.com/office/drawing/2014/main" id="{70234358-0A04-434E-9B2E-7FBEC1B05D9A}"/>
                  </a:ext>
                </a:extLst>
              </p:cNvPr>
              <p:cNvSpPr>
                <a:spLocks noChangeShapeType="1"/>
              </p:cNvSpPr>
              <p:nvPr/>
            </p:nvSpPr>
            <p:spPr bwMode="auto">
              <a:xfrm rot="5363815">
                <a:off x="908" y="641"/>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9" name="Text Box 75">
                <a:extLst>
                  <a:ext uri="{FF2B5EF4-FFF2-40B4-BE49-F238E27FC236}">
                    <a16:creationId xmlns:a16="http://schemas.microsoft.com/office/drawing/2014/main" id="{EC8958E9-84FF-4905-B1D8-04C8F39D623F}"/>
                  </a:ext>
                </a:extLst>
              </p:cNvPr>
              <p:cNvSpPr txBox="1">
                <a:spLocks noChangeArrowheads="1"/>
              </p:cNvSpPr>
              <p:nvPr/>
            </p:nvSpPr>
            <p:spPr bwMode="auto">
              <a:xfrm>
                <a:off x="1031" y="4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i="1" baseline="-25000">
                    <a:solidFill>
                      <a:srgbClr val="FF3300"/>
                    </a:solidFill>
                  </a:rPr>
                  <a:t>R</a:t>
                </a:r>
              </a:p>
            </p:txBody>
          </p:sp>
          <p:sp>
            <p:nvSpPr>
              <p:cNvPr id="55370" name="Text Box 76">
                <a:extLst>
                  <a:ext uri="{FF2B5EF4-FFF2-40B4-BE49-F238E27FC236}">
                    <a16:creationId xmlns:a16="http://schemas.microsoft.com/office/drawing/2014/main" id="{D90EE8E6-305A-4826-B2E2-EFD29F1029A3}"/>
                  </a:ext>
                </a:extLst>
              </p:cNvPr>
              <p:cNvSpPr txBox="1">
                <a:spLocks noChangeArrowheads="1"/>
              </p:cNvSpPr>
              <p:nvPr/>
            </p:nvSpPr>
            <p:spPr bwMode="auto">
              <a:xfrm>
                <a:off x="240" y="12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i</a:t>
                </a:r>
              </a:p>
            </p:txBody>
          </p:sp>
          <p:sp>
            <p:nvSpPr>
              <p:cNvPr id="55371" name="Text Box 77">
                <a:extLst>
                  <a:ext uri="{FF2B5EF4-FFF2-40B4-BE49-F238E27FC236}">
                    <a16:creationId xmlns:a16="http://schemas.microsoft.com/office/drawing/2014/main" id="{0DD2A901-672C-4F04-98B0-B011C201D469}"/>
                  </a:ext>
                </a:extLst>
              </p:cNvPr>
              <p:cNvSpPr txBox="1">
                <a:spLocks noChangeArrowheads="1"/>
              </p:cNvSpPr>
              <p:nvPr/>
            </p:nvSpPr>
            <p:spPr bwMode="auto">
              <a:xfrm>
                <a:off x="1404" y="1044"/>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E</a:t>
                </a:r>
              </a:p>
            </p:txBody>
          </p:sp>
          <p:sp>
            <p:nvSpPr>
              <p:cNvPr id="55372" name="Text Box 78">
                <a:extLst>
                  <a:ext uri="{FF2B5EF4-FFF2-40B4-BE49-F238E27FC236}">
                    <a16:creationId xmlns:a16="http://schemas.microsoft.com/office/drawing/2014/main" id="{3160D61B-5FA8-417A-9767-2D996A4ECBA4}"/>
                  </a:ext>
                </a:extLst>
              </p:cNvPr>
              <p:cNvSpPr txBox="1">
                <a:spLocks noChangeArrowheads="1"/>
              </p:cNvSpPr>
              <p:nvPr/>
            </p:nvSpPr>
            <p:spPr bwMode="auto">
              <a:xfrm>
                <a:off x="936" y="1008"/>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U</a:t>
                </a:r>
                <a:r>
                  <a:rPr lang="en-US" altLang="zh-CN" sz="2000" baseline="-25000">
                    <a:solidFill>
                      <a:srgbClr val="FF3300"/>
                    </a:solidFill>
                  </a:rPr>
                  <a:t>B</a:t>
                </a:r>
              </a:p>
            </p:txBody>
          </p:sp>
          <p:sp>
            <p:nvSpPr>
              <p:cNvPr id="55373" name="Text Box 79">
                <a:extLst>
                  <a:ext uri="{FF2B5EF4-FFF2-40B4-BE49-F238E27FC236}">
                    <a16:creationId xmlns:a16="http://schemas.microsoft.com/office/drawing/2014/main" id="{CC937505-1652-4643-9F7F-644ED7316FEB}"/>
                  </a:ext>
                </a:extLst>
              </p:cNvPr>
              <p:cNvSpPr txBox="1">
                <a:spLocks noChangeArrowheads="1"/>
              </p:cNvSpPr>
              <p:nvPr/>
            </p:nvSpPr>
            <p:spPr bwMode="auto">
              <a:xfrm>
                <a:off x="0" y="2064"/>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00FF"/>
                  </a:solidFill>
                  <a:ea typeface="黑体" panose="02010609060101010101" pitchFamily="49" charset="-122"/>
                </a:endParaRPr>
              </a:p>
            </p:txBody>
          </p:sp>
        </p:grpSp>
        <p:sp>
          <p:nvSpPr>
            <p:cNvPr id="55307" name="Rectangle 80">
              <a:extLst>
                <a:ext uri="{FF2B5EF4-FFF2-40B4-BE49-F238E27FC236}">
                  <a16:creationId xmlns:a16="http://schemas.microsoft.com/office/drawing/2014/main" id="{732E0999-C03C-440B-B34F-827D7D213DFE}"/>
                </a:ext>
              </a:extLst>
            </p:cNvPr>
            <p:cNvSpPr>
              <a:spLocks noChangeArrowheads="1"/>
            </p:cNvSpPr>
            <p:nvPr/>
          </p:nvSpPr>
          <p:spPr bwMode="auto">
            <a:xfrm>
              <a:off x="216" y="2112"/>
              <a:ext cx="2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solidFill>
                    <a:srgbClr val="FF00FF"/>
                  </a:solidFill>
                  <a:ea typeface="黑体" panose="02010609060101010101" pitchFamily="49" charset="-122"/>
                </a:rPr>
                <a:t>阻容耦合的静态工作点稳定电路</a:t>
              </a:r>
            </a:p>
          </p:txBody>
        </p:sp>
      </p:grpSp>
      <p:sp>
        <p:nvSpPr>
          <p:cNvPr id="55377" name="Text Box 81">
            <a:extLst>
              <a:ext uri="{FF2B5EF4-FFF2-40B4-BE49-F238E27FC236}">
                <a16:creationId xmlns:a16="http://schemas.microsoft.com/office/drawing/2014/main" id="{6FF784DB-C1E5-4823-95CD-3431BFD39317}"/>
              </a:ext>
            </a:extLst>
          </p:cNvPr>
          <p:cNvSpPr txBox="1">
            <a:spLocks noChangeArrowheads="1"/>
          </p:cNvSpPr>
          <p:nvPr/>
        </p:nvSpPr>
        <p:spPr bwMode="auto">
          <a:xfrm>
            <a:off x="914400" y="16002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由于 </a:t>
            </a:r>
            <a:r>
              <a:rPr lang="en-US" altLang="zh-CN" i="1"/>
              <a:t>I</a:t>
            </a:r>
            <a:r>
              <a:rPr lang="en-US" altLang="zh-CN" i="1" baseline="-25000"/>
              <a:t>R</a:t>
            </a:r>
            <a:r>
              <a:rPr lang="en-US" altLang="zh-CN"/>
              <a:t> &gt;&gt; </a:t>
            </a:r>
            <a:r>
              <a:rPr lang="en-US" altLang="zh-CN" i="1"/>
              <a:t>I</a:t>
            </a:r>
            <a:r>
              <a:rPr lang="en-US" altLang="zh-CN" baseline="-25000"/>
              <a:t>BQ</a:t>
            </a:r>
            <a:r>
              <a:rPr lang="en-US" altLang="zh-CN"/>
              <a:t>， </a:t>
            </a:r>
            <a:r>
              <a:rPr lang="zh-CN" altLang="en-US"/>
              <a:t>可得</a:t>
            </a:r>
            <a:r>
              <a:rPr lang="zh-CN" altLang="en-US">
                <a:latin typeface="宋体" panose="02010600030101010101" pitchFamily="2" charset="-122"/>
              </a:rPr>
              <a:t>(估算)</a:t>
            </a:r>
          </a:p>
        </p:txBody>
      </p:sp>
      <p:graphicFrame>
        <p:nvGraphicFramePr>
          <p:cNvPr id="55378" name="Object 82">
            <a:extLst>
              <a:ext uri="{FF2B5EF4-FFF2-40B4-BE49-F238E27FC236}">
                <a16:creationId xmlns:a16="http://schemas.microsoft.com/office/drawing/2014/main" id="{FB0EDB3E-A1A5-4A85-AFDD-B90D0FCE7D75}"/>
              </a:ext>
            </a:extLst>
          </p:cNvPr>
          <p:cNvGraphicFramePr>
            <a:graphicFrameLocks noChangeAspect="1"/>
          </p:cNvGraphicFramePr>
          <p:nvPr/>
        </p:nvGraphicFramePr>
        <p:xfrm>
          <a:off x="1066800" y="2362200"/>
          <a:ext cx="2895600" cy="965200"/>
        </p:xfrm>
        <a:graphic>
          <a:graphicData uri="http://schemas.openxmlformats.org/presentationml/2006/ole">
            <mc:AlternateContent xmlns:mc="http://schemas.openxmlformats.org/markup-compatibility/2006">
              <mc:Choice xmlns:v="urn:schemas-microsoft-com:vml" Requires="v">
                <p:oleObj spid="_x0000_s55380" r:id="rId3" imgW="1145984" imgH="381995" progId="Equation.3">
                  <p:embed/>
                </p:oleObj>
              </mc:Choice>
              <mc:Fallback>
                <p:oleObj r:id="rId3" imgW="1145984" imgH="381995" progId="Equation.3">
                  <p:embed/>
                  <p:pic>
                    <p:nvPicPr>
                      <p:cNvPr id="0" name="Object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2895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Rectangle 83">
            <a:extLst>
              <a:ext uri="{FF2B5EF4-FFF2-40B4-BE49-F238E27FC236}">
                <a16:creationId xmlns:a16="http://schemas.microsoft.com/office/drawing/2014/main" id="{2600D877-BC31-41EB-A8E8-9876857613C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77"/>
                                        </p:tgtEl>
                                        <p:attrNameLst>
                                          <p:attrName>style.visibility</p:attrName>
                                        </p:attrNameLst>
                                      </p:cBhvr>
                                      <p:to>
                                        <p:strVal val="visible"/>
                                      </p:to>
                                    </p:set>
                                    <p:animEffect transition="in" filter="blinds(horizontal)">
                                      <p:cBhvr>
                                        <p:cTn id="7" dur="500"/>
                                        <p:tgtEl>
                                          <p:spTgt spid="55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78"/>
                                        </p:tgtEl>
                                        <p:attrNameLst>
                                          <p:attrName>style.visibility</p:attrName>
                                        </p:attrNameLst>
                                      </p:cBhvr>
                                      <p:to>
                                        <p:strVal val="visible"/>
                                      </p:to>
                                    </p:set>
                                    <p:animEffect transition="in" filter="wipe(left)">
                                      <p:cBhvr>
                                        <p:cTn id="12" dur="500"/>
                                        <p:tgtEl>
                                          <p:spTgt spid="55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5298"/>
                                        </p:tgtEl>
                                        <p:attrNameLst>
                                          <p:attrName>style.visibility</p:attrName>
                                        </p:attrNameLst>
                                      </p:cBhvr>
                                      <p:to>
                                        <p:strVal val="visible"/>
                                      </p:to>
                                    </p:set>
                                    <p:animEffect transition="in" filter="wipe(left)">
                                      <p:cBhvr>
                                        <p:cTn id="17" dur="300"/>
                                        <p:tgtEl>
                                          <p:spTgt spid="55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5300"/>
                                        </p:tgtEl>
                                        <p:attrNameLst>
                                          <p:attrName>style.visibility</p:attrName>
                                        </p:attrNameLst>
                                      </p:cBhvr>
                                      <p:to>
                                        <p:strVal val="visible"/>
                                      </p:to>
                                    </p:set>
                                    <p:animEffect transition="in" filter="wipe(left)">
                                      <p:cBhvr>
                                        <p:cTn id="22" dur="300"/>
                                        <p:tgtEl>
                                          <p:spTgt spid="55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299"/>
                                        </p:tgtEl>
                                        <p:attrNameLst>
                                          <p:attrName>style.visibility</p:attrName>
                                        </p:attrNameLst>
                                      </p:cBhvr>
                                      <p:to>
                                        <p:strVal val="visible"/>
                                      </p:to>
                                    </p:set>
                                    <p:animEffect transition="in" filter="wipe(left)">
                                      <p:cBhvr>
                                        <p:cTn id="27"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nimBg="1" autoUpdateAnimBg="0"/>
      <p:bldP spid="55300" grpId="0" autoUpdateAnimBg="0"/>
      <p:bldP spid="5537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0363EE3A-66B0-4E82-AFD6-A9C2E49164F6}"/>
              </a:ext>
            </a:extLst>
          </p:cNvPr>
          <p:cNvSpPr txBox="1">
            <a:spLocks noChangeArrowheads="1"/>
          </p:cNvSpPr>
          <p:nvPr/>
        </p:nvSpPr>
        <p:spPr bwMode="auto">
          <a:xfrm>
            <a:off x="685800" y="6096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二、静态工作点的估算</a:t>
            </a:r>
          </a:p>
        </p:txBody>
      </p:sp>
      <p:sp>
        <p:nvSpPr>
          <p:cNvPr id="56323" name="Text Box 3">
            <a:extLst>
              <a:ext uri="{FF2B5EF4-FFF2-40B4-BE49-F238E27FC236}">
                <a16:creationId xmlns:a16="http://schemas.microsoft.com/office/drawing/2014/main" id="{808ABD12-DAB4-49AF-A948-CD7B7A3CCCDC}"/>
              </a:ext>
            </a:extLst>
          </p:cNvPr>
          <p:cNvSpPr txBox="1">
            <a:spLocks noChangeArrowheads="1"/>
          </p:cNvSpPr>
          <p:nvPr/>
        </p:nvSpPr>
        <p:spPr bwMode="auto">
          <a:xfrm>
            <a:off x="990600" y="1066800"/>
            <a:ext cx="5943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由于 </a:t>
            </a:r>
            <a:r>
              <a:rPr lang="en-US" altLang="zh-CN" sz="2600" i="1"/>
              <a:t>I</a:t>
            </a:r>
            <a:r>
              <a:rPr lang="en-US" altLang="zh-CN" sz="2600" i="1" baseline="-25000"/>
              <a:t>R</a:t>
            </a:r>
            <a:r>
              <a:rPr lang="en-US" altLang="zh-CN" sz="2600"/>
              <a:t> &gt;&gt; </a:t>
            </a:r>
            <a:r>
              <a:rPr lang="en-US" altLang="zh-CN" sz="2600" i="1"/>
              <a:t>I</a:t>
            </a:r>
            <a:r>
              <a:rPr lang="en-US" altLang="zh-CN" sz="2600" baseline="-25000"/>
              <a:t>BQ</a:t>
            </a:r>
            <a:r>
              <a:rPr lang="en-US" altLang="zh-CN" sz="2600"/>
              <a:t>， </a:t>
            </a:r>
            <a:r>
              <a:rPr lang="zh-CN" altLang="en-US" sz="2600"/>
              <a:t>可得</a:t>
            </a:r>
            <a:r>
              <a:rPr lang="zh-CN" altLang="en-US" sz="2600">
                <a:latin typeface="宋体" panose="02010600030101010101" pitchFamily="2" charset="-122"/>
              </a:rPr>
              <a:t>(估算)</a:t>
            </a:r>
          </a:p>
        </p:txBody>
      </p:sp>
      <p:graphicFrame>
        <p:nvGraphicFramePr>
          <p:cNvPr id="56324" name="Object 4">
            <a:extLst>
              <a:ext uri="{FF2B5EF4-FFF2-40B4-BE49-F238E27FC236}">
                <a16:creationId xmlns:a16="http://schemas.microsoft.com/office/drawing/2014/main" id="{FCD665C1-C325-4118-AC52-F8D5B7B24E6F}"/>
              </a:ext>
            </a:extLst>
          </p:cNvPr>
          <p:cNvGraphicFramePr>
            <a:graphicFrameLocks noChangeAspect="1"/>
          </p:cNvGraphicFramePr>
          <p:nvPr/>
        </p:nvGraphicFramePr>
        <p:xfrm>
          <a:off x="5715000" y="990600"/>
          <a:ext cx="2895600" cy="965200"/>
        </p:xfrm>
        <a:graphic>
          <a:graphicData uri="http://schemas.openxmlformats.org/presentationml/2006/ole">
            <mc:AlternateContent xmlns:mc="http://schemas.openxmlformats.org/markup-compatibility/2006">
              <mc:Choice xmlns:v="urn:schemas-microsoft-com:vml" Requires="v">
                <p:oleObj spid="_x0000_s56348" r:id="rId3" imgW="1145984" imgH="381995" progId="Equation.3">
                  <p:embed/>
                </p:oleObj>
              </mc:Choice>
              <mc:Fallback>
                <p:oleObj r:id="rId3" imgW="1145984" imgH="3819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90600"/>
                        <a:ext cx="2895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a:extLst>
              <a:ext uri="{FF2B5EF4-FFF2-40B4-BE49-F238E27FC236}">
                <a16:creationId xmlns:a16="http://schemas.microsoft.com/office/drawing/2014/main" id="{E454FBBF-B6D1-4FDC-A375-6F5811BC1FD7}"/>
              </a:ext>
            </a:extLst>
          </p:cNvPr>
          <p:cNvGraphicFramePr>
            <a:graphicFrameLocks noChangeAspect="1"/>
          </p:cNvGraphicFramePr>
          <p:nvPr/>
        </p:nvGraphicFramePr>
        <p:xfrm>
          <a:off x="1066800" y="1828800"/>
          <a:ext cx="5132388" cy="993775"/>
        </p:xfrm>
        <a:graphic>
          <a:graphicData uri="http://schemas.openxmlformats.org/presentationml/2006/ole">
            <mc:AlternateContent xmlns:mc="http://schemas.openxmlformats.org/markup-compatibility/2006">
              <mc:Choice xmlns:v="urn:schemas-microsoft-com:vml" Requires="v">
                <p:oleObj spid="_x0000_s56349" r:id="rId5" imgW="2032000" imgH="393700" progId="Equation.3">
                  <p:embed/>
                </p:oleObj>
              </mc:Choice>
              <mc:Fallback>
                <p:oleObj r:id="rId5" imgW="20320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828800"/>
                        <a:ext cx="5132388"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a:extLst>
              <a:ext uri="{FF2B5EF4-FFF2-40B4-BE49-F238E27FC236}">
                <a16:creationId xmlns:a16="http://schemas.microsoft.com/office/drawing/2014/main" id="{3D45C36F-AB2B-42A4-AFFE-CDA87C94C655}"/>
              </a:ext>
            </a:extLst>
          </p:cNvPr>
          <p:cNvGraphicFramePr>
            <a:graphicFrameLocks noChangeAspect="1"/>
          </p:cNvGraphicFramePr>
          <p:nvPr/>
        </p:nvGraphicFramePr>
        <p:xfrm>
          <a:off x="990600" y="3048000"/>
          <a:ext cx="4038600" cy="1062038"/>
        </p:xfrm>
        <a:graphic>
          <a:graphicData uri="http://schemas.openxmlformats.org/presentationml/2006/ole">
            <mc:AlternateContent xmlns:mc="http://schemas.openxmlformats.org/markup-compatibility/2006">
              <mc:Choice xmlns:v="urn:schemas-microsoft-com:vml" Requires="v">
                <p:oleObj spid="_x0000_s56350" r:id="rId7" imgW="3721100" imgH="977900" progId="Equation.3">
                  <p:embed/>
                </p:oleObj>
              </mc:Choice>
              <mc:Fallback>
                <p:oleObj r:id="rId7" imgW="3721100" imgH="977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048000"/>
                        <a:ext cx="403860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Text Box 7">
            <a:extLst>
              <a:ext uri="{FF2B5EF4-FFF2-40B4-BE49-F238E27FC236}">
                <a16:creationId xmlns:a16="http://schemas.microsoft.com/office/drawing/2014/main" id="{2AB35CC6-04F5-48B1-ACA8-E8D7D11CD9EE}"/>
              </a:ext>
            </a:extLst>
          </p:cNvPr>
          <p:cNvSpPr txBox="1">
            <a:spLocks noChangeArrowheads="1"/>
          </p:cNvSpPr>
          <p:nvPr/>
        </p:nvSpPr>
        <p:spPr bwMode="auto">
          <a:xfrm>
            <a:off x="914400" y="4495800"/>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静态基极电流</a:t>
            </a:r>
          </a:p>
        </p:txBody>
      </p:sp>
      <p:graphicFrame>
        <p:nvGraphicFramePr>
          <p:cNvPr id="56328" name="Object 8">
            <a:extLst>
              <a:ext uri="{FF2B5EF4-FFF2-40B4-BE49-F238E27FC236}">
                <a16:creationId xmlns:a16="http://schemas.microsoft.com/office/drawing/2014/main" id="{32F88DFA-36B4-45BD-B281-850C03DA1600}"/>
              </a:ext>
            </a:extLst>
          </p:cNvPr>
          <p:cNvGraphicFramePr>
            <a:graphicFrameLocks noChangeAspect="1"/>
          </p:cNvGraphicFramePr>
          <p:nvPr/>
        </p:nvGraphicFramePr>
        <p:xfrm>
          <a:off x="1524000" y="5181600"/>
          <a:ext cx="1600200" cy="1033463"/>
        </p:xfrm>
        <a:graphic>
          <a:graphicData uri="http://schemas.openxmlformats.org/presentationml/2006/ole">
            <mc:AlternateContent xmlns:mc="http://schemas.openxmlformats.org/markup-compatibility/2006">
              <mc:Choice xmlns:v="urn:schemas-microsoft-com:vml" Requires="v">
                <p:oleObj spid="_x0000_s56351" r:id="rId9" imgW="611192" imgH="394728" progId="Equation.3">
                  <p:embed/>
                </p:oleObj>
              </mc:Choice>
              <mc:Fallback>
                <p:oleObj r:id="rId9" imgW="611192" imgH="39472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181600"/>
                        <a:ext cx="16002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29" name="Group 9">
            <a:extLst>
              <a:ext uri="{FF2B5EF4-FFF2-40B4-BE49-F238E27FC236}">
                <a16:creationId xmlns:a16="http://schemas.microsoft.com/office/drawing/2014/main" id="{8C4F9671-FB8B-4C01-A000-169D92DC0A2E}"/>
              </a:ext>
            </a:extLst>
          </p:cNvPr>
          <p:cNvGrpSpPr>
            <a:grpSpLocks/>
          </p:cNvGrpSpPr>
          <p:nvPr/>
        </p:nvGrpSpPr>
        <p:grpSpPr bwMode="auto">
          <a:xfrm>
            <a:off x="5410200" y="2819400"/>
            <a:ext cx="3333750" cy="3200400"/>
            <a:chOff x="0" y="0"/>
            <a:chExt cx="2100" cy="2016"/>
          </a:xfrm>
        </p:grpSpPr>
        <p:grpSp>
          <p:nvGrpSpPr>
            <p:cNvPr id="56331" name="Group 10">
              <a:extLst>
                <a:ext uri="{FF2B5EF4-FFF2-40B4-BE49-F238E27FC236}">
                  <a16:creationId xmlns:a16="http://schemas.microsoft.com/office/drawing/2014/main" id="{91BD483D-EEAC-45AE-A9FF-BD5789EF4AB8}"/>
                </a:ext>
              </a:extLst>
            </p:cNvPr>
            <p:cNvGrpSpPr>
              <a:grpSpLocks/>
            </p:cNvGrpSpPr>
            <p:nvPr/>
          </p:nvGrpSpPr>
          <p:grpSpPr bwMode="auto">
            <a:xfrm>
              <a:off x="0" y="0"/>
              <a:ext cx="2100" cy="2016"/>
              <a:chOff x="0" y="0"/>
              <a:chExt cx="2100" cy="2016"/>
            </a:xfrm>
          </p:grpSpPr>
          <p:graphicFrame>
            <p:nvGraphicFramePr>
              <p:cNvPr id="56345" name="Object 11">
                <a:extLst>
                  <a:ext uri="{FF2B5EF4-FFF2-40B4-BE49-F238E27FC236}">
                    <a16:creationId xmlns:a16="http://schemas.microsoft.com/office/drawing/2014/main" id="{8FBDF869-719D-4436-956C-66E0B03EDA9F}"/>
                  </a:ext>
                </a:extLst>
              </p:cNvPr>
              <p:cNvGraphicFramePr>
                <a:graphicFrameLocks noChangeAspect="1"/>
              </p:cNvGraphicFramePr>
              <p:nvPr/>
            </p:nvGraphicFramePr>
            <p:xfrm>
              <a:off x="48" y="0"/>
              <a:ext cx="2052" cy="2016"/>
            </p:xfrm>
            <a:graphic>
              <a:graphicData uri="http://schemas.openxmlformats.org/presentationml/2006/ole">
                <mc:AlternateContent xmlns:mc="http://schemas.openxmlformats.org/markup-compatibility/2006">
                  <mc:Choice xmlns:v="urn:schemas-microsoft-com:vml" Requires="v">
                    <p:oleObj spid="_x0000_s56352" name="BMP 图像" r:id="rId11" imgW="2752381" imgH="2257740" progId="Paint.Picture">
                      <p:embed/>
                    </p:oleObj>
                  </mc:Choice>
                  <mc:Fallback>
                    <p:oleObj name="BMP 图像" r:id="rId11" imgW="2752381" imgH="2257740" progId="Paint.Picture">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 y="0"/>
                            <a:ext cx="2052" cy="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46" name="Rectangle 12">
                <a:extLst>
                  <a:ext uri="{FF2B5EF4-FFF2-40B4-BE49-F238E27FC236}">
                    <a16:creationId xmlns:a16="http://schemas.microsoft.com/office/drawing/2014/main" id="{2F8E7752-3DEE-4E42-8908-961B89292E0F}"/>
                  </a:ext>
                </a:extLst>
              </p:cNvPr>
              <p:cNvSpPr>
                <a:spLocks noChangeArrowheads="1"/>
              </p:cNvSpPr>
              <p:nvPr/>
            </p:nvSpPr>
            <p:spPr bwMode="auto">
              <a:xfrm>
                <a:off x="0" y="432"/>
                <a:ext cx="384"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latin typeface="宋体" panose="02010600030101010101" pitchFamily="2" charset="-122"/>
                  </a:rPr>
                  <a:t>R</a:t>
                </a:r>
                <a:r>
                  <a:rPr lang="en-US" altLang="zh-CN" i="1" baseline="-25000">
                    <a:latin typeface="宋体" panose="02010600030101010101" pitchFamily="2" charset="-122"/>
                  </a:rPr>
                  <a:t>b2</a:t>
                </a:r>
              </a:p>
            </p:txBody>
          </p:sp>
          <p:sp>
            <p:nvSpPr>
              <p:cNvPr id="56347" name="Rectangle 13">
                <a:extLst>
                  <a:ext uri="{FF2B5EF4-FFF2-40B4-BE49-F238E27FC236}">
                    <a16:creationId xmlns:a16="http://schemas.microsoft.com/office/drawing/2014/main" id="{4CCDECD8-A4C9-47C3-9F02-A8EFF7323F50}"/>
                  </a:ext>
                </a:extLst>
              </p:cNvPr>
              <p:cNvSpPr>
                <a:spLocks noChangeArrowheads="1"/>
              </p:cNvSpPr>
              <p:nvPr/>
            </p:nvSpPr>
            <p:spPr bwMode="auto">
              <a:xfrm>
                <a:off x="0" y="1248"/>
                <a:ext cx="384"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latin typeface="宋体" panose="02010600030101010101" pitchFamily="2" charset="-122"/>
                  </a:rPr>
                  <a:t>R</a:t>
                </a:r>
                <a:r>
                  <a:rPr lang="en-US" altLang="zh-CN" i="1" baseline="-25000">
                    <a:latin typeface="宋体" panose="02010600030101010101" pitchFamily="2" charset="-122"/>
                  </a:rPr>
                  <a:t>b1</a:t>
                </a:r>
              </a:p>
            </p:txBody>
          </p:sp>
        </p:grpSp>
        <p:grpSp>
          <p:nvGrpSpPr>
            <p:cNvPr id="56332" name="Group 14">
              <a:extLst>
                <a:ext uri="{FF2B5EF4-FFF2-40B4-BE49-F238E27FC236}">
                  <a16:creationId xmlns:a16="http://schemas.microsoft.com/office/drawing/2014/main" id="{F6BA5DE8-88A7-4D34-B61F-562C5DD32175}"/>
                </a:ext>
              </a:extLst>
            </p:cNvPr>
            <p:cNvGrpSpPr>
              <a:grpSpLocks/>
            </p:cNvGrpSpPr>
            <p:nvPr/>
          </p:nvGrpSpPr>
          <p:grpSpPr bwMode="auto">
            <a:xfrm>
              <a:off x="576" y="432"/>
              <a:ext cx="1200" cy="1200"/>
              <a:chOff x="0" y="0"/>
              <a:chExt cx="1200" cy="1200"/>
            </a:xfrm>
          </p:grpSpPr>
          <p:sp>
            <p:nvSpPr>
              <p:cNvPr id="56333" name="Line 15">
                <a:extLst>
                  <a:ext uri="{FF2B5EF4-FFF2-40B4-BE49-F238E27FC236}">
                    <a16:creationId xmlns:a16="http://schemas.microsoft.com/office/drawing/2014/main" id="{3C837BAB-4BA4-4538-9CC5-5ADC05903759}"/>
                  </a:ext>
                </a:extLst>
              </p:cNvPr>
              <p:cNvSpPr>
                <a:spLocks noChangeShapeType="1"/>
              </p:cNvSpPr>
              <p:nvPr/>
            </p:nvSpPr>
            <p:spPr bwMode="auto">
              <a:xfrm>
                <a:off x="0" y="0"/>
                <a:ext cx="0" cy="12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334" name="Group 16">
                <a:extLst>
                  <a:ext uri="{FF2B5EF4-FFF2-40B4-BE49-F238E27FC236}">
                    <a16:creationId xmlns:a16="http://schemas.microsoft.com/office/drawing/2014/main" id="{E780DEEE-F9B1-4DFA-8362-26B006CB0C71}"/>
                  </a:ext>
                </a:extLst>
              </p:cNvPr>
              <p:cNvGrpSpPr>
                <a:grpSpLocks/>
              </p:cNvGrpSpPr>
              <p:nvPr/>
            </p:nvGrpSpPr>
            <p:grpSpPr bwMode="auto">
              <a:xfrm>
                <a:off x="19" y="0"/>
                <a:ext cx="1181" cy="1176"/>
                <a:chOff x="0" y="0"/>
                <a:chExt cx="1181" cy="1176"/>
              </a:xfrm>
            </p:grpSpPr>
            <p:sp>
              <p:nvSpPr>
                <p:cNvPr id="56335" name="Line 17">
                  <a:extLst>
                    <a:ext uri="{FF2B5EF4-FFF2-40B4-BE49-F238E27FC236}">
                      <a16:creationId xmlns:a16="http://schemas.microsoft.com/office/drawing/2014/main" id="{0A297954-2972-42FB-BC67-C57E9647EE87}"/>
                    </a:ext>
                  </a:extLst>
                </p:cNvPr>
                <p:cNvSpPr>
                  <a:spLocks noChangeShapeType="1"/>
                </p:cNvSpPr>
                <p:nvPr/>
              </p:nvSpPr>
              <p:spPr bwMode="auto">
                <a:xfrm>
                  <a:off x="91" y="453"/>
                  <a:ext cx="260" cy="0"/>
                </a:xfrm>
                <a:prstGeom prst="line">
                  <a:avLst/>
                </a:prstGeom>
                <a:noFill/>
                <a:ln w="381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336" name="Line 18">
                  <a:extLst>
                    <a:ext uri="{FF2B5EF4-FFF2-40B4-BE49-F238E27FC236}">
                      <a16:creationId xmlns:a16="http://schemas.microsoft.com/office/drawing/2014/main" id="{9A919510-D40B-42BB-B18B-03A5E4AD1968}"/>
                    </a:ext>
                  </a:extLst>
                </p:cNvPr>
                <p:cNvSpPr>
                  <a:spLocks noChangeShapeType="1"/>
                </p:cNvSpPr>
                <p:nvPr/>
              </p:nvSpPr>
              <p:spPr bwMode="auto">
                <a:xfrm>
                  <a:off x="726" y="90"/>
                  <a:ext cx="0" cy="306"/>
                </a:xfrm>
                <a:prstGeom prst="line">
                  <a:avLst/>
                </a:prstGeom>
                <a:noFill/>
                <a:ln w="381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19">
                  <a:extLst>
                    <a:ext uri="{FF2B5EF4-FFF2-40B4-BE49-F238E27FC236}">
                      <a16:creationId xmlns:a16="http://schemas.microsoft.com/office/drawing/2014/main" id="{4889C6B4-3ADB-4D4A-8AFF-1A3503939EFF}"/>
                    </a:ext>
                  </a:extLst>
                </p:cNvPr>
                <p:cNvSpPr>
                  <a:spLocks noChangeShapeType="1"/>
                </p:cNvSpPr>
                <p:nvPr/>
              </p:nvSpPr>
              <p:spPr bwMode="auto">
                <a:xfrm>
                  <a:off x="0" y="0"/>
                  <a:ext cx="91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8" name="Line 20">
                  <a:extLst>
                    <a:ext uri="{FF2B5EF4-FFF2-40B4-BE49-F238E27FC236}">
                      <a16:creationId xmlns:a16="http://schemas.microsoft.com/office/drawing/2014/main" id="{3D0925A9-B9B3-41AD-BCE8-4F10554115ED}"/>
                    </a:ext>
                  </a:extLst>
                </p:cNvPr>
                <p:cNvSpPr>
                  <a:spLocks noChangeShapeType="1"/>
                </p:cNvSpPr>
                <p:nvPr/>
              </p:nvSpPr>
              <p:spPr bwMode="auto">
                <a:xfrm flipH="1">
                  <a:off x="771" y="862"/>
                  <a:ext cx="3" cy="296"/>
                </a:xfrm>
                <a:prstGeom prst="line">
                  <a:avLst/>
                </a:prstGeom>
                <a:noFill/>
                <a:ln w="381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21">
                  <a:extLst>
                    <a:ext uri="{FF2B5EF4-FFF2-40B4-BE49-F238E27FC236}">
                      <a16:creationId xmlns:a16="http://schemas.microsoft.com/office/drawing/2014/main" id="{4D5DD162-4539-41F0-8159-7C7B1F6BDB0A}"/>
                    </a:ext>
                  </a:extLst>
                </p:cNvPr>
                <p:cNvSpPr>
                  <a:spLocks noChangeShapeType="1"/>
                </p:cNvSpPr>
                <p:nvPr/>
              </p:nvSpPr>
              <p:spPr bwMode="auto">
                <a:xfrm>
                  <a:off x="0" y="1176"/>
                  <a:ext cx="48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Line 22">
                  <a:extLst>
                    <a:ext uri="{FF2B5EF4-FFF2-40B4-BE49-F238E27FC236}">
                      <a16:creationId xmlns:a16="http://schemas.microsoft.com/office/drawing/2014/main" id="{22E7EFD6-5565-4B73-AE66-680933185A58}"/>
                    </a:ext>
                  </a:extLst>
                </p:cNvPr>
                <p:cNvSpPr>
                  <a:spLocks noChangeShapeType="1"/>
                </p:cNvSpPr>
                <p:nvPr/>
              </p:nvSpPr>
              <p:spPr bwMode="auto">
                <a:xfrm>
                  <a:off x="91" y="635"/>
                  <a:ext cx="0" cy="240"/>
                </a:xfrm>
                <a:prstGeom prst="line">
                  <a:avLst/>
                </a:prstGeom>
                <a:noFill/>
                <a:ln w="381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1" name="Text Box 23">
                  <a:extLst>
                    <a:ext uri="{FF2B5EF4-FFF2-40B4-BE49-F238E27FC236}">
                      <a16:creationId xmlns:a16="http://schemas.microsoft.com/office/drawing/2014/main" id="{3DB85E7F-2F1B-4DCC-8E51-6464715AE972}"/>
                    </a:ext>
                  </a:extLst>
                </p:cNvPr>
                <p:cNvSpPr txBox="1">
                  <a:spLocks noChangeArrowheads="1"/>
                </p:cNvSpPr>
                <p:nvPr/>
              </p:nvSpPr>
              <p:spPr bwMode="auto">
                <a:xfrm>
                  <a:off x="45" y="90"/>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FF0066"/>
                      </a:solidFill>
                    </a:rPr>
                    <a:t>I</a:t>
                  </a:r>
                  <a:r>
                    <a:rPr lang="en-US" altLang="zh-CN" baseline="-25000">
                      <a:solidFill>
                        <a:srgbClr val="FF0066"/>
                      </a:solidFill>
                    </a:rPr>
                    <a:t>BQ</a:t>
                  </a:r>
                </a:p>
              </p:txBody>
            </p:sp>
            <p:sp>
              <p:nvSpPr>
                <p:cNvPr id="56342" name="Text Box 24">
                  <a:extLst>
                    <a:ext uri="{FF2B5EF4-FFF2-40B4-BE49-F238E27FC236}">
                      <a16:creationId xmlns:a16="http://schemas.microsoft.com/office/drawing/2014/main" id="{49E5ECF0-FBE6-48B1-9DC6-9BF612F2B732}"/>
                    </a:ext>
                  </a:extLst>
                </p:cNvPr>
                <p:cNvSpPr txBox="1">
                  <a:spLocks noChangeArrowheads="1"/>
                </p:cNvSpPr>
                <p:nvPr/>
              </p:nvSpPr>
              <p:spPr bwMode="auto">
                <a:xfrm>
                  <a:off x="0" y="771"/>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FF0066"/>
                      </a:solidFill>
                    </a:rPr>
                    <a:t>I</a:t>
                  </a:r>
                  <a:r>
                    <a:rPr lang="en-US" altLang="zh-CN" baseline="-25000">
                      <a:solidFill>
                        <a:srgbClr val="FF0066"/>
                      </a:solidFill>
                    </a:rPr>
                    <a:t>R</a:t>
                  </a:r>
                </a:p>
              </p:txBody>
            </p:sp>
            <p:sp>
              <p:nvSpPr>
                <p:cNvPr id="56343" name="Text Box 25">
                  <a:extLst>
                    <a:ext uri="{FF2B5EF4-FFF2-40B4-BE49-F238E27FC236}">
                      <a16:creationId xmlns:a16="http://schemas.microsoft.com/office/drawing/2014/main" id="{48AC8A47-DF29-496B-88CA-7EA6ACB1D549}"/>
                    </a:ext>
                  </a:extLst>
                </p:cNvPr>
                <p:cNvSpPr txBox="1">
                  <a:spLocks noChangeArrowheads="1"/>
                </p:cNvSpPr>
                <p:nvPr/>
              </p:nvSpPr>
              <p:spPr bwMode="auto">
                <a:xfrm>
                  <a:off x="771" y="816"/>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FF0066"/>
                      </a:solidFill>
                    </a:rPr>
                    <a:t>I</a:t>
                  </a:r>
                  <a:r>
                    <a:rPr lang="en-US" altLang="zh-CN" baseline="-25000">
                      <a:solidFill>
                        <a:srgbClr val="FF0066"/>
                      </a:solidFill>
                    </a:rPr>
                    <a:t>EQ</a:t>
                  </a:r>
                </a:p>
              </p:txBody>
            </p:sp>
            <p:sp>
              <p:nvSpPr>
                <p:cNvPr id="56344" name="Text Box 26">
                  <a:extLst>
                    <a:ext uri="{FF2B5EF4-FFF2-40B4-BE49-F238E27FC236}">
                      <a16:creationId xmlns:a16="http://schemas.microsoft.com/office/drawing/2014/main" id="{5184ED48-C2D8-47DA-876A-D3D69A9A6B8B}"/>
                    </a:ext>
                  </a:extLst>
                </p:cNvPr>
                <p:cNvSpPr txBox="1">
                  <a:spLocks noChangeArrowheads="1"/>
                </p:cNvSpPr>
                <p:nvPr/>
              </p:nvSpPr>
              <p:spPr bwMode="auto">
                <a:xfrm>
                  <a:off x="787" y="12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FF0066"/>
                      </a:solidFill>
                    </a:rPr>
                    <a:t>I</a:t>
                  </a:r>
                  <a:r>
                    <a:rPr lang="en-US" altLang="zh-CN" baseline="-25000">
                      <a:solidFill>
                        <a:srgbClr val="FF0066"/>
                      </a:solidFill>
                    </a:rPr>
                    <a:t>CQ</a:t>
                  </a:r>
                </a:p>
              </p:txBody>
            </p:sp>
          </p:grpSp>
        </p:grpSp>
      </p:grpSp>
      <p:sp>
        <p:nvSpPr>
          <p:cNvPr id="56330" name="Rectangle 27">
            <a:extLst>
              <a:ext uri="{FF2B5EF4-FFF2-40B4-BE49-F238E27FC236}">
                <a16:creationId xmlns:a16="http://schemas.microsoft.com/office/drawing/2014/main" id="{445A65D3-C6CA-4576-BC03-0BAF96D9AE80}"/>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dissolve">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up)">
                                      <p:cBhvr>
                                        <p:cTn id="22" dur="500"/>
                                        <p:tgtEl>
                                          <p:spTgt spid="56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6326"/>
                                        </p:tgtEl>
                                        <p:attrNameLst>
                                          <p:attrName>style.visibility</p:attrName>
                                        </p:attrNameLst>
                                      </p:cBhvr>
                                      <p:to>
                                        <p:strVal val="visible"/>
                                      </p:to>
                                    </p:set>
                                    <p:animEffect transition="in" filter="wipe(up)">
                                      <p:cBhvr>
                                        <p:cTn id="27" dur="500"/>
                                        <p:tgtEl>
                                          <p:spTgt spid="563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27"/>
                                        </p:tgtEl>
                                        <p:attrNameLst>
                                          <p:attrName>style.visibility</p:attrName>
                                        </p:attrNameLst>
                                      </p:cBhvr>
                                      <p:to>
                                        <p:strVal val="visible"/>
                                      </p:to>
                                    </p:set>
                                    <p:animEffect transition="in" filter="dissolve">
                                      <p:cBhvr>
                                        <p:cTn id="32" dur="500"/>
                                        <p:tgtEl>
                                          <p:spTgt spid="56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328"/>
                                        </p:tgtEl>
                                        <p:attrNameLst>
                                          <p:attrName>style.visibility</p:attrName>
                                        </p:attrNameLst>
                                      </p:cBhvr>
                                      <p:to>
                                        <p:strVal val="visible"/>
                                      </p:to>
                                    </p:set>
                                    <p:animEffect transition="in" filter="wipe(left)">
                                      <p:cBhvr>
                                        <p:cTn id="37"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a:extLst>
              <a:ext uri="{FF2B5EF4-FFF2-40B4-BE49-F238E27FC236}">
                <a16:creationId xmlns:a16="http://schemas.microsoft.com/office/drawing/2014/main" id="{BB5AB2D0-29FD-40D7-A372-611AEFEC70C8}"/>
              </a:ext>
            </a:extLst>
          </p:cNvPr>
          <p:cNvGrpSpPr>
            <a:grpSpLocks/>
          </p:cNvGrpSpPr>
          <p:nvPr/>
        </p:nvGrpSpPr>
        <p:grpSpPr bwMode="auto">
          <a:xfrm>
            <a:off x="762000" y="1054100"/>
            <a:ext cx="3771900" cy="2952750"/>
            <a:chOff x="0" y="0"/>
            <a:chExt cx="2376" cy="2116"/>
          </a:xfrm>
        </p:grpSpPr>
        <p:sp>
          <p:nvSpPr>
            <p:cNvPr id="57463" name="Line 3">
              <a:extLst>
                <a:ext uri="{FF2B5EF4-FFF2-40B4-BE49-F238E27FC236}">
                  <a16:creationId xmlns:a16="http://schemas.microsoft.com/office/drawing/2014/main" id="{2A00D538-3792-4D1A-9E41-B39AECF6C49D}"/>
                </a:ext>
              </a:extLst>
            </p:cNvPr>
            <p:cNvSpPr>
              <a:spLocks noChangeShapeType="1"/>
            </p:cNvSpPr>
            <p:nvPr/>
          </p:nvSpPr>
          <p:spPr bwMode="auto">
            <a:xfrm>
              <a:off x="1176" y="1230"/>
              <a:ext cx="0" cy="75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64" name="Line 4">
              <a:extLst>
                <a:ext uri="{FF2B5EF4-FFF2-40B4-BE49-F238E27FC236}">
                  <a16:creationId xmlns:a16="http://schemas.microsoft.com/office/drawing/2014/main" id="{CCB153E2-3684-4175-82A8-246FABC0235F}"/>
                </a:ext>
              </a:extLst>
            </p:cNvPr>
            <p:cNvSpPr>
              <a:spLocks noChangeShapeType="1"/>
            </p:cNvSpPr>
            <p:nvPr/>
          </p:nvSpPr>
          <p:spPr bwMode="auto">
            <a:xfrm>
              <a:off x="699" y="297"/>
              <a:ext cx="0" cy="7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65" name="Line 5">
              <a:extLst>
                <a:ext uri="{FF2B5EF4-FFF2-40B4-BE49-F238E27FC236}">
                  <a16:creationId xmlns:a16="http://schemas.microsoft.com/office/drawing/2014/main" id="{4B4D36DF-E7DC-4B5E-8BC2-4DB1EFA8EA42}"/>
                </a:ext>
              </a:extLst>
            </p:cNvPr>
            <p:cNvSpPr>
              <a:spLocks noChangeShapeType="1"/>
            </p:cNvSpPr>
            <p:nvPr/>
          </p:nvSpPr>
          <p:spPr bwMode="auto">
            <a:xfrm>
              <a:off x="1924" y="741"/>
              <a:ext cx="0" cy="12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66" name="Line 6">
              <a:extLst>
                <a:ext uri="{FF2B5EF4-FFF2-40B4-BE49-F238E27FC236}">
                  <a16:creationId xmlns:a16="http://schemas.microsoft.com/office/drawing/2014/main" id="{056A4654-C31C-4EE3-82F0-568638A17BB5}"/>
                </a:ext>
              </a:extLst>
            </p:cNvPr>
            <p:cNvSpPr>
              <a:spLocks noChangeShapeType="1"/>
            </p:cNvSpPr>
            <p:nvPr/>
          </p:nvSpPr>
          <p:spPr bwMode="auto">
            <a:xfrm>
              <a:off x="692" y="297"/>
              <a:ext cx="1417"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Line 7">
              <a:extLst>
                <a:ext uri="{FF2B5EF4-FFF2-40B4-BE49-F238E27FC236}">
                  <a16:creationId xmlns:a16="http://schemas.microsoft.com/office/drawing/2014/main" id="{CA821A1F-E48A-4EDA-B459-10C591FCB074}"/>
                </a:ext>
              </a:extLst>
            </p:cNvPr>
            <p:cNvSpPr>
              <a:spLocks noChangeShapeType="1"/>
            </p:cNvSpPr>
            <p:nvPr/>
          </p:nvSpPr>
          <p:spPr bwMode="auto">
            <a:xfrm>
              <a:off x="960" y="961"/>
              <a:ext cx="0" cy="2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Text Box 8">
              <a:extLst>
                <a:ext uri="{FF2B5EF4-FFF2-40B4-BE49-F238E27FC236}">
                  <a16:creationId xmlns:a16="http://schemas.microsoft.com/office/drawing/2014/main" id="{86016850-1ECA-4B4A-A345-5AAA21E9068B}"/>
                </a:ext>
              </a:extLst>
            </p:cNvPr>
            <p:cNvSpPr txBox="1">
              <a:spLocks noChangeArrowheads="1"/>
            </p:cNvSpPr>
            <p:nvPr/>
          </p:nvSpPr>
          <p:spPr bwMode="auto">
            <a:xfrm>
              <a:off x="259" y="733"/>
              <a:ext cx="3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1</a:t>
              </a:r>
              <a:endParaRPr lang="en-US" altLang="zh-CN">
                <a:solidFill>
                  <a:srgbClr val="0000FF"/>
                </a:solidFill>
              </a:endParaRPr>
            </a:p>
          </p:txBody>
        </p:sp>
        <p:sp>
          <p:nvSpPr>
            <p:cNvPr id="4" name="Line 9">
              <a:extLst>
                <a:ext uri="{FF2B5EF4-FFF2-40B4-BE49-F238E27FC236}">
                  <a16:creationId xmlns:a16="http://schemas.microsoft.com/office/drawing/2014/main" id="{27A86C56-7F3A-4624-977F-C7D705A54AD3}"/>
                </a:ext>
              </a:extLst>
            </p:cNvPr>
            <p:cNvSpPr>
              <a:spLocks noChangeShapeType="1"/>
            </p:cNvSpPr>
            <p:nvPr/>
          </p:nvSpPr>
          <p:spPr bwMode="auto">
            <a:xfrm flipH="1">
              <a:off x="122" y="1094"/>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70" name="Line 10">
              <a:extLst>
                <a:ext uri="{FF2B5EF4-FFF2-40B4-BE49-F238E27FC236}">
                  <a16:creationId xmlns:a16="http://schemas.microsoft.com/office/drawing/2014/main" id="{6B9BEBA2-EF41-4759-A6F9-5CAB1E47A578}"/>
                </a:ext>
              </a:extLst>
            </p:cNvPr>
            <p:cNvSpPr>
              <a:spLocks noChangeShapeType="1"/>
            </p:cNvSpPr>
            <p:nvPr/>
          </p:nvSpPr>
          <p:spPr bwMode="auto">
            <a:xfrm flipH="1">
              <a:off x="452" y="1089"/>
              <a:ext cx="50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71" name="Line 11">
              <a:extLst>
                <a:ext uri="{FF2B5EF4-FFF2-40B4-BE49-F238E27FC236}">
                  <a16:creationId xmlns:a16="http://schemas.microsoft.com/office/drawing/2014/main" id="{4995E137-232D-4D5F-B6DF-74262DC13023}"/>
                </a:ext>
              </a:extLst>
            </p:cNvPr>
            <p:cNvSpPr>
              <a:spLocks noChangeShapeType="1"/>
            </p:cNvSpPr>
            <p:nvPr/>
          </p:nvSpPr>
          <p:spPr bwMode="auto">
            <a:xfrm>
              <a:off x="131" y="1988"/>
              <a:ext cx="2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2">
              <a:extLst>
                <a:ext uri="{FF2B5EF4-FFF2-40B4-BE49-F238E27FC236}">
                  <a16:creationId xmlns:a16="http://schemas.microsoft.com/office/drawing/2014/main" id="{F690FD33-4DD8-4262-81CB-E11EA8AAF91D}"/>
                </a:ext>
              </a:extLst>
            </p:cNvPr>
            <p:cNvSpPr>
              <a:spLocks noChangeShapeType="1"/>
            </p:cNvSpPr>
            <p:nvPr/>
          </p:nvSpPr>
          <p:spPr bwMode="auto">
            <a:xfrm>
              <a:off x="1147" y="751"/>
              <a:ext cx="35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473" name="Group 13">
              <a:extLst>
                <a:ext uri="{FF2B5EF4-FFF2-40B4-BE49-F238E27FC236}">
                  <a16:creationId xmlns:a16="http://schemas.microsoft.com/office/drawing/2014/main" id="{0595DAB1-B563-482B-A42C-40FF635EC0D6}"/>
                </a:ext>
              </a:extLst>
            </p:cNvPr>
            <p:cNvGrpSpPr>
              <a:grpSpLocks/>
            </p:cNvGrpSpPr>
            <p:nvPr/>
          </p:nvGrpSpPr>
          <p:grpSpPr bwMode="auto">
            <a:xfrm>
              <a:off x="1501" y="640"/>
              <a:ext cx="89" cy="222"/>
              <a:chOff x="0" y="0"/>
              <a:chExt cx="96" cy="240"/>
            </a:xfrm>
          </p:grpSpPr>
          <p:sp>
            <p:nvSpPr>
              <p:cNvPr id="57532" name="Line 14">
                <a:extLst>
                  <a:ext uri="{FF2B5EF4-FFF2-40B4-BE49-F238E27FC236}">
                    <a16:creationId xmlns:a16="http://schemas.microsoft.com/office/drawing/2014/main" id="{B14D93ED-73D7-4132-A670-AF3B0208FB49}"/>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533" name="Line 15">
                <a:extLst>
                  <a:ext uri="{FF2B5EF4-FFF2-40B4-BE49-F238E27FC236}">
                    <a16:creationId xmlns:a16="http://schemas.microsoft.com/office/drawing/2014/main" id="{CC3D9898-C4F6-4011-A086-3CDA8C1A261F}"/>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7474" name="Line 16">
              <a:extLst>
                <a:ext uri="{FF2B5EF4-FFF2-40B4-BE49-F238E27FC236}">
                  <a16:creationId xmlns:a16="http://schemas.microsoft.com/office/drawing/2014/main" id="{768A322C-0722-4D06-A8B7-0E0307ED0368}"/>
                </a:ext>
              </a:extLst>
            </p:cNvPr>
            <p:cNvSpPr>
              <a:spLocks noChangeShapeType="1"/>
            </p:cNvSpPr>
            <p:nvPr/>
          </p:nvSpPr>
          <p:spPr bwMode="auto">
            <a:xfrm>
              <a:off x="1590" y="751"/>
              <a:ext cx="5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75" name="Text Box 17">
              <a:extLst>
                <a:ext uri="{FF2B5EF4-FFF2-40B4-BE49-F238E27FC236}">
                  <a16:creationId xmlns:a16="http://schemas.microsoft.com/office/drawing/2014/main" id="{1C5B1768-0330-4EF7-8708-A10D3A2B5E3A}"/>
                </a:ext>
              </a:extLst>
            </p:cNvPr>
            <p:cNvSpPr txBox="1">
              <a:spLocks noChangeArrowheads="1"/>
            </p:cNvSpPr>
            <p:nvPr/>
          </p:nvSpPr>
          <p:spPr bwMode="auto">
            <a:xfrm>
              <a:off x="1170" y="337"/>
              <a:ext cx="3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57476" name="Text Box 18">
              <a:extLst>
                <a:ext uri="{FF2B5EF4-FFF2-40B4-BE49-F238E27FC236}">
                  <a16:creationId xmlns:a16="http://schemas.microsoft.com/office/drawing/2014/main" id="{778B32D9-F062-4820-B749-5F765F8D4846}"/>
                </a:ext>
              </a:extLst>
            </p:cNvPr>
            <p:cNvSpPr txBox="1">
              <a:spLocks noChangeArrowheads="1"/>
            </p:cNvSpPr>
            <p:nvPr/>
          </p:nvSpPr>
          <p:spPr bwMode="auto">
            <a:xfrm>
              <a:off x="312" y="444"/>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b2</a:t>
              </a:r>
              <a:endParaRPr lang="en-US" altLang="zh-CN" b="0">
                <a:solidFill>
                  <a:srgbClr val="0000FF"/>
                </a:solidFill>
              </a:endParaRPr>
            </a:p>
          </p:txBody>
        </p:sp>
        <p:sp>
          <p:nvSpPr>
            <p:cNvPr id="57477" name="Text Box 19">
              <a:extLst>
                <a:ext uri="{FF2B5EF4-FFF2-40B4-BE49-F238E27FC236}">
                  <a16:creationId xmlns:a16="http://schemas.microsoft.com/office/drawing/2014/main" id="{2DF54564-01A8-44D0-BF97-CCF7A3C2C3D3}"/>
                </a:ext>
              </a:extLst>
            </p:cNvPr>
            <p:cNvSpPr txBox="1">
              <a:spLocks noChangeArrowheads="1"/>
            </p:cNvSpPr>
            <p:nvPr/>
          </p:nvSpPr>
          <p:spPr bwMode="auto">
            <a:xfrm>
              <a:off x="1838" y="0"/>
              <a:ext cx="537"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i="1">
                  <a:solidFill>
                    <a:srgbClr val="FF0000"/>
                  </a:solidFill>
                </a:rPr>
                <a:t>+</a:t>
              </a:r>
              <a:r>
                <a:rPr lang="en-US" altLang="zh-CN" i="1">
                  <a:solidFill>
                    <a:srgbClr val="FF0000"/>
                  </a:solidFill>
                </a:rPr>
                <a:t>V</a:t>
              </a:r>
              <a:r>
                <a:rPr lang="en-US" altLang="zh-CN" baseline="-25000">
                  <a:solidFill>
                    <a:srgbClr val="FF0000"/>
                  </a:solidFill>
                </a:rPr>
                <a:t>CC</a:t>
              </a:r>
            </a:p>
          </p:txBody>
        </p:sp>
        <p:sp>
          <p:nvSpPr>
            <p:cNvPr id="57478" name="Text Box 20">
              <a:extLst>
                <a:ext uri="{FF2B5EF4-FFF2-40B4-BE49-F238E27FC236}">
                  <a16:creationId xmlns:a16="http://schemas.microsoft.com/office/drawing/2014/main" id="{9091E02E-CBDD-4287-8A26-F49882B30E9E}"/>
                </a:ext>
              </a:extLst>
            </p:cNvPr>
            <p:cNvSpPr txBox="1">
              <a:spLocks noChangeArrowheads="1"/>
            </p:cNvSpPr>
            <p:nvPr/>
          </p:nvSpPr>
          <p:spPr bwMode="auto">
            <a:xfrm>
              <a:off x="1564" y="452"/>
              <a:ext cx="3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2</a:t>
              </a:r>
              <a:endParaRPr lang="en-US" altLang="zh-CN">
                <a:solidFill>
                  <a:srgbClr val="0000FF"/>
                </a:solidFill>
              </a:endParaRPr>
            </a:p>
          </p:txBody>
        </p:sp>
        <p:sp>
          <p:nvSpPr>
            <p:cNvPr id="57479" name="Text Box 21">
              <a:extLst>
                <a:ext uri="{FF2B5EF4-FFF2-40B4-BE49-F238E27FC236}">
                  <a16:creationId xmlns:a16="http://schemas.microsoft.com/office/drawing/2014/main" id="{4CD22303-9015-4380-87F2-B5664386EF2F}"/>
                </a:ext>
              </a:extLst>
            </p:cNvPr>
            <p:cNvSpPr txBox="1">
              <a:spLocks noChangeArrowheads="1"/>
            </p:cNvSpPr>
            <p:nvPr/>
          </p:nvSpPr>
          <p:spPr bwMode="auto">
            <a:xfrm>
              <a:off x="1584" y="1200"/>
              <a:ext cx="32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L</a:t>
              </a:r>
              <a:endParaRPr lang="en-US" altLang="zh-CN" b="0">
                <a:solidFill>
                  <a:srgbClr val="0000FF"/>
                </a:solidFill>
              </a:endParaRPr>
            </a:p>
          </p:txBody>
        </p:sp>
        <p:sp>
          <p:nvSpPr>
            <p:cNvPr id="57480" name="Text Box 22">
              <a:extLst>
                <a:ext uri="{FF2B5EF4-FFF2-40B4-BE49-F238E27FC236}">
                  <a16:creationId xmlns:a16="http://schemas.microsoft.com/office/drawing/2014/main" id="{2CC58644-2C25-4179-A7F1-969CB54B45F2}"/>
                </a:ext>
              </a:extLst>
            </p:cNvPr>
            <p:cNvSpPr txBox="1">
              <a:spLocks noChangeArrowheads="1"/>
            </p:cNvSpPr>
            <p:nvPr/>
          </p:nvSpPr>
          <p:spPr bwMode="auto">
            <a:xfrm>
              <a:off x="1987" y="480"/>
              <a:ext cx="224" cy="1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a:solidFill>
                    <a:srgbClr val="FF3300"/>
                  </a:solidFill>
                  <a:ea typeface="方正琥珀繁体" pitchFamily="2" charset="-122"/>
                </a:rPr>
                <a:t>+</a:t>
              </a: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r>
                <a:rPr lang="zh-CN" altLang="en-US" b="0"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57481" name="Text Box 23">
              <a:extLst>
                <a:ext uri="{FF2B5EF4-FFF2-40B4-BE49-F238E27FC236}">
                  <a16:creationId xmlns:a16="http://schemas.microsoft.com/office/drawing/2014/main" id="{FAAA8265-FDCC-424D-9115-C653707144D5}"/>
                </a:ext>
              </a:extLst>
            </p:cNvPr>
            <p:cNvSpPr txBox="1">
              <a:spLocks noChangeArrowheads="1"/>
            </p:cNvSpPr>
            <p:nvPr/>
          </p:nvSpPr>
          <p:spPr bwMode="auto">
            <a:xfrm>
              <a:off x="456" y="847"/>
              <a:ext cx="2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7482" name="Text Box 24">
              <a:extLst>
                <a:ext uri="{FF2B5EF4-FFF2-40B4-BE49-F238E27FC236}">
                  <a16:creationId xmlns:a16="http://schemas.microsoft.com/office/drawing/2014/main" id="{DA72C660-5730-48BD-81F7-CC4D5B368D35}"/>
                </a:ext>
              </a:extLst>
            </p:cNvPr>
            <p:cNvSpPr txBox="1">
              <a:spLocks noChangeArrowheads="1"/>
            </p:cNvSpPr>
            <p:nvPr/>
          </p:nvSpPr>
          <p:spPr bwMode="auto">
            <a:xfrm>
              <a:off x="1313" y="513"/>
              <a:ext cx="2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7483" name="Line 25">
              <a:extLst>
                <a:ext uri="{FF2B5EF4-FFF2-40B4-BE49-F238E27FC236}">
                  <a16:creationId xmlns:a16="http://schemas.microsoft.com/office/drawing/2014/main" id="{2F48615C-0D57-405B-9835-68F397C019C0}"/>
                </a:ext>
              </a:extLst>
            </p:cNvPr>
            <p:cNvSpPr>
              <a:spLocks noChangeShapeType="1"/>
            </p:cNvSpPr>
            <p:nvPr/>
          </p:nvSpPr>
          <p:spPr bwMode="auto">
            <a:xfrm>
              <a:off x="1152" y="297"/>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7484" name="Group 26">
              <a:extLst>
                <a:ext uri="{FF2B5EF4-FFF2-40B4-BE49-F238E27FC236}">
                  <a16:creationId xmlns:a16="http://schemas.microsoft.com/office/drawing/2014/main" id="{751D2117-7F42-43B3-BCDC-ED91C57C5791}"/>
                </a:ext>
              </a:extLst>
            </p:cNvPr>
            <p:cNvGrpSpPr>
              <a:grpSpLocks/>
            </p:cNvGrpSpPr>
            <p:nvPr/>
          </p:nvGrpSpPr>
          <p:grpSpPr bwMode="auto">
            <a:xfrm>
              <a:off x="373" y="989"/>
              <a:ext cx="88" cy="222"/>
              <a:chOff x="0" y="0"/>
              <a:chExt cx="96" cy="240"/>
            </a:xfrm>
          </p:grpSpPr>
          <p:sp>
            <p:nvSpPr>
              <p:cNvPr id="57530" name="Line 27">
                <a:extLst>
                  <a:ext uri="{FF2B5EF4-FFF2-40B4-BE49-F238E27FC236}">
                    <a16:creationId xmlns:a16="http://schemas.microsoft.com/office/drawing/2014/main" id="{FABEB8B1-4DA5-4972-8331-BB3E661B759F}"/>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531" name="Line 28">
                <a:extLst>
                  <a:ext uri="{FF2B5EF4-FFF2-40B4-BE49-F238E27FC236}">
                    <a16:creationId xmlns:a16="http://schemas.microsoft.com/office/drawing/2014/main" id="{24DD95A4-DA96-438F-8596-212AF1BD8640}"/>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7485" name="Rectangle 29">
              <a:extLst>
                <a:ext uri="{FF2B5EF4-FFF2-40B4-BE49-F238E27FC236}">
                  <a16:creationId xmlns:a16="http://schemas.microsoft.com/office/drawing/2014/main" id="{A3AC074C-040B-47C9-A29E-D7FE6E2A8516}"/>
                </a:ext>
              </a:extLst>
            </p:cNvPr>
            <p:cNvSpPr>
              <a:spLocks noChangeArrowheads="1"/>
            </p:cNvSpPr>
            <p:nvPr/>
          </p:nvSpPr>
          <p:spPr bwMode="auto">
            <a:xfrm rot="-5400000">
              <a:off x="555" y="592"/>
              <a:ext cx="275" cy="7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86" name="Rectangle 30">
              <a:extLst>
                <a:ext uri="{FF2B5EF4-FFF2-40B4-BE49-F238E27FC236}">
                  <a16:creationId xmlns:a16="http://schemas.microsoft.com/office/drawing/2014/main" id="{DD4D920B-2576-47DF-A838-ACB19BC3BB52}"/>
                </a:ext>
              </a:extLst>
            </p:cNvPr>
            <p:cNvSpPr>
              <a:spLocks noChangeArrowheads="1"/>
            </p:cNvSpPr>
            <p:nvPr/>
          </p:nvSpPr>
          <p:spPr bwMode="auto">
            <a:xfrm rot="-5400000">
              <a:off x="1030" y="491"/>
              <a:ext cx="244" cy="7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87" name="Rectangle 31">
              <a:extLst>
                <a:ext uri="{FF2B5EF4-FFF2-40B4-BE49-F238E27FC236}">
                  <a16:creationId xmlns:a16="http://schemas.microsoft.com/office/drawing/2014/main" id="{93A4BAAE-DF3E-4E61-9ADA-E49A6EB19391}"/>
                </a:ext>
              </a:extLst>
            </p:cNvPr>
            <p:cNvSpPr>
              <a:spLocks noChangeArrowheads="1"/>
            </p:cNvSpPr>
            <p:nvPr/>
          </p:nvSpPr>
          <p:spPr bwMode="auto">
            <a:xfrm rot="-5400000">
              <a:off x="1783" y="1323"/>
              <a:ext cx="288"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88" name="Oval 32">
              <a:extLst>
                <a:ext uri="{FF2B5EF4-FFF2-40B4-BE49-F238E27FC236}">
                  <a16:creationId xmlns:a16="http://schemas.microsoft.com/office/drawing/2014/main" id="{5B0E01B8-4F05-4423-9829-8B77A3C86454}"/>
                </a:ext>
              </a:extLst>
            </p:cNvPr>
            <p:cNvSpPr>
              <a:spLocks noChangeArrowheads="1"/>
            </p:cNvSpPr>
            <p:nvPr/>
          </p:nvSpPr>
          <p:spPr bwMode="auto">
            <a:xfrm>
              <a:off x="2112" y="28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89" name="Oval 33">
              <a:extLst>
                <a:ext uri="{FF2B5EF4-FFF2-40B4-BE49-F238E27FC236}">
                  <a16:creationId xmlns:a16="http://schemas.microsoft.com/office/drawing/2014/main" id="{F33B17AB-AD77-486D-9697-8D7555549C8F}"/>
                </a:ext>
              </a:extLst>
            </p:cNvPr>
            <p:cNvSpPr>
              <a:spLocks noChangeArrowheads="1"/>
            </p:cNvSpPr>
            <p:nvPr/>
          </p:nvSpPr>
          <p:spPr bwMode="auto">
            <a:xfrm>
              <a:off x="2116" y="72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0" name="Oval 34">
              <a:extLst>
                <a:ext uri="{FF2B5EF4-FFF2-40B4-BE49-F238E27FC236}">
                  <a16:creationId xmlns:a16="http://schemas.microsoft.com/office/drawing/2014/main" id="{C911496A-2E0B-480D-960B-79AB1B48E073}"/>
                </a:ext>
              </a:extLst>
            </p:cNvPr>
            <p:cNvSpPr>
              <a:spLocks noChangeArrowheads="1"/>
            </p:cNvSpPr>
            <p:nvPr/>
          </p:nvSpPr>
          <p:spPr bwMode="auto">
            <a:xfrm>
              <a:off x="2162" y="1959"/>
              <a:ext cx="45"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1" name="Oval 35">
              <a:extLst>
                <a:ext uri="{FF2B5EF4-FFF2-40B4-BE49-F238E27FC236}">
                  <a16:creationId xmlns:a16="http://schemas.microsoft.com/office/drawing/2014/main" id="{089367FE-FA9C-4D3F-910B-89FF683DF5F1}"/>
                </a:ext>
              </a:extLst>
            </p:cNvPr>
            <p:cNvSpPr>
              <a:spLocks noChangeArrowheads="1"/>
            </p:cNvSpPr>
            <p:nvPr/>
          </p:nvSpPr>
          <p:spPr bwMode="auto">
            <a:xfrm>
              <a:off x="73" y="1063"/>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2" name="Text Box 36">
              <a:extLst>
                <a:ext uri="{FF2B5EF4-FFF2-40B4-BE49-F238E27FC236}">
                  <a16:creationId xmlns:a16="http://schemas.microsoft.com/office/drawing/2014/main" id="{BC5C4EB6-7FB7-436B-AEEC-34A326B30C77}"/>
                </a:ext>
              </a:extLst>
            </p:cNvPr>
            <p:cNvSpPr txBox="1">
              <a:spLocks noChangeArrowheads="1"/>
            </p:cNvSpPr>
            <p:nvPr/>
          </p:nvSpPr>
          <p:spPr bwMode="auto">
            <a:xfrm>
              <a:off x="63" y="847"/>
              <a:ext cx="225" cy="1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r>
                <a:rPr lang="zh-CN" altLang="en-US" baseline="-25000">
                  <a:solidFill>
                    <a:srgbClr val="FF3300"/>
                  </a:solidFill>
                  <a:latin typeface="Symbol" panose="05050102010706020507" pitchFamily="18" charset="2"/>
                  <a:ea typeface="方正琥珀繁体" pitchFamily="2" charset="-122"/>
                  <a:sym typeface="Symbol" panose="05050102010706020507" pitchFamily="18" charset="2"/>
                </a:rPr>
                <a:t></a:t>
              </a:r>
              <a:endParaRPr lang="zh-CN" altLang="en-US" b="0">
                <a:solidFill>
                  <a:srgbClr val="FF3300"/>
                </a:solidFill>
                <a:latin typeface="Symbol" panose="05050102010706020507" pitchFamily="18" charset="2"/>
                <a:ea typeface="方正琥珀繁体" pitchFamily="2" charset="-122"/>
              </a:endParaRPr>
            </a:p>
          </p:txBody>
        </p:sp>
        <p:grpSp>
          <p:nvGrpSpPr>
            <p:cNvPr id="57493" name="Group 37">
              <a:extLst>
                <a:ext uri="{FF2B5EF4-FFF2-40B4-BE49-F238E27FC236}">
                  <a16:creationId xmlns:a16="http://schemas.microsoft.com/office/drawing/2014/main" id="{F73DF922-7D62-439E-A048-B36E88BCD56C}"/>
                </a:ext>
              </a:extLst>
            </p:cNvPr>
            <p:cNvGrpSpPr>
              <a:grpSpLocks/>
            </p:cNvGrpSpPr>
            <p:nvPr/>
          </p:nvGrpSpPr>
          <p:grpSpPr bwMode="auto">
            <a:xfrm>
              <a:off x="1081" y="1988"/>
              <a:ext cx="192" cy="96"/>
              <a:chOff x="0" y="0"/>
              <a:chExt cx="192" cy="96"/>
            </a:xfrm>
          </p:grpSpPr>
          <p:sp>
            <p:nvSpPr>
              <p:cNvPr id="57528" name="Line 38">
                <a:extLst>
                  <a:ext uri="{FF2B5EF4-FFF2-40B4-BE49-F238E27FC236}">
                    <a16:creationId xmlns:a16="http://schemas.microsoft.com/office/drawing/2014/main" id="{7B65FED2-4D69-4F8A-BC69-C4BDC8353B5C}"/>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529" name="Line 39">
                <a:extLst>
                  <a:ext uri="{FF2B5EF4-FFF2-40B4-BE49-F238E27FC236}">
                    <a16:creationId xmlns:a16="http://schemas.microsoft.com/office/drawing/2014/main" id="{63A380AF-9D91-4EEB-80E4-F6F8DEADB234}"/>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7494" name="Oval 40">
              <a:extLst>
                <a:ext uri="{FF2B5EF4-FFF2-40B4-BE49-F238E27FC236}">
                  <a16:creationId xmlns:a16="http://schemas.microsoft.com/office/drawing/2014/main" id="{7BF06A8F-9EEE-4ACC-BF7D-18F13EE4C51D}"/>
                </a:ext>
              </a:extLst>
            </p:cNvPr>
            <p:cNvSpPr>
              <a:spLocks noChangeArrowheads="1"/>
            </p:cNvSpPr>
            <p:nvPr/>
          </p:nvSpPr>
          <p:spPr bwMode="auto">
            <a:xfrm>
              <a:off x="1123" y="27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5" name="Oval 41">
              <a:extLst>
                <a:ext uri="{FF2B5EF4-FFF2-40B4-BE49-F238E27FC236}">
                  <a16:creationId xmlns:a16="http://schemas.microsoft.com/office/drawing/2014/main" id="{A1819AE5-591E-485B-B311-D12C38961308}"/>
                </a:ext>
              </a:extLst>
            </p:cNvPr>
            <p:cNvSpPr>
              <a:spLocks noChangeArrowheads="1"/>
            </p:cNvSpPr>
            <p:nvPr/>
          </p:nvSpPr>
          <p:spPr bwMode="auto">
            <a:xfrm>
              <a:off x="1900" y="71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6" name="Oval 42">
              <a:extLst>
                <a:ext uri="{FF2B5EF4-FFF2-40B4-BE49-F238E27FC236}">
                  <a16:creationId xmlns:a16="http://schemas.microsoft.com/office/drawing/2014/main" id="{92324E84-5E5B-4262-9C20-2AC70E8FA701}"/>
                </a:ext>
              </a:extLst>
            </p:cNvPr>
            <p:cNvSpPr>
              <a:spLocks noChangeArrowheads="1"/>
            </p:cNvSpPr>
            <p:nvPr/>
          </p:nvSpPr>
          <p:spPr bwMode="auto">
            <a:xfrm>
              <a:off x="1129" y="737"/>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7" name="Oval 43">
              <a:extLst>
                <a:ext uri="{FF2B5EF4-FFF2-40B4-BE49-F238E27FC236}">
                  <a16:creationId xmlns:a16="http://schemas.microsoft.com/office/drawing/2014/main" id="{9032CA30-9D0D-4712-AB4D-AF225908F6E7}"/>
                </a:ext>
              </a:extLst>
            </p:cNvPr>
            <p:cNvSpPr>
              <a:spLocks noChangeArrowheads="1"/>
            </p:cNvSpPr>
            <p:nvPr/>
          </p:nvSpPr>
          <p:spPr bwMode="auto">
            <a:xfrm>
              <a:off x="670" y="106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98" name="Line 44">
              <a:extLst>
                <a:ext uri="{FF2B5EF4-FFF2-40B4-BE49-F238E27FC236}">
                  <a16:creationId xmlns:a16="http://schemas.microsoft.com/office/drawing/2014/main" id="{933B27B2-0D62-47E2-BB1A-8055E5EEA955}"/>
                </a:ext>
              </a:extLst>
            </p:cNvPr>
            <p:cNvSpPr>
              <a:spLocks noChangeShapeType="1"/>
            </p:cNvSpPr>
            <p:nvPr/>
          </p:nvSpPr>
          <p:spPr bwMode="auto">
            <a:xfrm>
              <a:off x="960" y="1109"/>
              <a:ext cx="240" cy="13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99" name="Rectangle 45">
              <a:extLst>
                <a:ext uri="{FF2B5EF4-FFF2-40B4-BE49-F238E27FC236}">
                  <a16:creationId xmlns:a16="http://schemas.microsoft.com/office/drawing/2014/main" id="{1797D396-7D88-44F9-915F-C4B2FD99AA87}"/>
                </a:ext>
              </a:extLst>
            </p:cNvPr>
            <p:cNvSpPr>
              <a:spLocks noChangeArrowheads="1"/>
            </p:cNvSpPr>
            <p:nvPr/>
          </p:nvSpPr>
          <p:spPr bwMode="auto">
            <a:xfrm rot="-5400000">
              <a:off x="1037" y="1612"/>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00" name="Line 46">
              <a:extLst>
                <a:ext uri="{FF2B5EF4-FFF2-40B4-BE49-F238E27FC236}">
                  <a16:creationId xmlns:a16="http://schemas.microsoft.com/office/drawing/2014/main" id="{79C152CD-37BB-4318-ABC1-76053CDD5CD4}"/>
                </a:ext>
              </a:extLst>
            </p:cNvPr>
            <p:cNvSpPr>
              <a:spLocks noChangeShapeType="1"/>
            </p:cNvSpPr>
            <p:nvPr/>
          </p:nvSpPr>
          <p:spPr bwMode="auto">
            <a:xfrm flipV="1">
              <a:off x="970" y="932"/>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01" name="Oval 47">
              <a:extLst>
                <a:ext uri="{FF2B5EF4-FFF2-40B4-BE49-F238E27FC236}">
                  <a16:creationId xmlns:a16="http://schemas.microsoft.com/office/drawing/2014/main" id="{26BBC64E-295F-4B2D-8DAA-5F4B91DCEFDD}"/>
                </a:ext>
              </a:extLst>
            </p:cNvPr>
            <p:cNvSpPr>
              <a:spLocks noChangeArrowheads="1"/>
            </p:cNvSpPr>
            <p:nvPr/>
          </p:nvSpPr>
          <p:spPr bwMode="auto">
            <a:xfrm>
              <a:off x="78" y="1960"/>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02" name="Line 48">
              <a:extLst>
                <a:ext uri="{FF2B5EF4-FFF2-40B4-BE49-F238E27FC236}">
                  <a16:creationId xmlns:a16="http://schemas.microsoft.com/office/drawing/2014/main" id="{F8F6E9A4-8A5B-425E-BCDA-05380ADA42F3}"/>
                </a:ext>
              </a:extLst>
            </p:cNvPr>
            <p:cNvSpPr>
              <a:spLocks noChangeShapeType="1"/>
            </p:cNvSpPr>
            <p:nvPr/>
          </p:nvSpPr>
          <p:spPr bwMode="auto">
            <a:xfrm>
              <a:off x="696" y="1076"/>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503" name="Rectangle 49">
              <a:extLst>
                <a:ext uri="{FF2B5EF4-FFF2-40B4-BE49-F238E27FC236}">
                  <a16:creationId xmlns:a16="http://schemas.microsoft.com/office/drawing/2014/main" id="{CE5162EF-CF08-4442-9412-2CEC57078CFE}"/>
                </a:ext>
              </a:extLst>
            </p:cNvPr>
            <p:cNvSpPr>
              <a:spLocks noChangeArrowheads="1"/>
            </p:cNvSpPr>
            <p:nvPr/>
          </p:nvSpPr>
          <p:spPr bwMode="auto">
            <a:xfrm rot="-5400000">
              <a:off x="557" y="1455"/>
              <a:ext cx="276" cy="79"/>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04" name="Line 50">
              <a:extLst>
                <a:ext uri="{FF2B5EF4-FFF2-40B4-BE49-F238E27FC236}">
                  <a16:creationId xmlns:a16="http://schemas.microsoft.com/office/drawing/2014/main" id="{8C46B7DD-76EF-4B33-AD8B-117665BC4A8B}"/>
                </a:ext>
              </a:extLst>
            </p:cNvPr>
            <p:cNvSpPr>
              <a:spLocks noChangeShapeType="1"/>
            </p:cNvSpPr>
            <p:nvPr/>
          </p:nvSpPr>
          <p:spPr bwMode="auto">
            <a:xfrm flipH="1">
              <a:off x="1168" y="1343"/>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505" name="Line 51">
              <a:extLst>
                <a:ext uri="{FF2B5EF4-FFF2-40B4-BE49-F238E27FC236}">
                  <a16:creationId xmlns:a16="http://schemas.microsoft.com/office/drawing/2014/main" id="{21E4A151-40E1-4AA8-813C-99049E90163E}"/>
                </a:ext>
              </a:extLst>
            </p:cNvPr>
            <p:cNvSpPr>
              <a:spLocks noChangeShapeType="1"/>
            </p:cNvSpPr>
            <p:nvPr/>
          </p:nvSpPr>
          <p:spPr bwMode="auto">
            <a:xfrm>
              <a:off x="1430" y="1677"/>
              <a:ext cx="0" cy="3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506" name="Line 52">
              <a:extLst>
                <a:ext uri="{FF2B5EF4-FFF2-40B4-BE49-F238E27FC236}">
                  <a16:creationId xmlns:a16="http://schemas.microsoft.com/office/drawing/2014/main" id="{14A9C856-3626-4F10-B2FB-BF219690EB4F}"/>
                </a:ext>
              </a:extLst>
            </p:cNvPr>
            <p:cNvSpPr>
              <a:spLocks noChangeShapeType="1"/>
            </p:cNvSpPr>
            <p:nvPr/>
          </p:nvSpPr>
          <p:spPr bwMode="auto">
            <a:xfrm>
              <a:off x="1425" y="1340"/>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507" name="Line 53">
              <a:extLst>
                <a:ext uri="{FF2B5EF4-FFF2-40B4-BE49-F238E27FC236}">
                  <a16:creationId xmlns:a16="http://schemas.microsoft.com/office/drawing/2014/main" id="{98FABCE5-8C4A-4F10-AFB1-2E1E346BD924}"/>
                </a:ext>
              </a:extLst>
            </p:cNvPr>
            <p:cNvSpPr>
              <a:spLocks noChangeShapeType="1"/>
            </p:cNvSpPr>
            <p:nvPr/>
          </p:nvSpPr>
          <p:spPr bwMode="auto">
            <a:xfrm>
              <a:off x="1339" y="160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08" name="Line 54">
              <a:extLst>
                <a:ext uri="{FF2B5EF4-FFF2-40B4-BE49-F238E27FC236}">
                  <a16:creationId xmlns:a16="http://schemas.microsoft.com/office/drawing/2014/main" id="{4A1D9B98-AC72-4B87-8A90-C3D23E134C74}"/>
                </a:ext>
              </a:extLst>
            </p:cNvPr>
            <p:cNvSpPr>
              <a:spLocks noChangeShapeType="1"/>
            </p:cNvSpPr>
            <p:nvPr/>
          </p:nvSpPr>
          <p:spPr bwMode="auto">
            <a:xfrm>
              <a:off x="1339" y="167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09" name="Text Box 55">
              <a:extLst>
                <a:ext uri="{FF2B5EF4-FFF2-40B4-BE49-F238E27FC236}">
                  <a16:creationId xmlns:a16="http://schemas.microsoft.com/office/drawing/2014/main" id="{C1F5AD95-60EE-4C8F-B8EE-35B1BD456635}"/>
                </a:ext>
              </a:extLst>
            </p:cNvPr>
            <p:cNvSpPr txBox="1">
              <a:spLocks noChangeArrowheads="1"/>
            </p:cNvSpPr>
            <p:nvPr/>
          </p:nvSpPr>
          <p:spPr bwMode="auto">
            <a:xfrm>
              <a:off x="1231" y="1375"/>
              <a:ext cx="2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3300"/>
                  </a:solidFill>
                </a:rPr>
                <a:t>+</a:t>
              </a:r>
            </a:p>
          </p:txBody>
        </p:sp>
        <p:sp>
          <p:nvSpPr>
            <p:cNvPr id="57510" name="Text Box 56">
              <a:extLst>
                <a:ext uri="{FF2B5EF4-FFF2-40B4-BE49-F238E27FC236}">
                  <a16:creationId xmlns:a16="http://schemas.microsoft.com/office/drawing/2014/main" id="{516E87AC-B339-471B-ABEC-BBA02371D9D4}"/>
                </a:ext>
              </a:extLst>
            </p:cNvPr>
            <p:cNvSpPr txBox="1">
              <a:spLocks noChangeArrowheads="1"/>
            </p:cNvSpPr>
            <p:nvPr/>
          </p:nvSpPr>
          <p:spPr bwMode="auto">
            <a:xfrm>
              <a:off x="1506" y="1484"/>
              <a:ext cx="301" cy="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e</a:t>
              </a:r>
              <a:endParaRPr lang="en-US" altLang="zh-CN">
                <a:solidFill>
                  <a:srgbClr val="0000FF"/>
                </a:solidFill>
              </a:endParaRPr>
            </a:p>
          </p:txBody>
        </p:sp>
        <p:sp>
          <p:nvSpPr>
            <p:cNvPr id="57511" name="Oval 57">
              <a:extLst>
                <a:ext uri="{FF2B5EF4-FFF2-40B4-BE49-F238E27FC236}">
                  <a16:creationId xmlns:a16="http://schemas.microsoft.com/office/drawing/2014/main" id="{51FE6D71-EE44-468D-B4A2-4B58D4F3AFA1}"/>
                </a:ext>
              </a:extLst>
            </p:cNvPr>
            <p:cNvSpPr>
              <a:spLocks noChangeArrowheads="1"/>
            </p:cNvSpPr>
            <p:nvPr/>
          </p:nvSpPr>
          <p:spPr bwMode="auto">
            <a:xfrm>
              <a:off x="1154" y="1309"/>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12" name="Oval 58">
              <a:extLst>
                <a:ext uri="{FF2B5EF4-FFF2-40B4-BE49-F238E27FC236}">
                  <a16:creationId xmlns:a16="http://schemas.microsoft.com/office/drawing/2014/main" id="{FB6C41D8-27BF-4E52-AB78-DE74C98C6314}"/>
                </a:ext>
              </a:extLst>
            </p:cNvPr>
            <p:cNvSpPr>
              <a:spLocks noChangeArrowheads="1"/>
            </p:cNvSpPr>
            <p:nvPr/>
          </p:nvSpPr>
          <p:spPr bwMode="auto">
            <a:xfrm>
              <a:off x="1154" y="195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13" name="Oval 59">
              <a:extLst>
                <a:ext uri="{FF2B5EF4-FFF2-40B4-BE49-F238E27FC236}">
                  <a16:creationId xmlns:a16="http://schemas.microsoft.com/office/drawing/2014/main" id="{D83EC444-8A65-4AA9-978A-D3902A96B215}"/>
                </a:ext>
              </a:extLst>
            </p:cNvPr>
            <p:cNvSpPr>
              <a:spLocks noChangeArrowheads="1"/>
            </p:cNvSpPr>
            <p:nvPr/>
          </p:nvSpPr>
          <p:spPr bwMode="auto">
            <a:xfrm>
              <a:off x="1404" y="196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514" name="Text Box 60">
              <a:extLst>
                <a:ext uri="{FF2B5EF4-FFF2-40B4-BE49-F238E27FC236}">
                  <a16:creationId xmlns:a16="http://schemas.microsoft.com/office/drawing/2014/main" id="{905FB42D-FDC8-41C4-B183-042754ACFE18}"/>
                </a:ext>
              </a:extLst>
            </p:cNvPr>
            <p:cNvSpPr txBox="1">
              <a:spLocks noChangeArrowheads="1"/>
            </p:cNvSpPr>
            <p:nvPr/>
          </p:nvSpPr>
          <p:spPr bwMode="auto">
            <a:xfrm>
              <a:off x="2016" y="1124"/>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o</a:t>
              </a:r>
            </a:p>
          </p:txBody>
        </p:sp>
        <p:sp>
          <p:nvSpPr>
            <p:cNvPr id="57515" name="Text Box 61">
              <a:extLst>
                <a:ext uri="{FF2B5EF4-FFF2-40B4-BE49-F238E27FC236}">
                  <a16:creationId xmlns:a16="http://schemas.microsoft.com/office/drawing/2014/main" id="{6D1E0862-0986-43E3-B144-A98DAECD150D}"/>
                </a:ext>
              </a:extLst>
            </p:cNvPr>
            <p:cNvSpPr txBox="1">
              <a:spLocks noChangeArrowheads="1"/>
            </p:cNvSpPr>
            <p:nvPr/>
          </p:nvSpPr>
          <p:spPr bwMode="auto">
            <a:xfrm>
              <a:off x="312" y="1297"/>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b1</a:t>
              </a:r>
              <a:endParaRPr lang="en-US" altLang="zh-CN" b="0">
                <a:solidFill>
                  <a:srgbClr val="0000FF"/>
                </a:solidFill>
              </a:endParaRPr>
            </a:p>
          </p:txBody>
        </p:sp>
        <p:sp>
          <p:nvSpPr>
            <p:cNvPr id="57516" name="Text Box 62">
              <a:extLst>
                <a:ext uri="{FF2B5EF4-FFF2-40B4-BE49-F238E27FC236}">
                  <a16:creationId xmlns:a16="http://schemas.microsoft.com/office/drawing/2014/main" id="{5D176A3A-CCFF-4620-846B-14D97655189D}"/>
                </a:ext>
              </a:extLst>
            </p:cNvPr>
            <p:cNvSpPr txBox="1">
              <a:spLocks noChangeArrowheads="1"/>
            </p:cNvSpPr>
            <p:nvPr/>
          </p:nvSpPr>
          <p:spPr bwMode="auto">
            <a:xfrm>
              <a:off x="864" y="1489"/>
              <a:ext cx="3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57517" name="Line 63">
              <a:extLst>
                <a:ext uri="{FF2B5EF4-FFF2-40B4-BE49-F238E27FC236}">
                  <a16:creationId xmlns:a16="http://schemas.microsoft.com/office/drawing/2014/main" id="{F82ADA6F-ACF7-47AF-A49E-6DF4ED651C68}"/>
                </a:ext>
              </a:extLst>
            </p:cNvPr>
            <p:cNvSpPr>
              <a:spLocks noChangeShapeType="1"/>
            </p:cNvSpPr>
            <p:nvPr/>
          </p:nvSpPr>
          <p:spPr bwMode="auto">
            <a:xfrm>
              <a:off x="748" y="1038"/>
              <a:ext cx="192" cy="0"/>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18" name="Text Box 64">
              <a:extLst>
                <a:ext uri="{FF2B5EF4-FFF2-40B4-BE49-F238E27FC236}">
                  <a16:creationId xmlns:a16="http://schemas.microsoft.com/office/drawing/2014/main" id="{0B982F74-68C0-4584-A599-C3B271735CA2}"/>
                </a:ext>
              </a:extLst>
            </p:cNvPr>
            <p:cNvSpPr txBox="1">
              <a:spLocks noChangeArrowheads="1"/>
            </p:cNvSpPr>
            <p:nvPr/>
          </p:nvSpPr>
          <p:spPr bwMode="auto">
            <a:xfrm>
              <a:off x="720" y="740"/>
              <a:ext cx="288"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B</a:t>
              </a:r>
            </a:p>
          </p:txBody>
        </p:sp>
        <p:sp>
          <p:nvSpPr>
            <p:cNvPr id="57519" name="Text Box 65">
              <a:extLst>
                <a:ext uri="{FF2B5EF4-FFF2-40B4-BE49-F238E27FC236}">
                  <a16:creationId xmlns:a16="http://schemas.microsoft.com/office/drawing/2014/main" id="{64B11966-F8E2-4703-A831-829062DF0A4C}"/>
                </a:ext>
              </a:extLst>
            </p:cNvPr>
            <p:cNvSpPr txBox="1">
              <a:spLocks noChangeArrowheads="1"/>
            </p:cNvSpPr>
            <p:nvPr/>
          </p:nvSpPr>
          <p:spPr bwMode="auto">
            <a:xfrm>
              <a:off x="1200" y="740"/>
              <a:ext cx="288"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C</a:t>
              </a:r>
            </a:p>
          </p:txBody>
        </p:sp>
        <p:sp>
          <p:nvSpPr>
            <p:cNvPr id="57520" name="Text Box 66">
              <a:extLst>
                <a:ext uri="{FF2B5EF4-FFF2-40B4-BE49-F238E27FC236}">
                  <a16:creationId xmlns:a16="http://schemas.microsoft.com/office/drawing/2014/main" id="{2A48334E-6EB2-4B68-B577-55DF7F25425C}"/>
                </a:ext>
              </a:extLst>
            </p:cNvPr>
            <p:cNvSpPr txBox="1">
              <a:spLocks noChangeArrowheads="1"/>
            </p:cNvSpPr>
            <p:nvPr/>
          </p:nvSpPr>
          <p:spPr bwMode="auto">
            <a:xfrm>
              <a:off x="864" y="117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baseline="-25000">
                  <a:solidFill>
                    <a:srgbClr val="FF3300"/>
                  </a:solidFill>
                </a:rPr>
                <a:t>E</a:t>
              </a:r>
            </a:p>
          </p:txBody>
        </p:sp>
        <p:sp>
          <p:nvSpPr>
            <p:cNvPr id="57521" name="Line 67">
              <a:extLst>
                <a:ext uri="{FF2B5EF4-FFF2-40B4-BE49-F238E27FC236}">
                  <a16:creationId xmlns:a16="http://schemas.microsoft.com/office/drawing/2014/main" id="{41C81111-F5DD-4C65-A17B-D8AF332D3EB9}"/>
                </a:ext>
              </a:extLst>
            </p:cNvPr>
            <p:cNvSpPr>
              <a:spLocks noChangeShapeType="1"/>
            </p:cNvSpPr>
            <p:nvPr/>
          </p:nvSpPr>
          <p:spPr bwMode="auto">
            <a:xfrm rot="5363815">
              <a:off x="1071" y="886"/>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22" name="Line 68">
              <a:extLst>
                <a:ext uri="{FF2B5EF4-FFF2-40B4-BE49-F238E27FC236}">
                  <a16:creationId xmlns:a16="http://schemas.microsoft.com/office/drawing/2014/main" id="{68FFCEF2-5F76-41C4-9D76-BCAF783DB63E}"/>
                </a:ext>
              </a:extLst>
            </p:cNvPr>
            <p:cNvSpPr>
              <a:spLocks noChangeShapeType="1"/>
            </p:cNvSpPr>
            <p:nvPr/>
          </p:nvSpPr>
          <p:spPr bwMode="auto">
            <a:xfrm rot="5363815">
              <a:off x="980" y="1362"/>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23" name="Line 69">
              <a:extLst>
                <a:ext uri="{FF2B5EF4-FFF2-40B4-BE49-F238E27FC236}">
                  <a16:creationId xmlns:a16="http://schemas.microsoft.com/office/drawing/2014/main" id="{1C8468C8-FF2B-49B6-A5DE-C185F883F2D0}"/>
                </a:ext>
              </a:extLst>
            </p:cNvPr>
            <p:cNvSpPr>
              <a:spLocks noChangeShapeType="1"/>
            </p:cNvSpPr>
            <p:nvPr/>
          </p:nvSpPr>
          <p:spPr bwMode="auto">
            <a:xfrm rot="5363815">
              <a:off x="668" y="661"/>
              <a:ext cx="241" cy="1"/>
            </a:xfrm>
            <a:prstGeom prst="line">
              <a:avLst/>
            </a:prstGeom>
            <a:noFill/>
            <a:ln w="28575">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24" name="Text Box 70">
              <a:extLst>
                <a:ext uri="{FF2B5EF4-FFF2-40B4-BE49-F238E27FC236}">
                  <a16:creationId xmlns:a16="http://schemas.microsoft.com/office/drawing/2014/main" id="{7D90FDA9-A51D-4A38-B780-6D7C52FF5960}"/>
                </a:ext>
              </a:extLst>
            </p:cNvPr>
            <p:cNvSpPr txBox="1">
              <a:spLocks noChangeArrowheads="1"/>
            </p:cNvSpPr>
            <p:nvPr/>
          </p:nvSpPr>
          <p:spPr bwMode="auto">
            <a:xfrm>
              <a:off x="791" y="500"/>
              <a:ext cx="288"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i</a:t>
              </a:r>
              <a:r>
                <a:rPr lang="en-US" altLang="zh-CN" i="1" baseline="-25000">
                  <a:solidFill>
                    <a:srgbClr val="FF3300"/>
                  </a:solidFill>
                </a:rPr>
                <a:t>R</a:t>
              </a:r>
            </a:p>
          </p:txBody>
        </p:sp>
        <p:sp>
          <p:nvSpPr>
            <p:cNvPr id="57525" name="Text Box 71">
              <a:extLst>
                <a:ext uri="{FF2B5EF4-FFF2-40B4-BE49-F238E27FC236}">
                  <a16:creationId xmlns:a16="http://schemas.microsoft.com/office/drawing/2014/main" id="{0A3652D0-CB7F-4F27-B012-CFC7639C3768}"/>
                </a:ext>
              </a:extLst>
            </p:cNvPr>
            <p:cNvSpPr txBox="1">
              <a:spLocks noChangeArrowheads="1"/>
            </p:cNvSpPr>
            <p:nvPr/>
          </p:nvSpPr>
          <p:spPr bwMode="auto">
            <a:xfrm>
              <a:off x="0" y="1316"/>
              <a:ext cx="288"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i</a:t>
              </a:r>
            </a:p>
          </p:txBody>
        </p:sp>
        <p:sp>
          <p:nvSpPr>
            <p:cNvPr id="57526" name="Text Box 72">
              <a:extLst>
                <a:ext uri="{FF2B5EF4-FFF2-40B4-BE49-F238E27FC236}">
                  <a16:creationId xmlns:a16="http://schemas.microsoft.com/office/drawing/2014/main" id="{962E1B63-C467-46E8-A6D9-BA314B5DF7E1}"/>
                </a:ext>
              </a:extLst>
            </p:cNvPr>
            <p:cNvSpPr txBox="1">
              <a:spLocks noChangeArrowheads="1"/>
            </p:cNvSpPr>
            <p:nvPr/>
          </p:nvSpPr>
          <p:spPr bwMode="auto">
            <a:xfrm>
              <a:off x="1164" y="1064"/>
              <a:ext cx="39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aseline="-25000">
                <a:solidFill>
                  <a:srgbClr val="FF3300"/>
                </a:solidFill>
              </a:endParaRPr>
            </a:p>
          </p:txBody>
        </p:sp>
        <p:sp>
          <p:nvSpPr>
            <p:cNvPr id="57527" name="Text Box 73">
              <a:extLst>
                <a:ext uri="{FF2B5EF4-FFF2-40B4-BE49-F238E27FC236}">
                  <a16:creationId xmlns:a16="http://schemas.microsoft.com/office/drawing/2014/main" id="{875F90E6-2830-41E5-9AE4-2ED30CC3009D}"/>
                </a:ext>
              </a:extLst>
            </p:cNvPr>
            <p:cNvSpPr txBox="1">
              <a:spLocks noChangeArrowheads="1"/>
            </p:cNvSpPr>
            <p:nvPr/>
          </p:nvSpPr>
          <p:spPr bwMode="auto">
            <a:xfrm>
              <a:off x="696" y="1028"/>
              <a:ext cx="39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000" baseline="-25000">
                <a:solidFill>
                  <a:srgbClr val="FF3300"/>
                </a:solidFill>
              </a:endParaRPr>
            </a:p>
          </p:txBody>
        </p:sp>
      </p:grpSp>
      <p:grpSp>
        <p:nvGrpSpPr>
          <p:cNvPr id="57418" name="Group 74">
            <a:extLst>
              <a:ext uri="{FF2B5EF4-FFF2-40B4-BE49-F238E27FC236}">
                <a16:creationId xmlns:a16="http://schemas.microsoft.com/office/drawing/2014/main" id="{267BBFC0-AA03-4076-9544-D78B5931AC2C}"/>
              </a:ext>
            </a:extLst>
          </p:cNvPr>
          <p:cNvGrpSpPr>
            <a:grpSpLocks/>
          </p:cNvGrpSpPr>
          <p:nvPr/>
        </p:nvGrpSpPr>
        <p:grpSpPr bwMode="auto">
          <a:xfrm>
            <a:off x="611188" y="1125538"/>
            <a:ext cx="4191000" cy="2895600"/>
            <a:chOff x="0" y="0"/>
            <a:chExt cx="2640" cy="2304"/>
          </a:xfrm>
        </p:grpSpPr>
        <p:sp>
          <p:nvSpPr>
            <p:cNvPr id="57415" name="Rectangle 75">
              <a:extLst>
                <a:ext uri="{FF2B5EF4-FFF2-40B4-BE49-F238E27FC236}">
                  <a16:creationId xmlns:a16="http://schemas.microsoft.com/office/drawing/2014/main" id="{FAB9E1F5-EE34-41FE-ADFC-5C3E1142BD24}"/>
                </a:ext>
              </a:extLst>
            </p:cNvPr>
            <p:cNvSpPr>
              <a:spLocks noChangeArrowheads="1"/>
            </p:cNvSpPr>
            <p:nvPr/>
          </p:nvSpPr>
          <p:spPr bwMode="auto">
            <a:xfrm>
              <a:off x="0" y="0"/>
              <a:ext cx="2640" cy="2304"/>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16" name="Line 76">
              <a:extLst>
                <a:ext uri="{FF2B5EF4-FFF2-40B4-BE49-F238E27FC236}">
                  <a16:creationId xmlns:a16="http://schemas.microsoft.com/office/drawing/2014/main" id="{E1961466-83BB-4E56-8A67-A4DBAA390117}"/>
                </a:ext>
              </a:extLst>
            </p:cNvPr>
            <p:cNvSpPr>
              <a:spLocks noChangeShapeType="1"/>
            </p:cNvSpPr>
            <p:nvPr/>
          </p:nvSpPr>
          <p:spPr bwMode="auto">
            <a:xfrm>
              <a:off x="1368" y="1258"/>
              <a:ext cx="0" cy="75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7" name="Line 77">
              <a:extLst>
                <a:ext uri="{FF2B5EF4-FFF2-40B4-BE49-F238E27FC236}">
                  <a16:creationId xmlns:a16="http://schemas.microsoft.com/office/drawing/2014/main" id="{F439C40B-9826-435C-B0E8-53C73FB3E1BB}"/>
                </a:ext>
              </a:extLst>
            </p:cNvPr>
            <p:cNvSpPr>
              <a:spLocks noChangeShapeType="1"/>
            </p:cNvSpPr>
            <p:nvPr/>
          </p:nvSpPr>
          <p:spPr bwMode="auto">
            <a:xfrm>
              <a:off x="891" y="325"/>
              <a:ext cx="0" cy="7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8">
              <a:extLst>
                <a:ext uri="{FF2B5EF4-FFF2-40B4-BE49-F238E27FC236}">
                  <a16:creationId xmlns:a16="http://schemas.microsoft.com/office/drawing/2014/main" id="{2AFA2F9A-06B2-4DF3-870E-1BAA93C16A58}"/>
                </a:ext>
              </a:extLst>
            </p:cNvPr>
            <p:cNvSpPr>
              <a:spLocks noChangeShapeType="1"/>
            </p:cNvSpPr>
            <p:nvPr/>
          </p:nvSpPr>
          <p:spPr bwMode="auto">
            <a:xfrm>
              <a:off x="1924" y="769"/>
              <a:ext cx="0" cy="12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9" name="Line 79">
              <a:extLst>
                <a:ext uri="{FF2B5EF4-FFF2-40B4-BE49-F238E27FC236}">
                  <a16:creationId xmlns:a16="http://schemas.microsoft.com/office/drawing/2014/main" id="{57435E5B-D642-472C-939A-E952B1D3F1EE}"/>
                </a:ext>
              </a:extLst>
            </p:cNvPr>
            <p:cNvSpPr>
              <a:spLocks noChangeShapeType="1"/>
            </p:cNvSpPr>
            <p:nvPr/>
          </p:nvSpPr>
          <p:spPr bwMode="auto">
            <a:xfrm>
              <a:off x="884" y="325"/>
              <a:ext cx="1417"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0" name="Line 80">
              <a:extLst>
                <a:ext uri="{FF2B5EF4-FFF2-40B4-BE49-F238E27FC236}">
                  <a16:creationId xmlns:a16="http://schemas.microsoft.com/office/drawing/2014/main" id="{8483FE81-F196-4278-88D6-348570C9391F}"/>
                </a:ext>
              </a:extLst>
            </p:cNvPr>
            <p:cNvSpPr>
              <a:spLocks noChangeShapeType="1"/>
            </p:cNvSpPr>
            <p:nvPr/>
          </p:nvSpPr>
          <p:spPr bwMode="auto">
            <a:xfrm>
              <a:off x="1152" y="989"/>
              <a:ext cx="0" cy="2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1" name="Line 81">
              <a:extLst>
                <a:ext uri="{FF2B5EF4-FFF2-40B4-BE49-F238E27FC236}">
                  <a16:creationId xmlns:a16="http://schemas.microsoft.com/office/drawing/2014/main" id="{2497CF0D-691E-4725-8D86-1C06DBE6F0C1}"/>
                </a:ext>
              </a:extLst>
            </p:cNvPr>
            <p:cNvSpPr>
              <a:spLocks noChangeShapeType="1"/>
            </p:cNvSpPr>
            <p:nvPr/>
          </p:nvSpPr>
          <p:spPr bwMode="auto">
            <a:xfrm flipH="1">
              <a:off x="288" y="1117"/>
              <a:ext cx="864" cy="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2" name="Line 82">
              <a:extLst>
                <a:ext uri="{FF2B5EF4-FFF2-40B4-BE49-F238E27FC236}">
                  <a16:creationId xmlns:a16="http://schemas.microsoft.com/office/drawing/2014/main" id="{24373693-8EBE-4F38-808F-BD9B93B66BD3}"/>
                </a:ext>
              </a:extLst>
            </p:cNvPr>
            <p:cNvSpPr>
              <a:spLocks noChangeShapeType="1"/>
            </p:cNvSpPr>
            <p:nvPr/>
          </p:nvSpPr>
          <p:spPr bwMode="auto">
            <a:xfrm>
              <a:off x="323" y="2016"/>
              <a:ext cx="19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3" name="Line 83">
              <a:extLst>
                <a:ext uri="{FF2B5EF4-FFF2-40B4-BE49-F238E27FC236}">
                  <a16:creationId xmlns:a16="http://schemas.microsoft.com/office/drawing/2014/main" id="{775AFF3A-438E-49FC-9AED-B844F0AEC512}"/>
                </a:ext>
              </a:extLst>
            </p:cNvPr>
            <p:cNvSpPr>
              <a:spLocks noChangeShapeType="1"/>
            </p:cNvSpPr>
            <p:nvPr/>
          </p:nvSpPr>
          <p:spPr bwMode="auto">
            <a:xfrm>
              <a:off x="1339" y="779"/>
              <a:ext cx="773"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4" name="Text Box 84">
              <a:extLst>
                <a:ext uri="{FF2B5EF4-FFF2-40B4-BE49-F238E27FC236}">
                  <a16:creationId xmlns:a16="http://schemas.microsoft.com/office/drawing/2014/main" id="{186D45A8-A04E-4755-AB45-79E6E9D1D19A}"/>
                </a:ext>
              </a:extLst>
            </p:cNvPr>
            <p:cNvSpPr txBox="1">
              <a:spLocks noChangeArrowheads="1"/>
            </p:cNvSpPr>
            <p:nvPr/>
          </p:nvSpPr>
          <p:spPr bwMode="auto">
            <a:xfrm>
              <a:off x="1362" y="345"/>
              <a:ext cx="30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57425" name="Text Box 85">
              <a:extLst>
                <a:ext uri="{FF2B5EF4-FFF2-40B4-BE49-F238E27FC236}">
                  <a16:creationId xmlns:a16="http://schemas.microsoft.com/office/drawing/2014/main" id="{2374CE10-DEE1-4221-A21C-1B914F63E823}"/>
                </a:ext>
              </a:extLst>
            </p:cNvPr>
            <p:cNvSpPr txBox="1">
              <a:spLocks noChangeArrowheads="1"/>
            </p:cNvSpPr>
            <p:nvPr/>
          </p:nvSpPr>
          <p:spPr bwMode="auto">
            <a:xfrm>
              <a:off x="504" y="452"/>
              <a:ext cx="37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b2</a:t>
              </a:r>
              <a:endParaRPr lang="en-US" altLang="zh-CN" b="0">
                <a:solidFill>
                  <a:srgbClr val="0000FF"/>
                </a:solidFill>
              </a:endParaRPr>
            </a:p>
          </p:txBody>
        </p:sp>
        <p:sp>
          <p:nvSpPr>
            <p:cNvPr id="57426" name="Text Box 86">
              <a:extLst>
                <a:ext uri="{FF2B5EF4-FFF2-40B4-BE49-F238E27FC236}">
                  <a16:creationId xmlns:a16="http://schemas.microsoft.com/office/drawing/2014/main" id="{368DD168-5BED-4B43-8074-EAD3D0469A66}"/>
                </a:ext>
              </a:extLst>
            </p:cNvPr>
            <p:cNvSpPr txBox="1">
              <a:spLocks noChangeArrowheads="1"/>
            </p:cNvSpPr>
            <p:nvPr/>
          </p:nvSpPr>
          <p:spPr bwMode="auto">
            <a:xfrm>
              <a:off x="2030" y="9"/>
              <a:ext cx="537"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i="1">
                  <a:solidFill>
                    <a:srgbClr val="FF0000"/>
                  </a:solidFill>
                </a:rPr>
                <a:t>+</a:t>
              </a:r>
              <a:r>
                <a:rPr lang="en-US" altLang="zh-CN" i="1">
                  <a:solidFill>
                    <a:srgbClr val="FF0000"/>
                  </a:solidFill>
                </a:rPr>
                <a:t>V</a:t>
              </a:r>
              <a:r>
                <a:rPr lang="en-US" altLang="zh-CN" baseline="-25000">
                  <a:solidFill>
                    <a:srgbClr val="FF0000"/>
                  </a:solidFill>
                </a:rPr>
                <a:t>CC</a:t>
              </a:r>
            </a:p>
          </p:txBody>
        </p:sp>
        <p:sp>
          <p:nvSpPr>
            <p:cNvPr id="57427" name="Text Box 87">
              <a:extLst>
                <a:ext uri="{FF2B5EF4-FFF2-40B4-BE49-F238E27FC236}">
                  <a16:creationId xmlns:a16="http://schemas.microsoft.com/office/drawing/2014/main" id="{9668AFEC-DD6C-4A6A-A8AF-156BB1FF1807}"/>
                </a:ext>
              </a:extLst>
            </p:cNvPr>
            <p:cNvSpPr txBox="1">
              <a:spLocks noChangeArrowheads="1"/>
            </p:cNvSpPr>
            <p:nvPr/>
          </p:nvSpPr>
          <p:spPr bwMode="auto">
            <a:xfrm>
              <a:off x="1584" y="1210"/>
              <a:ext cx="32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L</a:t>
              </a:r>
              <a:endParaRPr lang="en-US" altLang="zh-CN" b="0">
                <a:solidFill>
                  <a:srgbClr val="0000FF"/>
                </a:solidFill>
              </a:endParaRPr>
            </a:p>
          </p:txBody>
        </p:sp>
        <p:sp>
          <p:nvSpPr>
            <p:cNvPr id="57428" name="Text Box 88">
              <a:extLst>
                <a:ext uri="{FF2B5EF4-FFF2-40B4-BE49-F238E27FC236}">
                  <a16:creationId xmlns:a16="http://schemas.microsoft.com/office/drawing/2014/main" id="{B642A730-B85F-46C2-AFD9-004133E15B0C}"/>
                </a:ext>
              </a:extLst>
            </p:cNvPr>
            <p:cNvSpPr txBox="1">
              <a:spLocks noChangeArrowheads="1"/>
            </p:cNvSpPr>
            <p:nvPr/>
          </p:nvSpPr>
          <p:spPr bwMode="auto">
            <a:xfrm>
              <a:off x="1968" y="419"/>
              <a:ext cx="224" cy="1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a:solidFill>
                    <a:srgbClr val="FF3300"/>
                  </a:solidFill>
                  <a:ea typeface="方正琥珀繁体" pitchFamily="2" charset="-122"/>
                </a:rPr>
                <a:t>+</a:t>
              </a: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endParaRPr lang="zh-CN" altLang="en-US" b="0">
                <a:solidFill>
                  <a:srgbClr val="FF3300"/>
                </a:solidFill>
                <a:ea typeface="方正琥珀繁体" pitchFamily="2" charset="-122"/>
              </a:endParaRPr>
            </a:p>
            <a:p>
              <a:pPr algn="ctr" eaLnBrk="1" hangingPunct="1">
                <a:lnSpc>
                  <a:spcPct val="150000"/>
                </a:lnSpc>
              </a:pPr>
              <a:r>
                <a:rPr lang="zh-CN" altLang="en-US" b="0"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57429" name="Line 89">
              <a:extLst>
                <a:ext uri="{FF2B5EF4-FFF2-40B4-BE49-F238E27FC236}">
                  <a16:creationId xmlns:a16="http://schemas.microsoft.com/office/drawing/2014/main" id="{4DF9F439-405A-4F29-A892-A4466166C101}"/>
                </a:ext>
              </a:extLst>
            </p:cNvPr>
            <p:cNvSpPr>
              <a:spLocks noChangeShapeType="1"/>
            </p:cNvSpPr>
            <p:nvPr/>
          </p:nvSpPr>
          <p:spPr bwMode="auto">
            <a:xfrm>
              <a:off x="1344" y="325"/>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30" name="Rectangle 90">
              <a:extLst>
                <a:ext uri="{FF2B5EF4-FFF2-40B4-BE49-F238E27FC236}">
                  <a16:creationId xmlns:a16="http://schemas.microsoft.com/office/drawing/2014/main" id="{B50C4405-7D9C-4249-9688-422CD95B945F}"/>
                </a:ext>
              </a:extLst>
            </p:cNvPr>
            <p:cNvSpPr>
              <a:spLocks noChangeArrowheads="1"/>
            </p:cNvSpPr>
            <p:nvPr/>
          </p:nvSpPr>
          <p:spPr bwMode="auto">
            <a:xfrm rot="-5400000">
              <a:off x="747" y="620"/>
              <a:ext cx="275" cy="7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1" name="Rectangle 91">
              <a:extLst>
                <a:ext uri="{FF2B5EF4-FFF2-40B4-BE49-F238E27FC236}">
                  <a16:creationId xmlns:a16="http://schemas.microsoft.com/office/drawing/2014/main" id="{F0911FFA-30A0-411D-8626-1245D1B3D7DB}"/>
                </a:ext>
              </a:extLst>
            </p:cNvPr>
            <p:cNvSpPr>
              <a:spLocks noChangeArrowheads="1"/>
            </p:cNvSpPr>
            <p:nvPr/>
          </p:nvSpPr>
          <p:spPr bwMode="auto">
            <a:xfrm rot="-5400000">
              <a:off x="1222" y="519"/>
              <a:ext cx="244" cy="7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2" name="Rectangle 92">
              <a:extLst>
                <a:ext uri="{FF2B5EF4-FFF2-40B4-BE49-F238E27FC236}">
                  <a16:creationId xmlns:a16="http://schemas.microsoft.com/office/drawing/2014/main" id="{0FEB3DD4-A389-4A97-8862-B38CBA1DB165}"/>
                </a:ext>
              </a:extLst>
            </p:cNvPr>
            <p:cNvSpPr>
              <a:spLocks noChangeArrowheads="1"/>
            </p:cNvSpPr>
            <p:nvPr/>
          </p:nvSpPr>
          <p:spPr bwMode="auto">
            <a:xfrm rot="-5400000">
              <a:off x="1783" y="1351"/>
              <a:ext cx="288"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3" name="Oval 93">
              <a:extLst>
                <a:ext uri="{FF2B5EF4-FFF2-40B4-BE49-F238E27FC236}">
                  <a16:creationId xmlns:a16="http://schemas.microsoft.com/office/drawing/2014/main" id="{C03C3252-9548-449E-A374-1C7622724656}"/>
                </a:ext>
              </a:extLst>
            </p:cNvPr>
            <p:cNvSpPr>
              <a:spLocks noChangeArrowheads="1"/>
            </p:cNvSpPr>
            <p:nvPr/>
          </p:nvSpPr>
          <p:spPr bwMode="auto">
            <a:xfrm>
              <a:off x="2100" y="757"/>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4" name="Oval 94">
              <a:extLst>
                <a:ext uri="{FF2B5EF4-FFF2-40B4-BE49-F238E27FC236}">
                  <a16:creationId xmlns:a16="http://schemas.microsoft.com/office/drawing/2014/main" id="{FA778AE6-B6A8-46D0-B619-714A45D7451E}"/>
                </a:ext>
              </a:extLst>
            </p:cNvPr>
            <p:cNvSpPr>
              <a:spLocks noChangeArrowheads="1"/>
            </p:cNvSpPr>
            <p:nvPr/>
          </p:nvSpPr>
          <p:spPr bwMode="auto">
            <a:xfrm>
              <a:off x="255" y="1096"/>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5" name="Text Box 95">
              <a:extLst>
                <a:ext uri="{FF2B5EF4-FFF2-40B4-BE49-F238E27FC236}">
                  <a16:creationId xmlns:a16="http://schemas.microsoft.com/office/drawing/2014/main" id="{8D719E60-80F3-4E48-87D1-930ED5878D86}"/>
                </a:ext>
              </a:extLst>
            </p:cNvPr>
            <p:cNvSpPr txBox="1">
              <a:spLocks noChangeArrowheads="1"/>
            </p:cNvSpPr>
            <p:nvPr/>
          </p:nvSpPr>
          <p:spPr bwMode="auto">
            <a:xfrm>
              <a:off x="255" y="807"/>
              <a:ext cx="225" cy="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r>
                <a:rPr lang="zh-CN" altLang="en-US" baseline="-25000">
                  <a:solidFill>
                    <a:srgbClr val="FF3300"/>
                  </a:solidFill>
                  <a:latin typeface="Symbol" panose="05050102010706020507" pitchFamily="18" charset="2"/>
                  <a:ea typeface="方正琥珀繁体" pitchFamily="2" charset="-122"/>
                  <a:sym typeface="Symbol" panose="05050102010706020507" pitchFamily="18" charset="2"/>
                </a:rPr>
                <a:t></a:t>
              </a:r>
              <a:endParaRPr lang="zh-CN" altLang="en-US" b="0">
                <a:solidFill>
                  <a:srgbClr val="FF3300"/>
                </a:solidFill>
                <a:latin typeface="Symbol" panose="05050102010706020507" pitchFamily="18" charset="2"/>
                <a:ea typeface="方正琥珀繁体" pitchFamily="2" charset="-122"/>
              </a:endParaRPr>
            </a:p>
          </p:txBody>
        </p:sp>
        <p:grpSp>
          <p:nvGrpSpPr>
            <p:cNvPr id="57436" name="Group 96">
              <a:extLst>
                <a:ext uri="{FF2B5EF4-FFF2-40B4-BE49-F238E27FC236}">
                  <a16:creationId xmlns:a16="http://schemas.microsoft.com/office/drawing/2014/main" id="{069A72E9-2312-4A45-BE74-845F48BA0AB6}"/>
                </a:ext>
              </a:extLst>
            </p:cNvPr>
            <p:cNvGrpSpPr>
              <a:grpSpLocks/>
            </p:cNvGrpSpPr>
            <p:nvPr/>
          </p:nvGrpSpPr>
          <p:grpSpPr bwMode="auto">
            <a:xfrm>
              <a:off x="1273" y="2016"/>
              <a:ext cx="192" cy="96"/>
              <a:chOff x="0" y="0"/>
              <a:chExt cx="192" cy="96"/>
            </a:xfrm>
          </p:grpSpPr>
          <p:sp>
            <p:nvSpPr>
              <p:cNvPr id="57461" name="Line 97">
                <a:extLst>
                  <a:ext uri="{FF2B5EF4-FFF2-40B4-BE49-F238E27FC236}">
                    <a16:creationId xmlns:a16="http://schemas.microsoft.com/office/drawing/2014/main" id="{8BEB39DB-5EE1-4DD8-9BDB-C84CED88E5DC}"/>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62" name="Line 98">
                <a:extLst>
                  <a:ext uri="{FF2B5EF4-FFF2-40B4-BE49-F238E27FC236}">
                    <a16:creationId xmlns:a16="http://schemas.microsoft.com/office/drawing/2014/main" id="{1CA9973A-98D1-4C51-9046-43E6EC18B08E}"/>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7437" name="Oval 99">
              <a:extLst>
                <a:ext uri="{FF2B5EF4-FFF2-40B4-BE49-F238E27FC236}">
                  <a16:creationId xmlns:a16="http://schemas.microsoft.com/office/drawing/2014/main" id="{9CDC03A3-8FED-4921-89AE-3C1A0A83E570}"/>
                </a:ext>
              </a:extLst>
            </p:cNvPr>
            <p:cNvSpPr>
              <a:spLocks noChangeArrowheads="1"/>
            </p:cNvSpPr>
            <p:nvPr/>
          </p:nvSpPr>
          <p:spPr bwMode="auto">
            <a:xfrm>
              <a:off x="1315" y="302"/>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8" name="Oval 100">
              <a:extLst>
                <a:ext uri="{FF2B5EF4-FFF2-40B4-BE49-F238E27FC236}">
                  <a16:creationId xmlns:a16="http://schemas.microsoft.com/office/drawing/2014/main" id="{A362DB49-D28F-4F6B-8D59-69A0F7DF2DB8}"/>
                </a:ext>
              </a:extLst>
            </p:cNvPr>
            <p:cNvSpPr>
              <a:spLocks noChangeArrowheads="1"/>
            </p:cNvSpPr>
            <p:nvPr/>
          </p:nvSpPr>
          <p:spPr bwMode="auto">
            <a:xfrm>
              <a:off x="1900" y="75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39" name="Oval 101">
              <a:extLst>
                <a:ext uri="{FF2B5EF4-FFF2-40B4-BE49-F238E27FC236}">
                  <a16:creationId xmlns:a16="http://schemas.microsoft.com/office/drawing/2014/main" id="{2AD47FCA-08D8-4BB9-A2CD-4FAE598B5BF6}"/>
                </a:ext>
              </a:extLst>
            </p:cNvPr>
            <p:cNvSpPr>
              <a:spLocks noChangeArrowheads="1"/>
            </p:cNvSpPr>
            <p:nvPr/>
          </p:nvSpPr>
          <p:spPr bwMode="auto">
            <a:xfrm>
              <a:off x="1321" y="765"/>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40" name="Oval 102">
              <a:extLst>
                <a:ext uri="{FF2B5EF4-FFF2-40B4-BE49-F238E27FC236}">
                  <a16:creationId xmlns:a16="http://schemas.microsoft.com/office/drawing/2014/main" id="{A8751895-28C9-4581-B611-9844A458A98D}"/>
                </a:ext>
              </a:extLst>
            </p:cNvPr>
            <p:cNvSpPr>
              <a:spLocks noChangeArrowheads="1"/>
            </p:cNvSpPr>
            <p:nvPr/>
          </p:nvSpPr>
          <p:spPr bwMode="auto">
            <a:xfrm>
              <a:off x="862" y="1092"/>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41" name="Line 103">
              <a:extLst>
                <a:ext uri="{FF2B5EF4-FFF2-40B4-BE49-F238E27FC236}">
                  <a16:creationId xmlns:a16="http://schemas.microsoft.com/office/drawing/2014/main" id="{2452D787-481D-4E21-9C69-63278178E577}"/>
                </a:ext>
              </a:extLst>
            </p:cNvPr>
            <p:cNvSpPr>
              <a:spLocks noChangeShapeType="1"/>
            </p:cNvSpPr>
            <p:nvPr/>
          </p:nvSpPr>
          <p:spPr bwMode="auto">
            <a:xfrm>
              <a:off x="1152" y="1137"/>
              <a:ext cx="240" cy="13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2" name="Rectangle 104">
              <a:extLst>
                <a:ext uri="{FF2B5EF4-FFF2-40B4-BE49-F238E27FC236}">
                  <a16:creationId xmlns:a16="http://schemas.microsoft.com/office/drawing/2014/main" id="{C6E90731-647C-421F-A91E-E1FD9C552D4E}"/>
                </a:ext>
              </a:extLst>
            </p:cNvPr>
            <p:cNvSpPr>
              <a:spLocks noChangeArrowheads="1"/>
            </p:cNvSpPr>
            <p:nvPr/>
          </p:nvSpPr>
          <p:spPr bwMode="auto">
            <a:xfrm rot="-5400000">
              <a:off x="1229" y="1640"/>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43" name="Line 105">
              <a:extLst>
                <a:ext uri="{FF2B5EF4-FFF2-40B4-BE49-F238E27FC236}">
                  <a16:creationId xmlns:a16="http://schemas.microsoft.com/office/drawing/2014/main" id="{848442C0-2B6B-45A7-BDA8-1311C2374039}"/>
                </a:ext>
              </a:extLst>
            </p:cNvPr>
            <p:cNvSpPr>
              <a:spLocks noChangeShapeType="1"/>
            </p:cNvSpPr>
            <p:nvPr/>
          </p:nvSpPr>
          <p:spPr bwMode="auto">
            <a:xfrm flipV="1">
              <a:off x="1162" y="960"/>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4" name="Oval 106">
              <a:extLst>
                <a:ext uri="{FF2B5EF4-FFF2-40B4-BE49-F238E27FC236}">
                  <a16:creationId xmlns:a16="http://schemas.microsoft.com/office/drawing/2014/main" id="{A6C1BD8A-7E57-4CE3-B649-925DBC725755}"/>
                </a:ext>
              </a:extLst>
            </p:cNvPr>
            <p:cNvSpPr>
              <a:spLocks noChangeArrowheads="1"/>
            </p:cNvSpPr>
            <p:nvPr/>
          </p:nvSpPr>
          <p:spPr bwMode="auto">
            <a:xfrm>
              <a:off x="270" y="1993"/>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45" name="Line 107">
              <a:extLst>
                <a:ext uri="{FF2B5EF4-FFF2-40B4-BE49-F238E27FC236}">
                  <a16:creationId xmlns:a16="http://schemas.microsoft.com/office/drawing/2014/main" id="{474303BC-7D99-4CE4-BB4C-444E89CDD2A3}"/>
                </a:ext>
              </a:extLst>
            </p:cNvPr>
            <p:cNvSpPr>
              <a:spLocks noChangeShapeType="1"/>
            </p:cNvSpPr>
            <p:nvPr/>
          </p:nvSpPr>
          <p:spPr bwMode="auto">
            <a:xfrm>
              <a:off x="888" y="1104"/>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46" name="Rectangle 108">
              <a:extLst>
                <a:ext uri="{FF2B5EF4-FFF2-40B4-BE49-F238E27FC236}">
                  <a16:creationId xmlns:a16="http://schemas.microsoft.com/office/drawing/2014/main" id="{B3F0B9F0-E00B-4730-8667-7EC4E456104B}"/>
                </a:ext>
              </a:extLst>
            </p:cNvPr>
            <p:cNvSpPr>
              <a:spLocks noChangeArrowheads="1"/>
            </p:cNvSpPr>
            <p:nvPr/>
          </p:nvSpPr>
          <p:spPr bwMode="auto">
            <a:xfrm rot="-5400000">
              <a:off x="749" y="1483"/>
              <a:ext cx="276" cy="79"/>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47" name="Line 109">
              <a:extLst>
                <a:ext uri="{FF2B5EF4-FFF2-40B4-BE49-F238E27FC236}">
                  <a16:creationId xmlns:a16="http://schemas.microsoft.com/office/drawing/2014/main" id="{7E023766-F847-490A-973D-D9C485A41E46}"/>
                </a:ext>
              </a:extLst>
            </p:cNvPr>
            <p:cNvSpPr>
              <a:spLocks noChangeShapeType="1"/>
            </p:cNvSpPr>
            <p:nvPr/>
          </p:nvSpPr>
          <p:spPr bwMode="auto">
            <a:xfrm flipH="1">
              <a:off x="1360" y="1371"/>
              <a:ext cx="262" cy="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48" name="Line 110">
              <a:extLst>
                <a:ext uri="{FF2B5EF4-FFF2-40B4-BE49-F238E27FC236}">
                  <a16:creationId xmlns:a16="http://schemas.microsoft.com/office/drawing/2014/main" id="{EBDE275B-0D11-40D0-8D2C-1FEABA1F45B0}"/>
                </a:ext>
              </a:extLst>
            </p:cNvPr>
            <p:cNvSpPr>
              <a:spLocks noChangeShapeType="1"/>
            </p:cNvSpPr>
            <p:nvPr/>
          </p:nvSpPr>
          <p:spPr bwMode="auto">
            <a:xfrm>
              <a:off x="1616" y="1705"/>
              <a:ext cx="0" cy="30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49" name="Line 111">
              <a:extLst>
                <a:ext uri="{FF2B5EF4-FFF2-40B4-BE49-F238E27FC236}">
                  <a16:creationId xmlns:a16="http://schemas.microsoft.com/office/drawing/2014/main" id="{14E6904E-D145-4681-8633-914FF68B7A70}"/>
                </a:ext>
              </a:extLst>
            </p:cNvPr>
            <p:cNvSpPr>
              <a:spLocks noChangeShapeType="1"/>
            </p:cNvSpPr>
            <p:nvPr/>
          </p:nvSpPr>
          <p:spPr bwMode="auto">
            <a:xfrm>
              <a:off x="1617" y="1368"/>
              <a:ext cx="0" cy="36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50" name="Oval 112">
              <a:extLst>
                <a:ext uri="{FF2B5EF4-FFF2-40B4-BE49-F238E27FC236}">
                  <a16:creationId xmlns:a16="http://schemas.microsoft.com/office/drawing/2014/main" id="{31D8D73F-79FD-4164-86F7-DDC24E62B378}"/>
                </a:ext>
              </a:extLst>
            </p:cNvPr>
            <p:cNvSpPr>
              <a:spLocks noChangeArrowheads="1"/>
            </p:cNvSpPr>
            <p:nvPr/>
          </p:nvSpPr>
          <p:spPr bwMode="auto">
            <a:xfrm>
              <a:off x="1346" y="1337"/>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51" name="Oval 113">
              <a:extLst>
                <a:ext uri="{FF2B5EF4-FFF2-40B4-BE49-F238E27FC236}">
                  <a16:creationId xmlns:a16="http://schemas.microsoft.com/office/drawing/2014/main" id="{3AA8BB88-EBEC-4D30-80E5-B020E3FB3FA7}"/>
                </a:ext>
              </a:extLst>
            </p:cNvPr>
            <p:cNvSpPr>
              <a:spLocks noChangeArrowheads="1"/>
            </p:cNvSpPr>
            <p:nvPr/>
          </p:nvSpPr>
          <p:spPr bwMode="auto">
            <a:xfrm>
              <a:off x="1346" y="198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52" name="Oval 114">
              <a:extLst>
                <a:ext uri="{FF2B5EF4-FFF2-40B4-BE49-F238E27FC236}">
                  <a16:creationId xmlns:a16="http://schemas.microsoft.com/office/drawing/2014/main" id="{B4F64957-1767-4A86-8729-16A61EBEDA62}"/>
                </a:ext>
              </a:extLst>
            </p:cNvPr>
            <p:cNvSpPr>
              <a:spLocks noChangeArrowheads="1"/>
            </p:cNvSpPr>
            <p:nvPr/>
          </p:nvSpPr>
          <p:spPr bwMode="auto">
            <a:xfrm>
              <a:off x="1596" y="1991"/>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53" name="Text Box 115">
              <a:extLst>
                <a:ext uri="{FF2B5EF4-FFF2-40B4-BE49-F238E27FC236}">
                  <a16:creationId xmlns:a16="http://schemas.microsoft.com/office/drawing/2014/main" id="{157422C6-D655-4600-A79A-074CA451B26C}"/>
                </a:ext>
              </a:extLst>
            </p:cNvPr>
            <p:cNvSpPr txBox="1">
              <a:spLocks noChangeArrowheads="1"/>
            </p:cNvSpPr>
            <p:nvPr/>
          </p:nvSpPr>
          <p:spPr bwMode="auto">
            <a:xfrm>
              <a:off x="240" y="1343"/>
              <a:ext cx="28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i</a:t>
              </a:r>
            </a:p>
          </p:txBody>
        </p:sp>
        <p:sp>
          <p:nvSpPr>
            <p:cNvPr id="57454" name="Text Box 116">
              <a:extLst>
                <a:ext uri="{FF2B5EF4-FFF2-40B4-BE49-F238E27FC236}">
                  <a16:creationId xmlns:a16="http://schemas.microsoft.com/office/drawing/2014/main" id="{913331D4-A3BC-41C9-B0E3-8432CDFE7A56}"/>
                </a:ext>
              </a:extLst>
            </p:cNvPr>
            <p:cNvSpPr txBox="1">
              <a:spLocks noChangeArrowheads="1"/>
            </p:cNvSpPr>
            <p:nvPr/>
          </p:nvSpPr>
          <p:spPr bwMode="auto">
            <a:xfrm>
              <a:off x="1968" y="1152"/>
              <a:ext cx="36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baseline="-25000">
                  <a:solidFill>
                    <a:srgbClr val="FF3300"/>
                  </a:solidFill>
                </a:rPr>
                <a:t>o</a:t>
              </a:r>
            </a:p>
          </p:txBody>
        </p:sp>
        <p:sp>
          <p:nvSpPr>
            <p:cNvPr id="57455" name="Text Box 117">
              <a:extLst>
                <a:ext uri="{FF2B5EF4-FFF2-40B4-BE49-F238E27FC236}">
                  <a16:creationId xmlns:a16="http://schemas.microsoft.com/office/drawing/2014/main" id="{B606F4EA-45FC-43E7-8E62-35A92DE7CEF3}"/>
                </a:ext>
              </a:extLst>
            </p:cNvPr>
            <p:cNvSpPr txBox="1">
              <a:spLocks noChangeArrowheads="1"/>
            </p:cNvSpPr>
            <p:nvPr/>
          </p:nvSpPr>
          <p:spPr bwMode="auto">
            <a:xfrm>
              <a:off x="504" y="1306"/>
              <a:ext cx="37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b1</a:t>
              </a:r>
              <a:endParaRPr lang="en-US" altLang="zh-CN" b="0">
                <a:solidFill>
                  <a:srgbClr val="0000FF"/>
                </a:solidFill>
              </a:endParaRPr>
            </a:p>
          </p:txBody>
        </p:sp>
        <p:sp>
          <p:nvSpPr>
            <p:cNvPr id="57456" name="Text Box 118">
              <a:extLst>
                <a:ext uri="{FF2B5EF4-FFF2-40B4-BE49-F238E27FC236}">
                  <a16:creationId xmlns:a16="http://schemas.microsoft.com/office/drawing/2014/main" id="{22F296BA-3FA1-4807-A9E0-F24CFBFEE3A6}"/>
                </a:ext>
              </a:extLst>
            </p:cNvPr>
            <p:cNvSpPr txBox="1">
              <a:spLocks noChangeArrowheads="1"/>
            </p:cNvSpPr>
            <p:nvPr/>
          </p:nvSpPr>
          <p:spPr bwMode="auto">
            <a:xfrm>
              <a:off x="1056" y="1497"/>
              <a:ext cx="30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57457" name="Line 119">
              <a:extLst>
                <a:ext uri="{FF2B5EF4-FFF2-40B4-BE49-F238E27FC236}">
                  <a16:creationId xmlns:a16="http://schemas.microsoft.com/office/drawing/2014/main" id="{498A74E2-5247-4759-8715-905355EE842F}"/>
                </a:ext>
              </a:extLst>
            </p:cNvPr>
            <p:cNvSpPr>
              <a:spLocks noChangeShapeType="1"/>
            </p:cNvSpPr>
            <p:nvPr/>
          </p:nvSpPr>
          <p:spPr bwMode="auto">
            <a:xfrm>
              <a:off x="2304" y="336"/>
              <a:ext cx="0" cy="168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58" name="Oval 120">
              <a:extLst>
                <a:ext uri="{FF2B5EF4-FFF2-40B4-BE49-F238E27FC236}">
                  <a16:creationId xmlns:a16="http://schemas.microsoft.com/office/drawing/2014/main" id="{EF4FB12C-862E-4EBF-B3F6-8D0D6B405713}"/>
                </a:ext>
              </a:extLst>
            </p:cNvPr>
            <p:cNvSpPr>
              <a:spLocks noChangeArrowheads="1"/>
            </p:cNvSpPr>
            <p:nvPr/>
          </p:nvSpPr>
          <p:spPr bwMode="auto">
            <a:xfrm>
              <a:off x="1898" y="1989"/>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59" name="Oval 121">
              <a:extLst>
                <a:ext uri="{FF2B5EF4-FFF2-40B4-BE49-F238E27FC236}">
                  <a16:creationId xmlns:a16="http://schemas.microsoft.com/office/drawing/2014/main" id="{822939D1-1F7F-4E14-B50A-76EF9ACDBA89}"/>
                </a:ext>
              </a:extLst>
            </p:cNvPr>
            <p:cNvSpPr>
              <a:spLocks noChangeArrowheads="1"/>
            </p:cNvSpPr>
            <p:nvPr/>
          </p:nvSpPr>
          <p:spPr bwMode="auto">
            <a:xfrm>
              <a:off x="2304" y="29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60" name="Oval 122">
              <a:extLst>
                <a:ext uri="{FF2B5EF4-FFF2-40B4-BE49-F238E27FC236}">
                  <a16:creationId xmlns:a16="http://schemas.microsoft.com/office/drawing/2014/main" id="{C12787F3-FC16-4BBC-91EE-EFB19D3185D7}"/>
                </a:ext>
              </a:extLst>
            </p:cNvPr>
            <p:cNvSpPr>
              <a:spLocks noChangeArrowheads="1"/>
            </p:cNvSpPr>
            <p:nvPr/>
          </p:nvSpPr>
          <p:spPr bwMode="auto">
            <a:xfrm>
              <a:off x="2295" y="1998"/>
              <a:ext cx="45"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57467" name="Object 123">
            <a:extLst>
              <a:ext uri="{FF2B5EF4-FFF2-40B4-BE49-F238E27FC236}">
                <a16:creationId xmlns:a16="http://schemas.microsoft.com/office/drawing/2014/main" id="{C4842BED-4B9E-4CC2-A972-179D20D97605}"/>
              </a:ext>
            </a:extLst>
          </p:cNvPr>
          <p:cNvGraphicFramePr>
            <a:graphicFrameLocks noChangeAspect="1"/>
          </p:cNvGraphicFramePr>
          <p:nvPr/>
        </p:nvGraphicFramePr>
        <p:xfrm>
          <a:off x="5486400" y="1143000"/>
          <a:ext cx="2057400" cy="947738"/>
        </p:xfrm>
        <a:graphic>
          <a:graphicData uri="http://schemas.openxmlformats.org/presentationml/2006/ole">
            <mc:AlternateContent xmlns:mc="http://schemas.openxmlformats.org/markup-compatibility/2006">
              <mc:Choice xmlns:v="urn:schemas-microsoft-com:vml" Requires="v">
                <p:oleObj spid="_x0000_s57534" r:id="rId3" imgW="827655" imgH="381995" progId="Equation.3">
                  <p:embed/>
                </p:oleObj>
              </mc:Choice>
              <mc:Fallback>
                <p:oleObj r:id="rId3" imgW="827655" imgH="381995" progId="Equation.3">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143000"/>
                        <a:ext cx="20574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8" name="Object 124">
            <a:extLst>
              <a:ext uri="{FF2B5EF4-FFF2-40B4-BE49-F238E27FC236}">
                <a16:creationId xmlns:a16="http://schemas.microsoft.com/office/drawing/2014/main" id="{F4AB45A2-0F1D-48BB-93B7-E714B0C1E25B}"/>
              </a:ext>
            </a:extLst>
          </p:cNvPr>
          <p:cNvGraphicFramePr>
            <a:graphicFrameLocks noChangeAspect="1"/>
          </p:cNvGraphicFramePr>
          <p:nvPr/>
        </p:nvGraphicFramePr>
        <p:xfrm>
          <a:off x="5638800" y="2286000"/>
          <a:ext cx="1752600" cy="407988"/>
        </p:xfrm>
        <a:graphic>
          <a:graphicData uri="http://schemas.openxmlformats.org/presentationml/2006/ole">
            <mc:AlternateContent xmlns:mc="http://schemas.openxmlformats.org/markup-compatibility/2006">
              <mc:Choice xmlns:v="urn:schemas-microsoft-com:vml" Requires="v">
                <p:oleObj spid="_x0000_s57535" r:id="rId5" imgW="1751840" imgH="406224" progId="Equation.3">
                  <p:embed/>
                </p:oleObj>
              </mc:Choice>
              <mc:Fallback>
                <p:oleObj r:id="rId5" imgW="1751840" imgH="406224" progId="Equation.3">
                  <p:embed/>
                  <p:pic>
                    <p:nvPicPr>
                      <p:cNvPr id="0"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286000"/>
                        <a:ext cx="17526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9" name="Object 125">
            <a:extLst>
              <a:ext uri="{FF2B5EF4-FFF2-40B4-BE49-F238E27FC236}">
                <a16:creationId xmlns:a16="http://schemas.microsoft.com/office/drawing/2014/main" id="{900491F0-2910-47C7-9747-3A40D647B118}"/>
              </a:ext>
            </a:extLst>
          </p:cNvPr>
          <p:cNvGraphicFramePr>
            <a:graphicFrameLocks noChangeAspect="1"/>
          </p:cNvGraphicFramePr>
          <p:nvPr/>
        </p:nvGraphicFramePr>
        <p:xfrm>
          <a:off x="5562600" y="2819400"/>
          <a:ext cx="2606675" cy="1030288"/>
        </p:xfrm>
        <a:graphic>
          <a:graphicData uri="http://schemas.openxmlformats.org/presentationml/2006/ole">
            <mc:AlternateContent xmlns:mc="http://schemas.openxmlformats.org/markup-compatibility/2006">
              <mc:Choice xmlns:v="urn:schemas-microsoft-com:vml" Requires="v">
                <p:oleObj spid="_x0000_s57536" r:id="rId7" imgW="1574800" imgH="622300" progId="Equation.3">
                  <p:embed/>
                </p:oleObj>
              </mc:Choice>
              <mc:Fallback>
                <p:oleObj r:id="rId7" imgW="1574800" imgH="622300" progId="Equation.3">
                  <p:embed/>
                  <p:pic>
                    <p:nvPicPr>
                      <p:cNvPr id="0" name="Object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819400"/>
                        <a:ext cx="2606675"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Text Box 126">
            <a:extLst>
              <a:ext uri="{FF2B5EF4-FFF2-40B4-BE49-F238E27FC236}">
                <a16:creationId xmlns:a16="http://schemas.microsoft.com/office/drawing/2014/main" id="{ACD88333-891F-4A1C-85C0-EE4B7C9F2346}"/>
              </a:ext>
            </a:extLst>
          </p:cNvPr>
          <p:cNvSpPr txBox="1">
            <a:spLocks noChangeArrowheads="1"/>
          </p:cNvSpPr>
          <p:nvPr/>
        </p:nvSpPr>
        <p:spPr bwMode="auto">
          <a:xfrm>
            <a:off x="914400" y="6858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三、动态参数的估算</a:t>
            </a:r>
          </a:p>
        </p:txBody>
      </p:sp>
      <p:sp>
        <p:nvSpPr>
          <p:cNvPr id="57352" name="Rectangle 127">
            <a:extLst>
              <a:ext uri="{FF2B5EF4-FFF2-40B4-BE49-F238E27FC236}">
                <a16:creationId xmlns:a16="http://schemas.microsoft.com/office/drawing/2014/main" id="{6590DEA9-1AFF-49EF-899C-FAD0F34BFF20}"/>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57472" name="Group 128">
            <a:extLst>
              <a:ext uri="{FF2B5EF4-FFF2-40B4-BE49-F238E27FC236}">
                <a16:creationId xmlns:a16="http://schemas.microsoft.com/office/drawing/2014/main" id="{69F50376-8B62-4D8A-8442-7AFFA78C8509}"/>
              </a:ext>
            </a:extLst>
          </p:cNvPr>
          <p:cNvGrpSpPr>
            <a:grpSpLocks/>
          </p:cNvGrpSpPr>
          <p:nvPr/>
        </p:nvGrpSpPr>
        <p:grpSpPr bwMode="auto">
          <a:xfrm>
            <a:off x="1116013" y="4149725"/>
            <a:ext cx="6548437" cy="2322513"/>
            <a:chOff x="0" y="0"/>
            <a:chExt cx="4125" cy="1463"/>
          </a:xfrm>
        </p:grpSpPr>
        <p:sp>
          <p:nvSpPr>
            <p:cNvPr id="57354" name="Text Box 129">
              <a:extLst>
                <a:ext uri="{FF2B5EF4-FFF2-40B4-BE49-F238E27FC236}">
                  <a16:creationId xmlns:a16="http://schemas.microsoft.com/office/drawing/2014/main" id="{2B676C2A-090B-4BAE-BEE0-1359BA47A82F}"/>
                </a:ext>
              </a:extLst>
            </p:cNvPr>
            <p:cNvSpPr txBox="1">
              <a:spLocks noChangeArrowheads="1"/>
            </p:cNvSpPr>
            <p:nvPr/>
          </p:nvSpPr>
          <p:spPr bwMode="auto">
            <a:xfrm>
              <a:off x="1985" y="602"/>
              <a:ext cx="528"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grpSp>
          <p:nvGrpSpPr>
            <p:cNvPr id="57355" name="Group 130">
              <a:extLst>
                <a:ext uri="{FF2B5EF4-FFF2-40B4-BE49-F238E27FC236}">
                  <a16:creationId xmlns:a16="http://schemas.microsoft.com/office/drawing/2014/main" id="{83800BEB-F450-4706-98E8-43495C6E8C5C}"/>
                </a:ext>
              </a:extLst>
            </p:cNvPr>
            <p:cNvGrpSpPr>
              <a:grpSpLocks/>
            </p:cNvGrpSpPr>
            <p:nvPr/>
          </p:nvGrpSpPr>
          <p:grpSpPr bwMode="auto">
            <a:xfrm>
              <a:off x="45" y="0"/>
              <a:ext cx="4080" cy="1463"/>
              <a:chOff x="0" y="0"/>
              <a:chExt cx="4080" cy="1463"/>
            </a:xfrm>
          </p:grpSpPr>
          <p:grpSp>
            <p:nvGrpSpPr>
              <p:cNvPr id="57357" name="Group 131">
                <a:extLst>
                  <a:ext uri="{FF2B5EF4-FFF2-40B4-BE49-F238E27FC236}">
                    <a16:creationId xmlns:a16="http://schemas.microsoft.com/office/drawing/2014/main" id="{89F79540-0AD7-450A-8F45-5460DBC8603B}"/>
                  </a:ext>
                </a:extLst>
              </p:cNvPr>
              <p:cNvGrpSpPr>
                <a:grpSpLocks/>
              </p:cNvGrpSpPr>
              <p:nvPr/>
            </p:nvGrpSpPr>
            <p:grpSpPr bwMode="auto">
              <a:xfrm>
                <a:off x="0" y="0"/>
                <a:ext cx="4080" cy="1463"/>
                <a:chOff x="0" y="0"/>
                <a:chExt cx="4080" cy="1463"/>
              </a:xfrm>
            </p:grpSpPr>
            <p:grpSp>
              <p:nvGrpSpPr>
                <p:cNvPr id="57362" name="Group 132">
                  <a:extLst>
                    <a:ext uri="{FF2B5EF4-FFF2-40B4-BE49-F238E27FC236}">
                      <a16:creationId xmlns:a16="http://schemas.microsoft.com/office/drawing/2014/main" id="{17E9087C-CAAC-4D3E-A01E-3AB6E4C82401}"/>
                    </a:ext>
                  </a:extLst>
                </p:cNvPr>
                <p:cNvGrpSpPr>
                  <a:grpSpLocks/>
                </p:cNvGrpSpPr>
                <p:nvPr/>
              </p:nvGrpSpPr>
              <p:grpSpPr bwMode="auto">
                <a:xfrm>
                  <a:off x="0" y="0"/>
                  <a:ext cx="4080" cy="1463"/>
                  <a:chOff x="0" y="0"/>
                  <a:chExt cx="4080" cy="1463"/>
                </a:xfrm>
              </p:grpSpPr>
              <p:sp>
                <p:nvSpPr>
                  <p:cNvPr id="57364" name="Line 133">
                    <a:extLst>
                      <a:ext uri="{FF2B5EF4-FFF2-40B4-BE49-F238E27FC236}">
                        <a16:creationId xmlns:a16="http://schemas.microsoft.com/office/drawing/2014/main" id="{C869995C-48F2-4232-A77A-F03461F28E64}"/>
                      </a:ext>
                    </a:extLst>
                  </p:cNvPr>
                  <p:cNvSpPr>
                    <a:spLocks noChangeShapeType="1"/>
                  </p:cNvSpPr>
                  <p:nvPr/>
                </p:nvSpPr>
                <p:spPr bwMode="auto">
                  <a:xfrm>
                    <a:off x="1474" y="297"/>
                    <a:ext cx="0" cy="91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5" name="Line 134">
                    <a:extLst>
                      <a:ext uri="{FF2B5EF4-FFF2-40B4-BE49-F238E27FC236}">
                        <a16:creationId xmlns:a16="http://schemas.microsoft.com/office/drawing/2014/main" id="{04156F6D-C5F2-4C49-AE1A-1D14A35C5F78}"/>
                      </a:ext>
                    </a:extLst>
                  </p:cNvPr>
                  <p:cNvSpPr>
                    <a:spLocks noChangeShapeType="1"/>
                  </p:cNvSpPr>
                  <p:nvPr/>
                </p:nvSpPr>
                <p:spPr bwMode="auto">
                  <a:xfrm>
                    <a:off x="261" y="302"/>
                    <a:ext cx="12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6" name="Line 135">
                    <a:extLst>
                      <a:ext uri="{FF2B5EF4-FFF2-40B4-BE49-F238E27FC236}">
                        <a16:creationId xmlns:a16="http://schemas.microsoft.com/office/drawing/2014/main" id="{7F2FFF8E-967F-4DE7-A799-1831221B3312}"/>
                      </a:ext>
                    </a:extLst>
                  </p:cNvPr>
                  <p:cNvSpPr>
                    <a:spLocks noChangeShapeType="1"/>
                  </p:cNvSpPr>
                  <p:nvPr/>
                </p:nvSpPr>
                <p:spPr bwMode="auto">
                  <a:xfrm>
                    <a:off x="2122" y="853"/>
                    <a:ext cx="0" cy="3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67" name="Line 136">
                    <a:extLst>
                      <a:ext uri="{FF2B5EF4-FFF2-40B4-BE49-F238E27FC236}">
                        <a16:creationId xmlns:a16="http://schemas.microsoft.com/office/drawing/2014/main" id="{CF71D8D2-2754-4D05-8089-6C341B13C391}"/>
                      </a:ext>
                    </a:extLst>
                  </p:cNvPr>
                  <p:cNvSpPr>
                    <a:spLocks noChangeShapeType="1"/>
                  </p:cNvSpPr>
                  <p:nvPr/>
                </p:nvSpPr>
                <p:spPr bwMode="auto">
                  <a:xfrm flipV="1">
                    <a:off x="2131" y="289"/>
                    <a:ext cx="0"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7368" name="Group 137">
                    <a:extLst>
                      <a:ext uri="{FF2B5EF4-FFF2-40B4-BE49-F238E27FC236}">
                        <a16:creationId xmlns:a16="http://schemas.microsoft.com/office/drawing/2014/main" id="{AE27D3FD-46BE-4E2D-9B0A-8FFD080ACE1D}"/>
                      </a:ext>
                    </a:extLst>
                  </p:cNvPr>
                  <p:cNvGrpSpPr>
                    <a:grpSpLocks/>
                  </p:cNvGrpSpPr>
                  <p:nvPr/>
                </p:nvGrpSpPr>
                <p:grpSpPr bwMode="auto">
                  <a:xfrm>
                    <a:off x="1962" y="1211"/>
                    <a:ext cx="284" cy="80"/>
                    <a:chOff x="0" y="0"/>
                    <a:chExt cx="192" cy="96"/>
                  </a:xfrm>
                </p:grpSpPr>
                <p:sp>
                  <p:nvSpPr>
                    <p:cNvPr id="57413" name="Line 138">
                      <a:extLst>
                        <a:ext uri="{FF2B5EF4-FFF2-40B4-BE49-F238E27FC236}">
                          <a16:creationId xmlns:a16="http://schemas.microsoft.com/office/drawing/2014/main" id="{D3660C81-BE43-4A77-9089-66106401A005}"/>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14" name="Line 139">
                      <a:extLst>
                        <a:ext uri="{FF2B5EF4-FFF2-40B4-BE49-F238E27FC236}">
                          <a16:creationId xmlns:a16="http://schemas.microsoft.com/office/drawing/2014/main" id="{496C978C-6592-4153-AA73-10C86321F8FA}"/>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7369" name="Text Box 140">
                    <a:extLst>
                      <a:ext uri="{FF2B5EF4-FFF2-40B4-BE49-F238E27FC236}">
                        <a16:creationId xmlns:a16="http://schemas.microsoft.com/office/drawing/2014/main" id="{A8BEC4C0-9AE8-48A7-9868-05CF344FE71B}"/>
                      </a:ext>
                    </a:extLst>
                  </p:cNvPr>
                  <p:cNvSpPr txBox="1">
                    <a:spLocks noChangeArrowheads="1"/>
                  </p:cNvSpPr>
                  <p:nvPr/>
                </p:nvSpPr>
                <p:spPr bwMode="auto">
                  <a:xfrm>
                    <a:off x="898" y="728"/>
                    <a:ext cx="7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ea typeface="方正琥珀繁体" pitchFamily="2" charset="-122"/>
                      </a:rPr>
                      <a:t>r</a:t>
                    </a:r>
                    <a:r>
                      <a:rPr lang="en-US" altLang="zh-CN" sz="2000" baseline="-25000">
                        <a:ea typeface="方正琥珀繁体" pitchFamily="2" charset="-122"/>
                      </a:rPr>
                      <a:t>be</a:t>
                    </a:r>
                    <a:r>
                      <a:rPr lang="en-US" altLang="zh-CN" sz="2000" i="1">
                        <a:ea typeface="方正琥珀繁体" pitchFamily="2" charset="-122"/>
                      </a:rPr>
                      <a:t> </a:t>
                    </a:r>
                  </a:p>
                </p:txBody>
              </p:sp>
              <p:sp>
                <p:nvSpPr>
                  <p:cNvPr id="57370" name="Text Box 141">
                    <a:extLst>
                      <a:ext uri="{FF2B5EF4-FFF2-40B4-BE49-F238E27FC236}">
                        <a16:creationId xmlns:a16="http://schemas.microsoft.com/office/drawing/2014/main" id="{3FC58436-493D-4B30-8BC7-5CE0E00EE0ED}"/>
                      </a:ext>
                    </a:extLst>
                  </p:cNvPr>
                  <p:cNvSpPr txBox="1">
                    <a:spLocks noChangeArrowheads="1"/>
                  </p:cNvSpPr>
                  <p:nvPr/>
                </p:nvSpPr>
                <p:spPr bwMode="auto">
                  <a:xfrm>
                    <a:off x="1728" y="1148"/>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e</a:t>
                    </a:r>
                  </a:p>
                </p:txBody>
              </p:sp>
              <p:sp>
                <p:nvSpPr>
                  <p:cNvPr id="57371" name="Text Box 142">
                    <a:extLst>
                      <a:ext uri="{FF2B5EF4-FFF2-40B4-BE49-F238E27FC236}">
                        <a16:creationId xmlns:a16="http://schemas.microsoft.com/office/drawing/2014/main" id="{981B6FF9-D7B5-47C2-885F-665F6710C4DA}"/>
                      </a:ext>
                    </a:extLst>
                  </p:cNvPr>
                  <p:cNvSpPr txBox="1">
                    <a:spLocks noChangeArrowheads="1"/>
                  </p:cNvSpPr>
                  <p:nvPr/>
                </p:nvSpPr>
                <p:spPr bwMode="auto">
                  <a:xfrm>
                    <a:off x="453" y="3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b</a:t>
                    </a:r>
                  </a:p>
                </p:txBody>
              </p:sp>
              <p:sp>
                <p:nvSpPr>
                  <p:cNvPr id="57372" name="Text Box 143">
                    <a:extLst>
                      <a:ext uri="{FF2B5EF4-FFF2-40B4-BE49-F238E27FC236}">
                        <a16:creationId xmlns:a16="http://schemas.microsoft.com/office/drawing/2014/main" id="{E5BF4092-1926-4FED-B651-10FAA2F99153}"/>
                      </a:ext>
                    </a:extLst>
                  </p:cNvPr>
                  <p:cNvSpPr txBox="1">
                    <a:spLocks noChangeArrowheads="1"/>
                  </p:cNvSpPr>
                  <p:nvPr/>
                </p:nvSpPr>
                <p:spPr bwMode="auto">
                  <a:xfrm>
                    <a:off x="2705" y="71"/>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c</a:t>
                    </a:r>
                    <a:endParaRPr lang="en-US" altLang="zh-CN" sz="2000">
                      <a:ea typeface="方正琥珀繁体" pitchFamily="2" charset="-122"/>
                    </a:endParaRPr>
                  </a:p>
                </p:txBody>
              </p:sp>
              <p:sp>
                <p:nvSpPr>
                  <p:cNvPr id="57373" name="Line 144">
                    <a:extLst>
                      <a:ext uri="{FF2B5EF4-FFF2-40B4-BE49-F238E27FC236}">
                        <a16:creationId xmlns:a16="http://schemas.microsoft.com/office/drawing/2014/main" id="{0CB30161-792D-48D7-A120-F0278885935C}"/>
                      </a:ext>
                    </a:extLst>
                  </p:cNvPr>
                  <p:cNvSpPr>
                    <a:spLocks noChangeShapeType="1"/>
                  </p:cNvSpPr>
                  <p:nvPr/>
                </p:nvSpPr>
                <p:spPr bwMode="auto">
                  <a:xfrm flipH="1">
                    <a:off x="2104" y="205"/>
                    <a:ext cx="496" cy="0"/>
                  </a:xfrm>
                  <a:prstGeom prst="line">
                    <a:avLst/>
                  </a:prstGeom>
                  <a:noFill/>
                  <a:ln w="28575">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74" name="Line 145">
                    <a:extLst>
                      <a:ext uri="{FF2B5EF4-FFF2-40B4-BE49-F238E27FC236}">
                        <a16:creationId xmlns:a16="http://schemas.microsoft.com/office/drawing/2014/main" id="{CD17C6C8-5EDC-429F-A172-FEF6A1B7B1FF}"/>
                      </a:ext>
                    </a:extLst>
                  </p:cNvPr>
                  <p:cNvSpPr>
                    <a:spLocks noChangeShapeType="1"/>
                  </p:cNvSpPr>
                  <p:nvPr/>
                </p:nvSpPr>
                <p:spPr bwMode="auto">
                  <a:xfrm rot="-5400000">
                    <a:off x="1013" y="-20"/>
                    <a:ext cx="0" cy="496"/>
                  </a:xfrm>
                  <a:prstGeom prst="line">
                    <a:avLst/>
                  </a:prstGeom>
                  <a:noFill/>
                  <a:ln w="28575">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75" name="Text Box 146">
                    <a:extLst>
                      <a:ext uri="{FF2B5EF4-FFF2-40B4-BE49-F238E27FC236}">
                        <a16:creationId xmlns:a16="http://schemas.microsoft.com/office/drawing/2014/main" id="{329D8D8F-93C6-4C5D-8CF4-CAE853CE03A7}"/>
                      </a:ext>
                    </a:extLst>
                  </p:cNvPr>
                  <p:cNvSpPr txBox="1">
                    <a:spLocks noChangeArrowheads="1"/>
                  </p:cNvSpPr>
                  <p:nvPr/>
                </p:nvSpPr>
                <p:spPr bwMode="auto">
                  <a:xfrm>
                    <a:off x="2927" y="631"/>
                    <a:ext cx="2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R</a:t>
                    </a:r>
                    <a:r>
                      <a:rPr lang="en-US" altLang="zh-CN" sz="2000" baseline="-25000"/>
                      <a:t>c</a:t>
                    </a:r>
                  </a:p>
                </p:txBody>
              </p:sp>
              <p:sp>
                <p:nvSpPr>
                  <p:cNvPr id="57376" name="Text Box 147">
                    <a:extLst>
                      <a:ext uri="{FF2B5EF4-FFF2-40B4-BE49-F238E27FC236}">
                        <a16:creationId xmlns:a16="http://schemas.microsoft.com/office/drawing/2014/main" id="{4DEEB39E-5769-4629-BBD5-1E3C4F431F33}"/>
                      </a:ext>
                    </a:extLst>
                  </p:cNvPr>
                  <p:cNvSpPr txBox="1">
                    <a:spLocks noChangeArrowheads="1"/>
                  </p:cNvSpPr>
                  <p:nvPr/>
                </p:nvSpPr>
                <p:spPr bwMode="auto">
                  <a:xfrm>
                    <a:off x="3380" y="648"/>
                    <a:ext cx="6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R</a:t>
                    </a:r>
                    <a:r>
                      <a:rPr lang="en-US" altLang="zh-CN" sz="2000" baseline="-25000"/>
                      <a:t>L</a:t>
                    </a:r>
                  </a:p>
                </p:txBody>
              </p:sp>
              <p:sp>
                <p:nvSpPr>
                  <p:cNvPr id="57377" name="Rectangle 148">
                    <a:extLst>
                      <a:ext uri="{FF2B5EF4-FFF2-40B4-BE49-F238E27FC236}">
                        <a16:creationId xmlns:a16="http://schemas.microsoft.com/office/drawing/2014/main" id="{83C317F8-3D39-412E-8B20-6B82CA22EBFD}"/>
                      </a:ext>
                    </a:extLst>
                  </p:cNvPr>
                  <p:cNvSpPr>
                    <a:spLocks noChangeArrowheads="1"/>
                  </p:cNvSpPr>
                  <p:nvPr/>
                </p:nvSpPr>
                <p:spPr bwMode="auto">
                  <a:xfrm>
                    <a:off x="1403" y="614"/>
                    <a:ext cx="142" cy="239"/>
                  </a:xfrm>
                  <a:prstGeom prst="rect">
                    <a:avLst/>
                  </a:prstGeom>
                  <a:solidFill>
                    <a:schemeClr val="bg1"/>
                  </a:solidFill>
                  <a:ln w="381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78" name="Line 149">
                    <a:extLst>
                      <a:ext uri="{FF2B5EF4-FFF2-40B4-BE49-F238E27FC236}">
                        <a16:creationId xmlns:a16="http://schemas.microsoft.com/office/drawing/2014/main" id="{281DE3FF-C919-47A9-B571-6843666D4F85}"/>
                      </a:ext>
                    </a:extLst>
                  </p:cNvPr>
                  <p:cNvSpPr>
                    <a:spLocks noChangeShapeType="1"/>
                  </p:cNvSpPr>
                  <p:nvPr/>
                </p:nvSpPr>
                <p:spPr bwMode="auto">
                  <a:xfrm>
                    <a:off x="2122" y="295"/>
                    <a:ext cx="17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9" name="Line 150">
                    <a:extLst>
                      <a:ext uri="{FF2B5EF4-FFF2-40B4-BE49-F238E27FC236}">
                        <a16:creationId xmlns:a16="http://schemas.microsoft.com/office/drawing/2014/main" id="{CBD62B29-C3D3-4509-9370-2BFDB50EBAE9}"/>
                      </a:ext>
                    </a:extLst>
                  </p:cNvPr>
                  <p:cNvSpPr>
                    <a:spLocks noChangeShapeType="1"/>
                  </p:cNvSpPr>
                  <p:nvPr/>
                </p:nvSpPr>
                <p:spPr bwMode="auto">
                  <a:xfrm>
                    <a:off x="261" y="1211"/>
                    <a:ext cx="36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380" name="Object 151">
                    <a:extLst>
                      <a:ext uri="{FF2B5EF4-FFF2-40B4-BE49-F238E27FC236}">
                        <a16:creationId xmlns:a16="http://schemas.microsoft.com/office/drawing/2014/main" id="{7F5ECF19-17A8-4D1F-96B2-5B0AF79532EB}"/>
                      </a:ext>
                    </a:extLst>
                  </p:cNvPr>
                  <p:cNvGraphicFramePr>
                    <a:graphicFrameLocks noChangeAspect="1"/>
                  </p:cNvGraphicFramePr>
                  <p:nvPr/>
                </p:nvGraphicFramePr>
                <p:xfrm>
                  <a:off x="3805" y="614"/>
                  <a:ext cx="275" cy="183"/>
                </p:xfrm>
                <a:graphic>
                  <a:graphicData uri="http://schemas.openxmlformats.org/presentationml/2006/ole">
                    <mc:AlternateContent xmlns:mc="http://schemas.openxmlformats.org/markup-compatibility/2006">
                      <mc:Choice xmlns:v="urn:schemas-microsoft-com:vml" Requires="v">
                        <p:oleObj spid="_x0000_s57537" r:id="rId9" imgW="204890" imgH="243306" progId="Equation.3">
                          <p:embed/>
                        </p:oleObj>
                      </mc:Choice>
                      <mc:Fallback>
                        <p:oleObj r:id="rId9" imgW="204890" imgH="243306" progId="Equation.3">
                          <p:embed/>
                          <p:pic>
                            <p:nvPicPr>
                              <p:cNvPr id="0" name="Object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5" y="614"/>
                                <a:ext cx="275"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1" name="Object 152">
                    <a:extLst>
                      <a:ext uri="{FF2B5EF4-FFF2-40B4-BE49-F238E27FC236}">
                        <a16:creationId xmlns:a16="http://schemas.microsoft.com/office/drawing/2014/main" id="{49C12977-970E-4415-AC90-3D83B7248AA3}"/>
                      </a:ext>
                    </a:extLst>
                  </p:cNvPr>
                  <p:cNvGraphicFramePr>
                    <a:graphicFrameLocks noChangeAspect="1"/>
                  </p:cNvGraphicFramePr>
                  <p:nvPr/>
                </p:nvGraphicFramePr>
                <p:xfrm>
                  <a:off x="756" y="0"/>
                  <a:ext cx="328" cy="249"/>
                </p:xfrm>
                <a:graphic>
                  <a:graphicData uri="http://schemas.openxmlformats.org/presentationml/2006/ole">
                    <mc:AlternateContent xmlns:mc="http://schemas.openxmlformats.org/markup-compatibility/2006">
                      <mc:Choice xmlns:v="urn:schemas-microsoft-com:vml" Requires="v">
                        <p:oleObj spid="_x0000_s57538" r:id="rId11" imgW="179122" imgH="243094" progId="Equation.3">
                          <p:embed/>
                        </p:oleObj>
                      </mc:Choice>
                      <mc:Fallback>
                        <p:oleObj r:id="rId11" imgW="179122" imgH="243094" progId="Equation.3">
                          <p:embed/>
                          <p:pic>
                            <p:nvPicPr>
                              <p:cNvPr id="0" name="Object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 y="0"/>
                                <a:ext cx="32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2" name="Object 153">
                    <a:extLst>
                      <a:ext uri="{FF2B5EF4-FFF2-40B4-BE49-F238E27FC236}">
                        <a16:creationId xmlns:a16="http://schemas.microsoft.com/office/drawing/2014/main" id="{CFCE80A8-E88A-4561-A0BD-974A687AA5A6}"/>
                      </a:ext>
                    </a:extLst>
                  </p:cNvPr>
                  <p:cNvGraphicFramePr>
                    <a:graphicFrameLocks noChangeAspect="1"/>
                  </p:cNvGraphicFramePr>
                  <p:nvPr/>
                </p:nvGraphicFramePr>
                <p:xfrm>
                  <a:off x="2292" y="0"/>
                  <a:ext cx="333" cy="229"/>
                </p:xfrm>
                <a:graphic>
                  <a:graphicData uri="http://schemas.openxmlformats.org/presentationml/2006/ole">
                    <mc:AlternateContent xmlns:mc="http://schemas.openxmlformats.org/markup-compatibility/2006">
                      <mc:Choice xmlns:v="urn:schemas-microsoft-com:vml" Requires="v">
                        <p:oleObj spid="_x0000_s57539" r:id="rId13" imgW="166473" imgH="243306" progId="Equation.3">
                          <p:embed/>
                        </p:oleObj>
                      </mc:Choice>
                      <mc:Fallback>
                        <p:oleObj r:id="rId13" imgW="166473" imgH="243306" progId="Equation.3">
                          <p:embed/>
                          <p:pic>
                            <p:nvPicPr>
                              <p:cNvPr id="0" name="Object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 y="0"/>
                                <a:ext cx="33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3" name="Object 154">
                    <a:extLst>
                      <a:ext uri="{FF2B5EF4-FFF2-40B4-BE49-F238E27FC236}">
                        <a16:creationId xmlns:a16="http://schemas.microsoft.com/office/drawing/2014/main" id="{A750A874-F338-402F-87F2-652531F1D8FB}"/>
                      </a:ext>
                    </a:extLst>
                  </p:cNvPr>
                  <p:cNvGraphicFramePr>
                    <a:graphicFrameLocks noChangeAspect="1"/>
                  </p:cNvGraphicFramePr>
                  <p:nvPr/>
                </p:nvGraphicFramePr>
                <p:xfrm>
                  <a:off x="1537" y="773"/>
                  <a:ext cx="619" cy="274"/>
                </p:xfrm>
                <a:graphic>
                  <a:graphicData uri="http://schemas.openxmlformats.org/presentationml/2006/ole">
                    <mc:AlternateContent xmlns:mc="http://schemas.openxmlformats.org/markup-compatibility/2006">
                      <mc:Choice xmlns:v="urn:schemas-microsoft-com:vml" Requires="v">
                        <p:oleObj spid="_x0000_s57540" r:id="rId15" imgW="243200" imgH="217600" progId="Equation.3">
                          <p:embed/>
                        </p:oleObj>
                      </mc:Choice>
                      <mc:Fallback>
                        <p:oleObj r:id="rId15" imgW="243200" imgH="217600" progId="Equation.3">
                          <p:embed/>
                          <p:pic>
                            <p:nvPicPr>
                              <p:cNvPr id="0" name="Object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7" y="773"/>
                                <a:ext cx="61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84" name="Text Box 155">
                    <a:extLst>
                      <a:ext uri="{FF2B5EF4-FFF2-40B4-BE49-F238E27FC236}">
                        <a16:creationId xmlns:a16="http://schemas.microsoft.com/office/drawing/2014/main" id="{352D6E92-CAD3-43B5-B92A-8B57CC1A6A51}"/>
                      </a:ext>
                    </a:extLst>
                  </p:cNvPr>
                  <p:cNvSpPr txBox="1">
                    <a:spLocks noChangeArrowheads="1"/>
                  </p:cNvSpPr>
                  <p:nvPr/>
                </p:nvSpPr>
                <p:spPr bwMode="auto">
                  <a:xfrm>
                    <a:off x="0" y="181"/>
                    <a:ext cx="224"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a:p>
                    <a:pPr eaLnBrk="1" hangingPunct="1"/>
                    <a:endParaRPr lang="zh-CN" altLang="en-US">
                      <a:solidFill>
                        <a:srgbClr val="FF3300"/>
                      </a:solidFill>
                    </a:endParaRPr>
                  </a:p>
                  <a:p>
                    <a:pPr eaLnBrk="1" hangingPunct="1"/>
                    <a:endParaRPr lang="zh-CN" altLang="en-US">
                      <a:solidFill>
                        <a:srgbClr val="FF3300"/>
                      </a:solidFill>
                    </a:endParaRPr>
                  </a:p>
                  <a:p>
                    <a:pPr eaLnBrk="1" hangingPunct="1"/>
                    <a:endParaRPr lang="zh-CN" altLang="en-US">
                      <a:solidFill>
                        <a:srgbClr val="FF3300"/>
                      </a:solidFill>
                    </a:endParaRPr>
                  </a:p>
                  <a:p>
                    <a:pPr eaLnBrk="1" hangingPunct="1"/>
                    <a:r>
                      <a:rPr lang="zh-CN" altLang="en-US">
                        <a:solidFill>
                          <a:srgbClr val="FF3300"/>
                        </a:solidFill>
                        <a:sym typeface="Symbol" panose="05050102010706020507" pitchFamily="18" charset="2"/>
                      </a:rPr>
                      <a:t></a:t>
                    </a:r>
                    <a:endParaRPr lang="zh-CN" altLang="en-US">
                      <a:solidFill>
                        <a:srgbClr val="FF3300"/>
                      </a:solidFill>
                    </a:endParaRPr>
                  </a:p>
                </p:txBody>
              </p:sp>
              <p:sp>
                <p:nvSpPr>
                  <p:cNvPr id="57385" name="Text Box 156">
                    <a:extLst>
                      <a:ext uri="{FF2B5EF4-FFF2-40B4-BE49-F238E27FC236}">
                        <a16:creationId xmlns:a16="http://schemas.microsoft.com/office/drawing/2014/main" id="{FBC79054-F990-44CF-B061-E581A43B9AF9}"/>
                      </a:ext>
                    </a:extLst>
                  </p:cNvPr>
                  <p:cNvSpPr txBox="1">
                    <a:spLocks noChangeArrowheads="1"/>
                  </p:cNvSpPr>
                  <p:nvPr/>
                </p:nvSpPr>
                <p:spPr bwMode="auto">
                  <a:xfrm>
                    <a:off x="3757" y="255"/>
                    <a:ext cx="22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a:p>
                    <a:pPr eaLnBrk="1" hangingPunct="1"/>
                    <a:endParaRPr lang="zh-CN" altLang="en-US">
                      <a:solidFill>
                        <a:srgbClr val="FF3300"/>
                      </a:solidFill>
                    </a:endParaRPr>
                  </a:p>
                  <a:p>
                    <a:pPr eaLnBrk="1" hangingPunct="1"/>
                    <a:endParaRPr lang="zh-CN" altLang="en-US">
                      <a:solidFill>
                        <a:srgbClr val="FF3300"/>
                      </a:solidFill>
                    </a:endParaRPr>
                  </a:p>
                  <a:p>
                    <a:pPr eaLnBrk="1" hangingPunct="1"/>
                    <a:endParaRPr lang="zh-CN" altLang="en-US">
                      <a:solidFill>
                        <a:srgbClr val="FF3300"/>
                      </a:solidFill>
                    </a:endParaRPr>
                  </a:p>
                  <a:p>
                    <a:pPr eaLnBrk="1" hangingPunct="1"/>
                    <a:r>
                      <a:rPr lang="zh-CN" altLang="en-US">
                        <a:solidFill>
                          <a:srgbClr val="FF3300"/>
                        </a:solidFill>
                        <a:sym typeface="Symbol" panose="05050102010706020507" pitchFamily="18" charset="2"/>
                      </a:rPr>
                      <a:t></a:t>
                    </a:r>
                    <a:endParaRPr lang="zh-CN" altLang="en-US">
                      <a:solidFill>
                        <a:srgbClr val="FF3300"/>
                      </a:solidFill>
                    </a:endParaRPr>
                  </a:p>
                </p:txBody>
              </p:sp>
              <p:grpSp>
                <p:nvGrpSpPr>
                  <p:cNvPr id="57386" name="Group 157">
                    <a:extLst>
                      <a:ext uri="{FF2B5EF4-FFF2-40B4-BE49-F238E27FC236}">
                        <a16:creationId xmlns:a16="http://schemas.microsoft.com/office/drawing/2014/main" id="{45EA39E5-E34C-4FAA-960C-8460117ABABC}"/>
                      </a:ext>
                    </a:extLst>
                  </p:cNvPr>
                  <p:cNvGrpSpPr>
                    <a:grpSpLocks/>
                  </p:cNvGrpSpPr>
                  <p:nvPr/>
                </p:nvGrpSpPr>
                <p:grpSpPr bwMode="auto">
                  <a:xfrm>
                    <a:off x="1892" y="614"/>
                    <a:ext cx="475" cy="239"/>
                    <a:chOff x="0" y="0"/>
                    <a:chExt cx="288" cy="288"/>
                  </a:xfrm>
                </p:grpSpPr>
                <p:sp>
                  <p:nvSpPr>
                    <p:cNvPr id="57411" name="Oval 158">
                      <a:extLst>
                        <a:ext uri="{FF2B5EF4-FFF2-40B4-BE49-F238E27FC236}">
                          <a16:creationId xmlns:a16="http://schemas.microsoft.com/office/drawing/2014/main" id="{20F4132D-3789-4E63-9B1D-A6067C28F52C}"/>
                        </a:ext>
                      </a:extLst>
                    </p:cNvPr>
                    <p:cNvSpPr>
                      <a:spLocks noChangeArrowheads="1"/>
                    </p:cNvSpPr>
                    <p:nvPr/>
                  </p:nvSpPr>
                  <p:spPr bwMode="auto">
                    <a:xfrm>
                      <a:off x="0" y="0"/>
                      <a:ext cx="288" cy="288"/>
                    </a:xfrm>
                    <a:prstGeom prst="ellipse">
                      <a:avLst/>
                    </a:prstGeom>
                    <a:solidFill>
                      <a:schemeClr val="bg1"/>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12" name="Line 159">
                      <a:extLst>
                        <a:ext uri="{FF2B5EF4-FFF2-40B4-BE49-F238E27FC236}">
                          <a16:creationId xmlns:a16="http://schemas.microsoft.com/office/drawing/2014/main" id="{7A65413C-8DB7-4660-8CE0-0907E0A073FC}"/>
                        </a:ext>
                      </a:extLst>
                    </p:cNvPr>
                    <p:cNvSpPr>
                      <a:spLocks noChangeShapeType="1"/>
                    </p:cNvSpPr>
                    <p:nvPr/>
                  </p:nvSpPr>
                  <p:spPr bwMode="auto">
                    <a:xfrm>
                      <a:off x="144" y="48"/>
                      <a:ext cx="0" cy="240"/>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87" name="Line 160">
                    <a:extLst>
                      <a:ext uri="{FF2B5EF4-FFF2-40B4-BE49-F238E27FC236}">
                        <a16:creationId xmlns:a16="http://schemas.microsoft.com/office/drawing/2014/main" id="{3DBB9C96-7092-4FCA-967B-D3F8985C39CA}"/>
                      </a:ext>
                    </a:extLst>
                  </p:cNvPr>
                  <p:cNvSpPr>
                    <a:spLocks noChangeShapeType="1"/>
                  </p:cNvSpPr>
                  <p:nvPr/>
                </p:nvSpPr>
                <p:spPr bwMode="auto">
                  <a:xfrm>
                    <a:off x="2826" y="302"/>
                    <a:ext cx="0" cy="90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88" name="Rectangle 161">
                    <a:extLst>
                      <a:ext uri="{FF2B5EF4-FFF2-40B4-BE49-F238E27FC236}">
                        <a16:creationId xmlns:a16="http://schemas.microsoft.com/office/drawing/2014/main" id="{5DC9CBD9-AB66-4180-8AAE-B489A92A2CE2}"/>
                      </a:ext>
                    </a:extLst>
                  </p:cNvPr>
                  <p:cNvSpPr>
                    <a:spLocks noChangeArrowheads="1"/>
                  </p:cNvSpPr>
                  <p:nvPr/>
                </p:nvSpPr>
                <p:spPr bwMode="auto">
                  <a:xfrm>
                    <a:off x="2742" y="653"/>
                    <a:ext cx="142" cy="240"/>
                  </a:xfrm>
                  <a:prstGeom prst="rect">
                    <a:avLst/>
                  </a:prstGeom>
                  <a:solidFill>
                    <a:schemeClr val="bg1"/>
                  </a:solidFill>
                  <a:ln w="381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89" name="Line 162">
                    <a:extLst>
                      <a:ext uri="{FF2B5EF4-FFF2-40B4-BE49-F238E27FC236}">
                        <a16:creationId xmlns:a16="http://schemas.microsoft.com/office/drawing/2014/main" id="{DDBF5C1C-52F6-43CB-BEA1-6E58A2A9C7B2}"/>
                      </a:ext>
                    </a:extLst>
                  </p:cNvPr>
                  <p:cNvSpPr>
                    <a:spLocks noChangeShapeType="1"/>
                  </p:cNvSpPr>
                  <p:nvPr/>
                </p:nvSpPr>
                <p:spPr bwMode="auto">
                  <a:xfrm flipH="1">
                    <a:off x="3444" y="295"/>
                    <a:ext cx="7" cy="9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0" name="Rectangle 163">
                    <a:extLst>
                      <a:ext uri="{FF2B5EF4-FFF2-40B4-BE49-F238E27FC236}">
                        <a16:creationId xmlns:a16="http://schemas.microsoft.com/office/drawing/2014/main" id="{94604F39-A7CB-4923-8BC9-ECBAA4D72D86}"/>
                      </a:ext>
                    </a:extLst>
                  </p:cNvPr>
                  <p:cNvSpPr>
                    <a:spLocks noChangeArrowheads="1"/>
                  </p:cNvSpPr>
                  <p:nvPr/>
                </p:nvSpPr>
                <p:spPr bwMode="auto">
                  <a:xfrm>
                    <a:off x="3359" y="663"/>
                    <a:ext cx="142" cy="239"/>
                  </a:xfrm>
                  <a:prstGeom prst="rect">
                    <a:avLst/>
                  </a:prstGeom>
                  <a:solidFill>
                    <a:schemeClr val="bg1"/>
                  </a:solidFill>
                  <a:ln w="381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1" name="Oval 164">
                    <a:extLst>
                      <a:ext uri="{FF2B5EF4-FFF2-40B4-BE49-F238E27FC236}">
                        <a16:creationId xmlns:a16="http://schemas.microsoft.com/office/drawing/2014/main" id="{47FC01C5-C714-4563-8FF1-9D3A1A75D0EE}"/>
                      </a:ext>
                    </a:extLst>
                  </p:cNvPr>
                  <p:cNvSpPr>
                    <a:spLocks noChangeArrowheads="1"/>
                  </p:cNvSpPr>
                  <p:nvPr/>
                </p:nvSpPr>
                <p:spPr bwMode="auto">
                  <a:xfrm>
                    <a:off x="2792" y="276"/>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2" name="Oval 165">
                    <a:extLst>
                      <a:ext uri="{FF2B5EF4-FFF2-40B4-BE49-F238E27FC236}">
                        <a16:creationId xmlns:a16="http://schemas.microsoft.com/office/drawing/2014/main" id="{C6BCB7CE-F6FC-4EA6-BEAD-C7B63AD5DBFB}"/>
                      </a:ext>
                    </a:extLst>
                  </p:cNvPr>
                  <p:cNvSpPr>
                    <a:spLocks noChangeArrowheads="1"/>
                  </p:cNvSpPr>
                  <p:nvPr/>
                </p:nvSpPr>
                <p:spPr bwMode="auto">
                  <a:xfrm>
                    <a:off x="3401" y="276"/>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3" name="Line 166">
                    <a:extLst>
                      <a:ext uri="{FF2B5EF4-FFF2-40B4-BE49-F238E27FC236}">
                        <a16:creationId xmlns:a16="http://schemas.microsoft.com/office/drawing/2014/main" id="{4A969D3D-D01E-4B1B-B473-135F694272D2}"/>
                      </a:ext>
                    </a:extLst>
                  </p:cNvPr>
                  <p:cNvSpPr>
                    <a:spLocks noChangeShapeType="1"/>
                  </p:cNvSpPr>
                  <p:nvPr/>
                </p:nvSpPr>
                <p:spPr bwMode="auto">
                  <a:xfrm>
                    <a:off x="1004" y="289"/>
                    <a:ext cx="0" cy="9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94" name="Text Box 167">
                    <a:extLst>
                      <a:ext uri="{FF2B5EF4-FFF2-40B4-BE49-F238E27FC236}">
                        <a16:creationId xmlns:a16="http://schemas.microsoft.com/office/drawing/2014/main" id="{0F5F2825-24DC-4341-9050-5922B45994DE}"/>
                      </a:ext>
                    </a:extLst>
                  </p:cNvPr>
                  <p:cNvSpPr txBox="1">
                    <a:spLocks noChangeArrowheads="1"/>
                  </p:cNvSpPr>
                  <p:nvPr/>
                </p:nvSpPr>
                <p:spPr bwMode="auto">
                  <a:xfrm>
                    <a:off x="508" y="768"/>
                    <a:ext cx="67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R</a:t>
                    </a:r>
                    <a:r>
                      <a:rPr lang="en-US" altLang="zh-CN" sz="2000" baseline="-25000"/>
                      <a:t>b2</a:t>
                    </a:r>
                  </a:p>
                </p:txBody>
              </p:sp>
              <p:sp>
                <p:nvSpPr>
                  <p:cNvPr id="57395" name="Rectangle 168">
                    <a:extLst>
                      <a:ext uri="{FF2B5EF4-FFF2-40B4-BE49-F238E27FC236}">
                        <a16:creationId xmlns:a16="http://schemas.microsoft.com/office/drawing/2014/main" id="{C6567647-007E-4500-BDA5-6993CC4B22D6}"/>
                      </a:ext>
                    </a:extLst>
                  </p:cNvPr>
                  <p:cNvSpPr>
                    <a:spLocks noChangeArrowheads="1"/>
                  </p:cNvSpPr>
                  <p:nvPr/>
                </p:nvSpPr>
                <p:spPr bwMode="auto">
                  <a:xfrm>
                    <a:off x="933" y="608"/>
                    <a:ext cx="142" cy="239"/>
                  </a:xfrm>
                  <a:prstGeom prst="rect">
                    <a:avLst/>
                  </a:prstGeom>
                  <a:solidFill>
                    <a:schemeClr val="bg1"/>
                  </a:solidFill>
                  <a:ln w="381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6" name="Oval 169">
                    <a:extLst>
                      <a:ext uri="{FF2B5EF4-FFF2-40B4-BE49-F238E27FC236}">
                        <a16:creationId xmlns:a16="http://schemas.microsoft.com/office/drawing/2014/main" id="{6B030F64-D9BB-48A8-B7C5-0E5E8D4EDE4C}"/>
                      </a:ext>
                    </a:extLst>
                  </p:cNvPr>
                  <p:cNvSpPr>
                    <a:spLocks noChangeArrowheads="1"/>
                  </p:cNvSpPr>
                  <p:nvPr/>
                </p:nvSpPr>
                <p:spPr bwMode="auto">
                  <a:xfrm>
                    <a:off x="963" y="279"/>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7" name="Oval 170">
                    <a:extLst>
                      <a:ext uri="{FF2B5EF4-FFF2-40B4-BE49-F238E27FC236}">
                        <a16:creationId xmlns:a16="http://schemas.microsoft.com/office/drawing/2014/main" id="{8CE73ADE-79D7-451A-9EB5-1C7BF43A1F26}"/>
                      </a:ext>
                    </a:extLst>
                  </p:cNvPr>
                  <p:cNvSpPr>
                    <a:spLocks noChangeArrowheads="1"/>
                  </p:cNvSpPr>
                  <p:nvPr/>
                </p:nvSpPr>
                <p:spPr bwMode="auto">
                  <a:xfrm>
                    <a:off x="963" y="1185"/>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8" name="Oval 171">
                    <a:extLst>
                      <a:ext uri="{FF2B5EF4-FFF2-40B4-BE49-F238E27FC236}">
                        <a16:creationId xmlns:a16="http://schemas.microsoft.com/office/drawing/2014/main" id="{D15CFF2C-48D0-43E6-B23F-C892D85D2F36}"/>
                      </a:ext>
                    </a:extLst>
                  </p:cNvPr>
                  <p:cNvSpPr>
                    <a:spLocks noChangeArrowheads="1"/>
                  </p:cNvSpPr>
                  <p:nvPr/>
                </p:nvSpPr>
                <p:spPr bwMode="auto">
                  <a:xfrm>
                    <a:off x="1416" y="1190"/>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99" name="Oval 172">
                    <a:extLst>
                      <a:ext uri="{FF2B5EF4-FFF2-40B4-BE49-F238E27FC236}">
                        <a16:creationId xmlns:a16="http://schemas.microsoft.com/office/drawing/2014/main" id="{F29B7524-5BE4-490F-A66C-1A11D00AD789}"/>
                      </a:ext>
                    </a:extLst>
                  </p:cNvPr>
                  <p:cNvSpPr>
                    <a:spLocks noChangeArrowheads="1"/>
                  </p:cNvSpPr>
                  <p:nvPr/>
                </p:nvSpPr>
                <p:spPr bwMode="auto">
                  <a:xfrm>
                    <a:off x="2075" y="1190"/>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0" name="Oval 173">
                    <a:extLst>
                      <a:ext uri="{FF2B5EF4-FFF2-40B4-BE49-F238E27FC236}">
                        <a16:creationId xmlns:a16="http://schemas.microsoft.com/office/drawing/2014/main" id="{6ED668B5-7F7D-465D-9F6D-E319D783DC8D}"/>
                      </a:ext>
                    </a:extLst>
                  </p:cNvPr>
                  <p:cNvSpPr>
                    <a:spLocks noChangeArrowheads="1"/>
                  </p:cNvSpPr>
                  <p:nvPr/>
                </p:nvSpPr>
                <p:spPr bwMode="auto">
                  <a:xfrm>
                    <a:off x="2792" y="1181"/>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1" name="Oval 174">
                    <a:extLst>
                      <a:ext uri="{FF2B5EF4-FFF2-40B4-BE49-F238E27FC236}">
                        <a16:creationId xmlns:a16="http://schemas.microsoft.com/office/drawing/2014/main" id="{A373CA0C-DE83-49A0-97D1-ABDE37562917}"/>
                      </a:ext>
                    </a:extLst>
                  </p:cNvPr>
                  <p:cNvSpPr>
                    <a:spLocks noChangeArrowheads="1"/>
                  </p:cNvSpPr>
                  <p:nvPr/>
                </p:nvSpPr>
                <p:spPr bwMode="auto">
                  <a:xfrm>
                    <a:off x="3401" y="1191"/>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2" name="Oval 175">
                    <a:extLst>
                      <a:ext uri="{FF2B5EF4-FFF2-40B4-BE49-F238E27FC236}">
                        <a16:creationId xmlns:a16="http://schemas.microsoft.com/office/drawing/2014/main" id="{6D76D4D2-AAF1-4D62-86B5-6DE188ED2A8B}"/>
                      </a:ext>
                    </a:extLst>
                  </p:cNvPr>
                  <p:cNvSpPr>
                    <a:spLocks noChangeArrowheads="1"/>
                  </p:cNvSpPr>
                  <p:nvPr/>
                </p:nvSpPr>
                <p:spPr bwMode="auto">
                  <a:xfrm>
                    <a:off x="3861" y="274"/>
                    <a:ext cx="71" cy="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3" name="Oval 176">
                    <a:extLst>
                      <a:ext uri="{FF2B5EF4-FFF2-40B4-BE49-F238E27FC236}">
                        <a16:creationId xmlns:a16="http://schemas.microsoft.com/office/drawing/2014/main" id="{A6AC2397-41AE-4C28-B83E-80B7EB85753E}"/>
                      </a:ext>
                    </a:extLst>
                  </p:cNvPr>
                  <p:cNvSpPr>
                    <a:spLocks noChangeArrowheads="1"/>
                  </p:cNvSpPr>
                  <p:nvPr/>
                </p:nvSpPr>
                <p:spPr bwMode="auto">
                  <a:xfrm>
                    <a:off x="3842" y="1174"/>
                    <a:ext cx="71" cy="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4" name="Oval 177">
                    <a:extLst>
                      <a:ext uri="{FF2B5EF4-FFF2-40B4-BE49-F238E27FC236}">
                        <a16:creationId xmlns:a16="http://schemas.microsoft.com/office/drawing/2014/main" id="{F53AED4C-AE7C-45D0-AC5B-120AE16B7C80}"/>
                      </a:ext>
                    </a:extLst>
                  </p:cNvPr>
                  <p:cNvSpPr>
                    <a:spLocks noChangeArrowheads="1"/>
                  </p:cNvSpPr>
                  <p:nvPr/>
                </p:nvSpPr>
                <p:spPr bwMode="auto">
                  <a:xfrm>
                    <a:off x="217" y="1182"/>
                    <a:ext cx="71" cy="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5" name="Oval 178">
                    <a:extLst>
                      <a:ext uri="{FF2B5EF4-FFF2-40B4-BE49-F238E27FC236}">
                        <a16:creationId xmlns:a16="http://schemas.microsoft.com/office/drawing/2014/main" id="{4D81B37A-8E8C-401E-AB00-B5F9259F0B40}"/>
                      </a:ext>
                    </a:extLst>
                  </p:cNvPr>
                  <p:cNvSpPr>
                    <a:spLocks noChangeArrowheads="1"/>
                  </p:cNvSpPr>
                  <p:nvPr/>
                </p:nvSpPr>
                <p:spPr bwMode="auto">
                  <a:xfrm>
                    <a:off x="182" y="272"/>
                    <a:ext cx="71" cy="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6" name="Line 179">
                    <a:extLst>
                      <a:ext uri="{FF2B5EF4-FFF2-40B4-BE49-F238E27FC236}">
                        <a16:creationId xmlns:a16="http://schemas.microsoft.com/office/drawing/2014/main" id="{5B42968B-908D-42FA-A1FB-FDACEB44D927}"/>
                      </a:ext>
                    </a:extLst>
                  </p:cNvPr>
                  <p:cNvSpPr>
                    <a:spLocks noChangeShapeType="1"/>
                  </p:cNvSpPr>
                  <p:nvPr/>
                </p:nvSpPr>
                <p:spPr bwMode="auto">
                  <a:xfrm>
                    <a:off x="543" y="295"/>
                    <a:ext cx="0" cy="9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407" name="Text Box 180">
                    <a:extLst>
                      <a:ext uri="{FF2B5EF4-FFF2-40B4-BE49-F238E27FC236}">
                        <a16:creationId xmlns:a16="http://schemas.microsoft.com/office/drawing/2014/main" id="{8FE9034C-42E7-4E17-BB1E-382D0640A7B5}"/>
                      </a:ext>
                    </a:extLst>
                  </p:cNvPr>
                  <p:cNvSpPr txBox="1">
                    <a:spLocks noChangeArrowheads="1"/>
                  </p:cNvSpPr>
                  <p:nvPr/>
                </p:nvSpPr>
                <p:spPr bwMode="auto">
                  <a:xfrm>
                    <a:off x="45" y="771"/>
                    <a:ext cx="674" cy="2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R</a:t>
                    </a:r>
                    <a:r>
                      <a:rPr lang="en-US" altLang="zh-CN" sz="2000" baseline="-25000"/>
                      <a:t>b1</a:t>
                    </a:r>
                  </a:p>
                </p:txBody>
              </p:sp>
              <p:sp>
                <p:nvSpPr>
                  <p:cNvPr id="57408" name="Rectangle 181">
                    <a:extLst>
                      <a:ext uri="{FF2B5EF4-FFF2-40B4-BE49-F238E27FC236}">
                        <a16:creationId xmlns:a16="http://schemas.microsoft.com/office/drawing/2014/main" id="{E2E2E021-794B-4EAC-9486-F447BD16738C}"/>
                      </a:ext>
                    </a:extLst>
                  </p:cNvPr>
                  <p:cNvSpPr>
                    <a:spLocks noChangeArrowheads="1"/>
                  </p:cNvSpPr>
                  <p:nvPr/>
                </p:nvSpPr>
                <p:spPr bwMode="auto">
                  <a:xfrm>
                    <a:off x="473" y="614"/>
                    <a:ext cx="141" cy="239"/>
                  </a:xfrm>
                  <a:prstGeom prst="rect">
                    <a:avLst/>
                  </a:prstGeom>
                  <a:solidFill>
                    <a:schemeClr val="bg1"/>
                  </a:solidFill>
                  <a:ln w="381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09" name="Oval 182">
                    <a:extLst>
                      <a:ext uri="{FF2B5EF4-FFF2-40B4-BE49-F238E27FC236}">
                        <a16:creationId xmlns:a16="http://schemas.microsoft.com/office/drawing/2014/main" id="{00C25C55-CACC-4546-8F64-EF7FC3453BBA}"/>
                      </a:ext>
                    </a:extLst>
                  </p:cNvPr>
                  <p:cNvSpPr>
                    <a:spLocks noChangeArrowheads="1"/>
                  </p:cNvSpPr>
                  <p:nvPr/>
                </p:nvSpPr>
                <p:spPr bwMode="auto">
                  <a:xfrm>
                    <a:off x="502" y="285"/>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410" name="Oval 183">
                    <a:extLst>
                      <a:ext uri="{FF2B5EF4-FFF2-40B4-BE49-F238E27FC236}">
                        <a16:creationId xmlns:a16="http://schemas.microsoft.com/office/drawing/2014/main" id="{E0B18CAE-6C28-4934-981A-677E8407F12D}"/>
                      </a:ext>
                    </a:extLst>
                  </p:cNvPr>
                  <p:cNvSpPr>
                    <a:spLocks noChangeArrowheads="1"/>
                  </p:cNvSpPr>
                  <p:nvPr/>
                </p:nvSpPr>
                <p:spPr bwMode="auto">
                  <a:xfrm>
                    <a:off x="502" y="1191"/>
                    <a:ext cx="71" cy="4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7363" name="Text Box 184">
                  <a:extLst>
                    <a:ext uri="{FF2B5EF4-FFF2-40B4-BE49-F238E27FC236}">
                      <a16:creationId xmlns:a16="http://schemas.microsoft.com/office/drawing/2014/main" id="{5A8B4D2C-BD3A-4302-9CB8-04A48264592F}"/>
                    </a:ext>
                  </a:extLst>
                </p:cNvPr>
                <p:cNvSpPr txBox="1">
                  <a:spLocks noChangeArrowheads="1"/>
                </p:cNvSpPr>
                <p:nvPr/>
              </p:nvSpPr>
              <p:spPr bwMode="auto">
                <a:xfrm>
                  <a:off x="1872" y="595"/>
                  <a:ext cx="624"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grpSp>
          <p:grpSp>
            <p:nvGrpSpPr>
              <p:cNvPr id="57358" name="Group 185">
                <a:extLst>
                  <a:ext uri="{FF2B5EF4-FFF2-40B4-BE49-F238E27FC236}">
                    <a16:creationId xmlns:a16="http://schemas.microsoft.com/office/drawing/2014/main" id="{C1497C63-C7D9-4E10-B086-B65B32A1EACC}"/>
                  </a:ext>
                </a:extLst>
              </p:cNvPr>
              <p:cNvGrpSpPr>
                <a:grpSpLocks/>
              </p:cNvGrpSpPr>
              <p:nvPr/>
            </p:nvGrpSpPr>
            <p:grpSpPr bwMode="auto">
              <a:xfrm>
                <a:off x="2056" y="621"/>
                <a:ext cx="152" cy="214"/>
                <a:chOff x="0" y="0"/>
                <a:chExt cx="152" cy="214"/>
              </a:xfrm>
            </p:grpSpPr>
            <p:sp>
              <p:nvSpPr>
                <p:cNvPr id="57360" name="AutoShape 186">
                  <a:extLst>
                    <a:ext uri="{FF2B5EF4-FFF2-40B4-BE49-F238E27FC236}">
                      <a16:creationId xmlns:a16="http://schemas.microsoft.com/office/drawing/2014/main" id="{82018A11-B89B-4A80-B1AF-292759369FED}"/>
                    </a:ext>
                  </a:extLst>
                </p:cNvPr>
                <p:cNvSpPr>
                  <a:spLocks noChangeArrowheads="1"/>
                </p:cNvSpPr>
                <p:nvPr/>
              </p:nvSpPr>
              <p:spPr bwMode="auto">
                <a:xfrm rot="-3492715">
                  <a:off x="-27" y="35"/>
                  <a:ext cx="214" cy="144"/>
                </a:xfrm>
                <a:prstGeom prst="parallelogram">
                  <a:avLst>
                    <a:gd name="adj" fmla="val 37153"/>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61" name="Line 187">
                  <a:extLst>
                    <a:ext uri="{FF2B5EF4-FFF2-40B4-BE49-F238E27FC236}">
                      <a16:creationId xmlns:a16="http://schemas.microsoft.com/office/drawing/2014/main" id="{C3F8482D-9BB2-4BDC-BBA3-965606CCFC3B}"/>
                    </a:ext>
                  </a:extLst>
                </p:cNvPr>
                <p:cNvSpPr>
                  <a:spLocks noChangeShapeType="1"/>
                </p:cNvSpPr>
                <p:nvPr/>
              </p:nvSpPr>
              <p:spPr bwMode="auto">
                <a:xfrm>
                  <a:off x="0" y="87"/>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59" name="Line 188">
                <a:extLst>
                  <a:ext uri="{FF2B5EF4-FFF2-40B4-BE49-F238E27FC236}">
                    <a16:creationId xmlns:a16="http://schemas.microsoft.com/office/drawing/2014/main" id="{CB9D132E-CE9E-4992-9EC1-3B59770C4BC5}"/>
                  </a:ext>
                </a:extLst>
              </p:cNvPr>
              <p:cNvSpPr>
                <a:spLocks noChangeShapeType="1"/>
              </p:cNvSpPr>
              <p:nvPr/>
            </p:nvSpPr>
            <p:spPr bwMode="auto">
              <a:xfrm>
                <a:off x="2016" y="547"/>
                <a:ext cx="0" cy="384"/>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7356" name="Object 189">
              <a:extLst>
                <a:ext uri="{FF2B5EF4-FFF2-40B4-BE49-F238E27FC236}">
                  <a16:creationId xmlns:a16="http://schemas.microsoft.com/office/drawing/2014/main" id="{531F988F-73C4-4849-B0B2-4BD8DF1DDC79}"/>
                </a:ext>
              </a:extLst>
            </p:cNvPr>
            <p:cNvGraphicFramePr>
              <a:graphicFrameLocks noChangeAspect="1"/>
            </p:cNvGraphicFramePr>
            <p:nvPr/>
          </p:nvGraphicFramePr>
          <p:xfrm>
            <a:off x="0" y="499"/>
            <a:ext cx="324" cy="409"/>
          </p:xfrm>
          <a:graphic>
            <a:graphicData uri="http://schemas.openxmlformats.org/presentationml/2006/ole">
              <mc:AlternateContent xmlns:mc="http://schemas.openxmlformats.org/markup-compatibility/2006">
                <mc:Choice xmlns:v="urn:schemas-microsoft-com:vml" Requires="v">
                  <p:oleObj spid="_x0000_s57541" r:id="rId17" imgW="192168" imgH="243413" progId="Equation.3">
                    <p:embed/>
                  </p:oleObj>
                </mc:Choice>
                <mc:Fallback>
                  <p:oleObj r:id="rId17" imgW="192168" imgH="243413" progId="Equation.3">
                    <p:embed/>
                    <p:pic>
                      <p:nvPicPr>
                        <p:cNvPr id="0" name="Object 1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499"/>
                          <a:ext cx="32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418"/>
                                        </p:tgtEl>
                                        <p:attrNameLst>
                                          <p:attrName>style.visibility</p:attrName>
                                        </p:attrNameLst>
                                      </p:cBhvr>
                                      <p:to>
                                        <p:strVal val="visible"/>
                                      </p:to>
                                    </p:set>
                                    <p:animEffect transition="in" filter="dissolve">
                                      <p:cBhvr>
                                        <p:cTn id="12" dur="500"/>
                                        <p:tgtEl>
                                          <p:spTgt spid="57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472"/>
                                        </p:tgtEl>
                                        <p:attrNameLst>
                                          <p:attrName>style.visibility</p:attrName>
                                        </p:attrNameLst>
                                      </p:cBhvr>
                                      <p:to>
                                        <p:strVal val="visible"/>
                                      </p:to>
                                    </p:set>
                                    <p:anim calcmode="lin" valueType="num">
                                      <p:cBhvr additive="base">
                                        <p:cTn id="17" dur="500" fill="hold"/>
                                        <p:tgtEl>
                                          <p:spTgt spid="57472"/>
                                        </p:tgtEl>
                                        <p:attrNameLst>
                                          <p:attrName>ppt_x</p:attrName>
                                        </p:attrNameLst>
                                      </p:cBhvr>
                                      <p:tavLst>
                                        <p:tav tm="0">
                                          <p:val>
                                            <p:strVal val="#ppt_x"/>
                                          </p:val>
                                        </p:tav>
                                        <p:tav tm="100000">
                                          <p:val>
                                            <p:strVal val="#ppt_x"/>
                                          </p:val>
                                        </p:tav>
                                      </p:tavLst>
                                    </p:anim>
                                    <p:anim calcmode="lin" valueType="num">
                                      <p:cBhvr additive="base">
                                        <p:cTn id="18" dur="500" fill="hold"/>
                                        <p:tgtEl>
                                          <p:spTgt spid="5747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7467"/>
                                        </p:tgtEl>
                                        <p:attrNameLst>
                                          <p:attrName>style.visibility</p:attrName>
                                        </p:attrNameLst>
                                      </p:cBhvr>
                                      <p:to>
                                        <p:strVal val="visible"/>
                                      </p:to>
                                    </p:set>
                                    <p:animEffect transition="in" filter="wipe(left)">
                                      <p:cBhvr>
                                        <p:cTn id="23" dur="500"/>
                                        <p:tgtEl>
                                          <p:spTgt spid="574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7468"/>
                                        </p:tgtEl>
                                        <p:attrNameLst>
                                          <p:attrName>style.visibility</p:attrName>
                                        </p:attrNameLst>
                                      </p:cBhvr>
                                      <p:to>
                                        <p:strVal val="visible"/>
                                      </p:to>
                                    </p:set>
                                    <p:animEffect transition="in" filter="dissolve">
                                      <p:cBhvr>
                                        <p:cTn id="28" dur="500"/>
                                        <p:tgtEl>
                                          <p:spTgt spid="574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7469"/>
                                        </p:tgtEl>
                                        <p:attrNameLst>
                                          <p:attrName>style.visibility</p:attrName>
                                        </p:attrNameLst>
                                      </p:cBhvr>
                                      <p:to>
                                        <p:strVal val="visible"/>
                                      </p:to>
                                    </p:set>
                                    <p:animEffect transition="in" filter="wipe(up)">
                                      <p:cBhvr>
                                        <p:cTn id="33" dur="500"/>
                                        <p:tgtEl>
                                          <p:spTgt spid="57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45E4430-FF23-42D4-AFBB-58AC91C58B3E}"/>
              </a:ext>
            </a:extLst>
          </p:cNvPr>
          <p:cNvSpPr>
            <a:spLocks noGrp="1" noChangeArrowheads="1"/>
          </p:cNvSpPr>
          <p:nvPr>
            <p:ph type="title"/>
          </p:nvPr>
        </p:nvSpPr>
        <p:spPr>
          <a:xfrm>
            <a:off x="684213" y="404813"/>
            <a:ext cx="7772400" cy="1008062"/>
          </a:xfrm>
        </p:spPr>
        <p:txBody>
          <a:bodyPr/>
          <a:lstStyle/>
          <a:p>
            <a:pPr eaLnBrk="1" hangingPunct="1"/>
            <a:r>
              <a:rPr lang="zh-CN" altLang="en-US" sz="2800" b="1">
                <a:solidFill>
                  <a:srgbClr val="993300"/>
                </a:solidFill>
              </a:rPr>
              <a:t>如无旁路电容，动态参数如何计算？</a:t>
            </a:r>
          </a:p>
        </p:txBody>
      </p:sp>
      <p:graphicFrame>
        <p:nvGraphicFramePr>
          <p:cNvPr id="58371" name="Object 3">
            <a:extLst>
              <a:ext uri="{FF2B5EF4-FFF2-40B4-BE49-F238E27FC236}">
                <a16:creationId xmlns:a16="http://schemas.microsoft.com/office/drawing/2014/main" id="{658C2624-33DE-4369-8868-C20976D8D649}"/>
              </a:ext>
            </a:extLst>
          </p:cNvPr>
          <p:cNvGraphicFramePr>
            <a:graphicFrameLocks noChangeAspect="1"/>
          </p:cNvGraphicFramePr>
          <p:nvPr>
            <p:ph idx="1"/>
          </p:nvPr>
        </p:nvGraphicFramePr>
        <p:xfrm>
          <a:off x="1044575" y="1196975"/>
          <a:ext cx="7488238" cy="4946650"/>
        </p:xfrm>
        <a:graphic>
          <a:graphicData uri="http://schemas.openxmlformats.org/presentationml/2006/ole">
            <mc:AlternateContent xmlns:mc="http://schemas.openxmlformats.org/markup-compatibility/2006">
              <mc:Choice xmlns:v="urn:schemas-microsoft-com:vml" Requires="v">
                <p:oleObj spid="_x0000_s58372" r:id="rId3" imgW="4086338" imgH="3114945" progId="ImgFolio.Document">
                  <p:embed/>
                </p:oleObj>
              </mc:Choice>
              <mc:Fallback>
                <p:oleObj r:id="rId3" imgW="4086338" imgH="3114945" progId="ImgFolio.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1196975"/>
                        <a:ext cx="7488238"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up)">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a:extLst>
              <a:ext uri="{FF2B5EF4-FFF2-40B4-BE49-F238E27FC236}">
                <a16:creationId xmlns:a16="http://schemas.microsoft.com/office/drawing/2014/main" id="{C8EB43E7-EEAD-4D26-9E2E-5D6954CF93F3}"/>
              </a:ext>
            </a:extLst>
          </p:cNvPr>
          <p:cNvGrpSpPr>
            <a:grpSpLocks/>
          </p:cNvGrpSpPr>
          <p:nvPr/>
        </p:nvGrpSpPr>
        <p:grpSpPr bwMode="auto">
          <a:xfrm>
            <a:off x="4429125" y="1052513"/>
            <a:ext cx="4464050" cy="3313112"/>
            <a:chOff x="0" y="0"/>
            <a:chExt cx="2256" cy="1750"/>
          </a:xfrm>
        </p:grpSpPr>
        <p:graphicFrame>
          <p:nvGraphicFramePr>
            <p:cNvPr id="2" name="Object 3">
              <a:extLst>
                <a:ext uri="{FF2B5EF4-FFF2-40B4-BE49-F238E27FC236}">
                  <a16:creationId xmlns:a16="http://schemas.microsoft.com/office/drawing/2014/main" id="{6AB95C7C-C854-49C7-921D-8A2260F72CE2}"/>
                </a:ext>
              </a:extLst>
            </p:cNvPr>
            <p:cNvGraphicFramePr>
              <a:graphicFrameLocks noChangeAspect="1"/>
            </p:cNvGraphicFramePr>
            <p:nvPr/>
          </p:nvGraphicFramePr>
          <p:xfrm>
            <a:off x="0" y="0"/>
            <a:ext cx="2256" cy="1750"/>
          </p:xfrm>
          <a:graphic>
            <a:graphicData uri="http://schemas.openxmlformats.org/presentationml/2006/ole">
              <mc:AlternateContent xmlns:mc="http://schemas.openxmlformats.org/markup-compatibility/2006">
                <mc:Choice xmlns:v="urn:schemas-microsoft-com:vml" Requires="v">
                  <p:oleObj spid="_x0000_s59404" r:id="rId4" imgW="2419478" imgH="1876430" progId="ImgFolio.Document">
                    <p:embed/>
                  </p:oleObj>
                </mc:Choice>
                <mc:Fallback>
                  <p:oleObj r:id="rId4" imgW="2419478" imgH="1876430" progId="ImgFolio.Document">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56"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Line 4">
              <a:extLst>
                <a:ext uri="{FF2B5EF4-FFF2-40B4-BE49-F238E27FC236}">
                  <a16:creationId xmlns:a16="http://schemas.microsoft.com/office/drawing/2014/main" id="{D78D140F-72E6-44C1-BFFB-252929F9D632}"/>
                </a:ext>
              </a:extLst>
            </p:cNvPr>
            <p:cNvSpPr>
              <a:spLocks noChangeShapeType="1"/>
            </p:cNvSpPr>
            <p:nvPr/>
          </p:nvSpPr>
          <p:spPr bwMode="auto">
            <a:xfrm>
              <a:off x="912" y="1008"/>
              <a:ext cx="0"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9395" name="Rectangle 5">
            <a:extLst>
              <a:ext uri="{FF2B5EF4-FFF2-40B4-BE49-F238E27FC236}">
                <a16:creationId xmlns:a16="http://schemas.microsoft.com/office/drawing/2014/main" id="{1E38222C-C8CE-450C-9F20-6DAACE810234}"/>
              </a:ext>
            </a:extLst>
          </p:cNvPr>
          <p:cNvSpPr>
            <a:spLocks noGrp="1" noChangeArrowheads="1"/>
          </p:cNvSpPr>
          <p:nvPr>
            <p:ph type="title"/>
          </p:nvPr>
        </p:nvSpPr>
        <p:spPr>
          <a:xfrm>
            <a:off x="684213" y="765175"/>
            <a:ext cx="7845425" cy="587375"/>
          </a:xfrm>
        </p:spPr>
        <p:txBody>
          <a:bodyPr/>
          <a:lstStyle/>
          <a:p>
            <a:pPr eaLnBrk="1" hangingPunct="1"/>
            <a:r>
              <a:rPr lang="zh-CN" altLang="en-US" sz="2800" b="1"/>
              <a:t>去除</a:t>
            </a:r>
            <a:r>
              <a:rPr lang="en-US" altLang="zh-CN" sz="2800" b="1"/>
              <a:t>C</a:t>
            </a:r>
            <a:r>
              <a:rPr lang="en-US" altLang="zh-CN" sz="2800" b="1" baseline="-25000"/>
              <a:t>E</a:t>
            </a:r>
            <a:r>
              <a:rPr lang="zh-CN" altLang="en-US" sz="2800" b="1"/>
              <a:t>后的交流通路和微变等效电路：</a:t>
            </a:r>
          </a:p>
        </p:txBody>
      </p:sp>
      <p:graphicFrame>
        <p:nvGraphicFramePr>
          <p:cNvPr id="59398" name="Object 6">
            <a:extLst>
              <a:ext uri="{FF2B5EF4-FFF2-40B4-BE49-F238E27FC236}">
                <a16:creationId xmlns:a16="http://schemas.microsoft.com/office/drawing/2014/main" id="{C1346371-F2AB-4C2D-8220-336101F88E6A}"/>
              </a:ext>
            </a:extLst>
          </p:cNvPr>
          <p:cNvGraphicFramePr>
            <a:graphicFrameLocks noChangeAspect="1"/>
          </p:cNvGraphicFramePr>
          <p:nvPr/>
        </p:nvGraphicFramePr>
        <p:xfrm>
          <a:off x="395288" y="5300663"/>
          <a:ext cx="3633787" cy="1093787"/>
        </p:xfrm>
        <a:graphic>
          <a:graphicData uri="http://schemas.openxmlformats.org/presentationml/2006/ole">
            <mc:AlternateContent xmlns:mc="http://schemas.openxmlformats.org/markup-compatibility/2006">
              <mc:Choice xmlns:v="urn:schemas-microsoft-com:vml" Requires="v">
                <p:oleObj spid="_x0000_s59405" r:id="rId6" imgW="1931238" imgH="559043" progId="Equation.3">
                  <p:embed/>
                </p:oleObj>
              </mc:Choice>
              <mc:Fallback>
                <p:oleObj r:id="rId6" imgW="1931238" imgH="55904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5300663"/>
                        <a:ext cx="3633787"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7">
            <a:extLst>
              <a:ext uri="{FF2B5EF4-FFF2-40B4-BE49-F238E27FC236}">
                <a16:creationId xmlns:a16="http://schemas.microsoft.com/office/drawing/2014/main" id="{7C3D4FC8-CCD7-455A-9A89-30AD609F27DE}"/>
              </a:ext>
            </a:extLst>
          </p:cNvPr>
          <p:cNvGraphicFramePr>
            <a:graphicFrameLocks noChangeAspect="1"/>
          </p:cNvGraphicFramePr>
          <p:nvPr/>
        </p:nvGraphicFramePr>
        <p:xfrm>
          <a:off x="4356100" y="6021388"/>
          <a:ext cx="1752600" cy="407987"/>
        </p:xfrm>
        <a:graphic>
          <a:graphicData uri="http://schemas.openxmlformats.org/presentationml/2006/ole">
            <mc:AlternateContent xmlns:mc="http://schemas.openxmlformats.org/markup-compatibility/2006">
              <mc:Choice xmlns:v="urn:schemas-microsoft-com:vml" Requires="v">
                <p:oleObj spid="_x0000_s59406" r:id="rId8" imgW="1751840" imgH="406224" progId="Equation.3">
                  <p:embed/>
                </p:oleObj>
              </mc:Choice>
              <mc:Fallback>
                <p:oleObj r:id="rId8" imgW="1751840" imgH="4062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6021388"/>
                        <a:ext cx="17526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0" name="Object 8">
            <a:extLst>
              <a:ext uri="{FF2B5EF4-FFF2-40B4-BE49-F238E27FC236}">
                <a16:creationId xmlns:a16="http://schemas.microsoft.com/office/drawing/2014/main" id="{3C926C4B-A3BB-42C4-BE19-A51C163CB718}"/>
              </a:ext>
            </a:extLst>
          </p:cNvPr>
          <p:cNvGraphicFramePr>
            <a:graphicFrameLocks noChangeAspect="1"/>
          </p:cNvGraphicFramePr>
          <p:nvPr/>
        </p:nvGraphicFramePr>
        <p:xfrm>
          <a:off x="5148263" y="4581525"/>
          <a:ext cx="3924300" cy="1169988"/>
        </p:xfrm>
        <a:graphic>
          <a:graphicData uri="http://schemas.openxmlformats.org/presentationml/2006/ole">
            <mc:AlternateContent xmlns:mc="http://schemas.openxmlformats.org/markup-compatibility/2006">
              <mc:Choice xmlns:v="urn:schemas-microsoft-com:vml" Requires="v">
                <p:oleObj spid="_x0000_s59407" r:id="rId10" imgW="2450037" imgH="583947" progId="Equation.3">
                  <p:embed/>
                </p:oleObj>
              </mc:Choice>
              <mc:Fallback>
                <p:oleObj r:id="rId10" imgW="2450037" imgH="583947"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4581525"/>
                        <a:ext cx="392430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1" name="Object 9">
            <a:extLst>
              <a:ext uri="{FF2B5EF4-FFF2-40B4-BE49-F238E27FC236}">
                <a16:creationId xmlns:a16="http://schemas.microsoft.com/office/drawing/2014/main" id="{682CFE5F-54A5-4AC8-B945-3ACEA61126FB}"/>
              </a:ext>
            </a:extLst>
          </p:cNvPr>
          <p:cNvGraphicFramePr>
            <a:graphicFrameLocks noChangeAspect="1"/>
          </p:cNvGraphicFramePr>
          <p:nvPr>
            <p:ph idx="1"/>
          </p:nvPr>
        </p:nvGraphicFramePr>
        <p:xfrm>
          <a:off x="323850" y="1268413"/>
          <a:ext cx="4044950" cy="3024187"/>
        </p:xfrm>
        <a:graphic>
          <a:graphicData uri="http://schemas.openxmlformats.org/presentationml/2006/ole">
            <mc:AlternateContent xmlns:mc="http://schemas.openxmlformats.org/markup-compatibility/2006">
              <mc:Choice xmlns:v="urn:schemas-microsoft-com:vml" Requires="v">
                <p:oleObj spid="_x0000_s59408" r:id="rId12" imgW="2085896" imgH="1571574" progId="ImgFolio.Document">
                  <p:embed/>
                </p:oleObj>
              </mc:Choice>
              <mc:Fallback>
                <p:oleObj r:id="rId12" imgW="2085896" imgH="1571574" progId="ImgFolio.Document">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850" y="1268413"/>
                        <a:ext cx="40449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2" name="Object 10">
            <a:extLst>
              <a:ext uri="{FF2B5EF4-FFF2-40B4-BE49-F238E27FC236}">
                <a16:creationId xmlns:a16="http://schemas.microsoft.com/office/drawing/2014/main" id="{43C30E12-4981-496B-A4F3-2301D38DB5C7}"/>
              </a:ext>
            </a:extLst>
          </p:cNvPr>
          <p:cNvGraphicFramePr>
            <a:graphicFrameLocks noChangeAspect="1"/>
          </p:cNvGraphicFramePr>
          <p:nvPr/>
        </p:nvGraphicFramePr>
        <p:xfrm>
          <a:off x="684213" y="4149725"/>
          <a:ext cx="3165475" cy="536575"/>
        </p:xfrm>
        <a:graphic>
          <a:graphicData uri="http://schemas.openxmlformats.org/presentationml/2006/ole">
            <mc:AlternateContent xmlns:mc="http://schemas.openxmlformats.org/markup-compatibility/2006">
              <mc:Choice xmlns:v="urn:schemas-microsoft-com:vml" Requires="v">
                <p:oleObj spid="_x0000_s59409" r:id="rId14" imgW="1423481" imgH="241390" progId="Equation.3">
                  <p:embed/>
                </p:oleObj>
              </mc:Choice>
              <mc:Fallback>
                <p:oleObj r:id="rId14" imgW="1423481" imgH="24139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4149725"/>
                        <a:ext cx="31654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3" name="Object 11">
            <a:extLst>
              <a:ext uri="{FF2B5EF4-FFF2-40B4-BE49-F238E27FC236}">
                <a16:creationId xmlns:a16="http://schemas.microsoft.com/office/drawing/2014/main" id="{E4F1DC67-6B9D-421B-B6CC-F5D9EB753E4D}"/>
              </a:ext>
            </a:extLst>
          </p:cNvPr>
          <p:cNvGraphicFramePr>
            <a:graphicFrameLocks noChangeAspect="1"/>
          </p:cNvGraphicFramePr>
          <p:nvPr/>
        </p:nvGraphicFramePr>
        <p:xfrm>
          <a:off x="684213" y="4724400"/>
          <a:ext cx="1893887" cy="536575"/>
        </p:xfrm>
        <a:graphic>
          <a:graphicData uri="http://schemas.openxmlformats.org/presentationml/2006/ole">
            <mc:AlternateContent xmlns:mc="http://schemas.openxmlformats.org/markup-compatibility/2006">
              <mc:Choice xmlns:v="urn:schemas-microsoft-com:vml" Requires="v">
                <p:oleObj spid="_x0000_s59410" r:id="rId16" imgW="851269" imgH="241405" progId="Equation.3">
                  <p:embed/>
                </p:oleObj>
              </mc:Choice>
              <mc:Fallback>
                <p:oleObj r:id="rId16" imgW="851269" imgH="241405"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4724400"/>
                        <a:ext cx="18938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401"/>
                                        </p:tgtEl>
                                        <p:attrNameLst>
                                          <p:attrName>style.visibility</p:attrName>
                                        </p:attrNameLst>
                                      </p:cBhvr>
                                      <p:to>
                                        <p:strVal val="visible"/>
                                      </p:to>
                                    </p:set>
                                    <p:animEffect transition="in" filter="blinds(horizontal)">
                                      <p:cBhvr>
                                        <p:cTn id="7" dur="500"/>
                                        <p:tgtEl>
                                          <p:spTgt spid="59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blinds(horizontal)">
                                      <p:cBhvr>
                                        <p:cTn id="12" dur="500"/>
                                        <p:tgtEl>
                                          <p:spTgt spid="59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9402"/>
                                        </p:tgtEl>
                                        <p:attrNameLst>
                                          <p:attrName>style.visibility</p:attrName>
                                        </p:attrNameLst>
                                      </p:cBhvr>
                                      <p:to>
                                        <p:strVal val="visible"/>
                                      </p:to>
                                    </p:set>
                                    <p:anim calcmode="lin" valueType="num">
                                      <p:cBhvr additive="base">
                                        <p:cTn id="17" dur="500" fill="hold"/>
                                        <p:tgtEl>
                                          <p:spTgt spid="59402"/>
                                        </p:tgtEl>
                                        <p:attrNameLst>
                                          <p:attrName>ppt_x</p:attrName>
                                        </p:attrNameLst>
                                      </p:cBhvr>
                                      <p:tavLst>
                                        <p:tav tm="0">
                                          <p:val>
                                            <p:strVal val="0-#ppt_w/2"/>
                                          </p:val>
                                        </p:tav>
                                        <p:tav tm="100000">
                                          <p:val>
                                            <p:strVal val="#ppt_x"/>
                                          </p:val>
                                        </p:tav>
                                      </p:tavLst>
                                    </p:anim>
                                    <p:anim calcmode="lin" valueType="num">
                                      <p:cBhvr additive="base">
                                        <p:cTn id="18" dur="500" fill="hold"/>
                                        <p:tgtEl>
                                          <p:spTgt spid="5940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59403"/>
                                        </p:tgtEl>
                                        <p:attrNameLst>
                                          <p:attrName>style.visibility</p:attrName>
                                        </p:attrNameLst>
                                      </p:cBhvr>
                                      <p:to>
                                        <p:strVal val="visible"/>
                                      </p:to>
                                    </p:set>
                                    <p:anim calcmode="lin" valueType="num">
                                      <p:cBhvr additive="base">
                                        <p:cTn id="23" dur="500" fill="hold"/>
                                        <p:tgtEl>
                                          <p:spTgt spid="59403"/>
                                        </p:tgtEl>
                                        <p:attrNameLst>
                                          <p:attrName>ppt_x</p:attrName>
                                        </p:attrNameLst>
                                      </p:cBhvr>
                                      <p:tavLst>
                                        <p:tav tm="0">
                                          <p:val>
                                            <p:strVal val="0-#ppt_w/2"/>
                                          </p:val>
                                        </p:tav>
                                        <p:tav tm="100000">
                                          <p:val>
                                            <p:strVal val="#ppt_x"/>
                                          </p:val>
                                        </p:tav>
                                      </p:tavLst>
                                    </p:anim>
                                    <p:anim calcmode="lin" valueType="num">
                                      <p:cBhvr additive="base">
                                        <p:cTn id="24" dur="500" fill="hold"/>
                                        <p:tgtEl>
                                          <p:spTgt spid="5940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59398"/>
                                        </p:tgtEl>
                                        <p:attrNameLst>
                                          <p:attrName>style.visibility</p:attrName>
                                        </p:attrNameLst>
                                      </p:cBhvr>
                                      <p:to>
                                        <p:strVal val="visible"/>
                                      </p:to>
                                    </p:set>
                                    <p:animEffect transition="in" filter="box(out)">
                                      <p:cBhvr>
                                        <p:cTn id="29" dur="500"/>
                                        <p:tgtEl>
                                          <p:spTgt spid="59398"/>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nodeType="afterGroup">
                            <p:stCondLst>
                              <p:cond delay="500"/>
                            </p:stCondLst>
                            <p:childTnLst>
                              <p:par>
                                <p:cTn id="31" presetID="4" presetClass="entr" presetSubtype="32" fill="hold" nodeType="afterEffect">
                                  <p:stCondLst>
                                    <p:cond delay="0"/>
                                  </p:stCondLst>
                                  <p:childTnLst>
                                    <p:set>
                                      <p:cBhvr>
                                        <p:cTn id="32" dur="1" fill="hold">
                                          <p:stCondLst>
                                            <p:cond delay="0"/>
                                          </p:stCondLst>
                                        </p:cTn>
                                        <p:tgtEl>
                                          <p:spTgt spid="59399"/>
                                        </p:tgtEl>
                                        <p:attrNameLst>
                                          <p:attrName>style.visibility</p:attrName>
                                        </p:attrNameLst>
                                      </p:cBhvr>
                                      <p:to>
                                        <p:strVal val="visible"/>
                                      </p:to>
                                    </p:set>
                                    <p:animEffect transition="in" filter="box(out)">
                                      <p:cBhvr>
                                        <p:cTn id="33" dur="500"/>
                                        <p:tgtEl>
                                          <p:spTgt spid="59399"/>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59400"/>
                                        </p:tgtEl>
                                        <p:attrNameLst>
                                          <p:attrName>style.visibility</p:attrName>
                                        </p:attrNameLst>
                                      </p:cBhvr>
                                      <p:to>
                                        <p:strVal val="visible"/>
                                      </p:to>
                                    </p:set>
                                    <p:animEffect transition="in" filter="box(out)">
                                      <p:cBhvr>
                                        <p:cTn id="38" dur="500"/>
                                        <p:tgtEl>
                                          <p:spTgt spid="59400"/>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DE596356-621A-41E5-A7FA-6D3811D4DD43}"/>
              </a:ext>
            </a:extLst>
          </p:cNvPr>
          <p:cNvSpPr txBox="1">
            <a:spLocks noChangeArrowheads="1"/>
          </p:cNvSpPr>
          <p:nvPr/>
        </p:nvSpPr>
        <p:spPr bwMode="auto">
          <a:xfrm>
            <a:off x="457200" y="7620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2.4.3　稳定静态工作点的措施</a:t>
            </a:r>
          </a:p>
        </p:txBody>
      </p:sp>
      <p:sp>
        <p:nvSpPr>
          <p:cNvPr id="60419" name="Text Box 3">
            <a:extLst>
              <a:ext uri="{FF2B5EF4-FFF2-40B4-BE49-F238E27FC236}">
                <a16:creationId xmlns:a16="http://schemas.microsoft.com/office/drawing/2014/main" id="{42415AE2-FEFE-47D5-B7A3-3128DDF285F2}"/>
              </a:ext>
            </a:extLst>
          </p:cNvPr>
          <p:cNvSpPr txBox="1">
            <a:spLocks noChangeArrowheads="1"/>
          </p:cNvSpPr>
          <p:nvPr/>
        </p:nvSpPr>
        <p:spPr bwMode="auto">
          <a:xfrm>
            <a:off x="457200" y="5791200"/>
            <a:ext cx="434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CC00CC"/>
                </a:solidFill>
              </a:rPr>
              <a:t> </a:t>
            </a:r>
            <a:r>
              <a:rPr lang="en-US" altLang="zh-CN" sz="1800"/>
              <a:t>a</a:t>
            </a:r>
            <a:r>
              <a:rPr lang="zh-CN" altLang="en-US" sz="1800"/>
              <a:t>利用二极管的</a:t>
            </a:r>
            <a:r>
              <a:rPr lang="zh-CN" altLang="en-US" sz="1800">
                <a:solidFill>
                  <a:srgbClr val="FF3300"/>
                </a:solidFill>
              </a:rPr>
              <a:t>反向特性</a:t>
            </a:r>
            <a:r>
              <a:rPr lang="zh-CN" altLang="en-US" sz="1800"/>
              <a:t>进行温度补偿</a:t>
            </a:r>
            <a:endParaRPr lang="zh-CN" altLang="en-US" sz="1800" b="0"/>
          </a:p>
        </p:txBody>
      </p:sp>
      <p:sp>
        <p:nvSpPr>
          <p:cNvPr id="60420" name="Text Box 4">
            <a:extLst>
              <a:ext uri="{FF2B5EF4-FFF2-40B4-BE49-F238E27FC236}">
                <a16:creationId xmlns:a16="http://schemas.microsoft.com/office/drawing/2014/main" id="{66C73CB5-2108-4634-944D-E8D2F8852463}"/>
              </a:ext>
            </a:extLst>
          </p:cNvPr>
          <p:cNvSpPr txBox="1">
            <a:spLocks noChangeArrowheads="1"/>
          </p:cNvSpPr>
          <p:nvPr/>
        </p:nvSpPr>
        <p:spPr bwMode="auto">
          <a:xfrm>
            <a:off x="2362200" y="51054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CC00CC"/>
                </a:solidFill>
              </a:rPr>
              <a:t>静态工作点稳定电路</a:t>
            </a:r>
            <a:r>
              <a:rPr lang="zh-CN" altLang="en-US" b="0">
                <a:solidFill>
                  <a:srgbClr val="CC00CC"/>
                </a:solidFill>
              </a:rPr>
              <a:t>　</a:t>
            </a:r>
          </a:p>
        </p:txBody>
      </p:sp>
      <p:sp>
        <p:nvSpPr>
          <p:cNvPr id="60421" name="Text Box 5">
            <a:extLst>
              <a:ext uri="{FF2B5EF4-FFF2-40B4-BE49-F238E27FC236}">
                <a16:creationId xmlns:a16="http://schemas.microsoft.com/office/drawing/2014/main" id="{CBEB20EE-59D0-406E-B80C-14466B4DB113}"/>
              </a:ext>
            </a:extLst>
          </p:cNvPr>
          <p:cNvSpPr txBox="1">
            <a:spLocks noChangeArrowheads="1"/>
          </p:cNvSpPr>
          <p:nvPr/>
        </p:nvSpPr>
        <p:spPr bwMode="auto">
          <a:xfrm>
            <a:off x="4800600" y="57912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CC00CC"/>
                </a:solidFill>
              </a:rPr>
              <a:t> </a:t>
            </a:r>
            <a:r>
              <a:rPr lang="en-US" altLang="zh-CN" sz="1800">
                <a:solidFill>
                  <a:schemeClr val="tx2"/>
                </a:solidFill>
              </a:rPr>
              <a:t>b</a:t>
            </a:r>
            <a:r>
              <a:rPr lang="zh-CN" altLang="en-US" sz="1800">
                <a:solidFill>
                  <a:schemeClr val="tx2"/>
                </a:solidFill>
              </a:rPr>
              <a:t>利用二极管的</a:t>
            </a:r>
            <a:r>
              <a:rPr lang="zh-CN" altLang="en-US" sz="1800">
                <a:solidFill>
                  <a:srgbClr val="FF3300"/>
                </a:solidFill>
              </a:rPr>
              <a:t>正向特性</a:t>
            </a:r>
            <a:r>
              <a:rPr lang="zh-CN" altLang="en-US" sz="1800">
                <a:solidFill>
                  <a:schemeClr val="tx2"/>
                </a:solidFill>
              </a:rPr>
              <a:t>进行温度补偿</a:t>
            </a:r>
            <a:endParaRPr lang="zh-CN" altLang="en-US" sz="1800" b="0">
              <a:solidFill>
                <a:schemeClr val="tx2"/>
              </a:solidFill>
            </a:endParaRPr>
          </a:p>
        </p:txBody>
      </p:sp>
      <p:grpSp>
        <p:nvGrpSpPr>
          <p:cNvPr id="60422" name="Group 6">
            <a:extLst>
              <a:ext uri="{FF2B5EF4-FFF2-40B4-BE49-F238E27FC236}">
                <a16:creationId xmlns:a16="http://schemas.microsoft.com/office/drawing/2014/main" id="{0A3F258E-0C5F-47D5-B761-4BE9ECD0F99B}"/>
              </a:ext>
            </a:extLst>
          </p:cNvPr>
          <p:cNvGrpSpPr>
            <a:grpSpLocks/>
          </p:cNvGrpSpPr>
          <p:nvPr/>
        </p:nvGrpSpPr>
        <p:grpSpPr bwMode="auto">
          <a:xfrm>
            <a:off x="4710113" y="1309688"/>
            <a:ext cx="4090987" cy="3732212"/>
            <a:chOff x="0" y="0"/>
            <a:chExt cx="2977" cy="2351"/>
          </a:xfrm>
        </p:grpSpPr>
        <p:grpSp>
          <p:nvGrpSpPr>
            <p:cNvPr id="60453" name="Group 7">
              <a:extLst>
                <a:ext uri="{FF2B5EF4-FFF2-40B4-BE49-F238E27FC236}">
                  <a16:creationId xmlns:a16="http://schemas.microsoft.com/office/drawing/2014/main" id="{B75DDF06-7625-4020-A985-04FBE4D42C8B}"/>
                </a:ext>
              </a:extLst>
            </p:cNvPr>
            <p:cNvGrpSpPr>
              <a:grpSpLocks/>
            </p:cNvGrpSpPr>
            <p:nvPr/>
          </p:nvGrpSpPr>
          <p:grpSpPr bwMode="auto">
            <a:xfrm>
              <a:off x="0" y="0"/>
              <a:ext cx="2977" cy="2351"/>
              <a:chOff x="0" y="0"/>
              <a:chExt cx="2977" cy="2351"/>
            </a:xfrm>
          </p:grpSpPr>
          <p:sp>
            <p:nvSpPr>
              <p:cNvPr id="60457" name="Text Box 8">
                <a:extLst>
                  <a:ext uri="{FF2B5EF4-FFF2-40B4-BE49-F238E27FC236}">
                    <a16:creationId xmlns:a16="http://schemas.microsoft.com/office/drawing/2014/main" id="{FDB2273F-1257-4561-97E4-1806073F3B4A}"/>
                  </a:ext>
                </a:extLst>
              </p:cNvPr>
              <p:cNvSpPr txBox="1">
                <a:spLocks noChangeArrowheads="1"/>
              </p:cNvSpPr>
              <p:nvPr/>
            </p:nvSpPr>
            <p:spPr bwMode="auto">
              <a:xfrm>
                <a:off x="0" y="919"/>
                <a:ext cx="3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 50</a:t>
                </a:r>
              </a:p>
            </p:txBody>
          </p:sp>
          <p:grpSp>
            <p:nvGrpSpPr>
              <p:cNvPr id="60458" name="Group 9">
                <a:extLst>
                  <a:ext uri="{FF2B5EF4-FFF2-40B4-BE49-F238E27FC236}">
                    <a16:creationId xmlns:a16="http://schemas.microsoft.com/office/drawing/2014/main" id="{B8F7BBF2-0879-43DF-899C-E30D8FC5F58E}"/>
                  </a:ext>
                </a:extLst>
              </p:cNvPr>
              <p:cNvGrpSpPr>
                <a:grpSpLocks/>
              </p:cNvGrpSpPr>
              <p:nvPr/>
            </p:nvGrpSpPr>
            <p:grpSpPr bwMode="auto">
              <a:xfrm>
                <a:off x="118" y="0"/>
                <a:ext cx="2859" cy="2351"/>
                <a:chOff x="0" y="0"/>
                <a:chExt cx="2064" cy="2710"/>
              </a:xfrm>
            </p:grpSpPr>
            <p:sp>
              <p:nvSpPr>
                <p:cNvPr id="60459" name="Line 10">
                  <a:extLst>
                    <a:ext uri="{FF2B5EF4-FFF2-40B4-BE49-F238E27FC236}">
                      <a16:creationId xmlns:a16="http://schemas.microsoft.com/office/drawing/2014/main" id="{3A13FB64-2451-4183-8097-339DCA50DE20}"/>
                    </a:ext>
                  </a:extLst>
                </p:cNvPr>
                <p:cNvSpPr>
                  <a:spLocks noChangeShapeType="1"/>
                </p:cNvSpPr>
                <p:nvPr/>
              </p:nvSpPr>
              <p:spPr bwMode="auto">
                <a:xfrm>
                  <a:off x="0" y="1306"/>
                  <a:ext cx="1728" cy="0"/>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0" name="Line 11">
                  <a:extLst>
                    <a:ext uri="{FF2B5EF4-FFF2-40B4-BE49-F238E27FC236}">
                      <a16:creationId xmlns:a16="http://schemas.microsoft.com/office/drawing/2014/main" id="{21CDED81-8B99-48C4-86DC-A77EDCC961BD}"/>
                    </a:ext>
                  </a:extLst>
                </p:cNvPr>
                <p:cNvSpPr>
                  <a:spLocks noChangeShapeType="1"/>
                </p:cNvSpPr>
                <p:nvPr/>
              </p:nvSpPr>
              <p:spPr bwMode="auto">
                <a:xfrm flipV="1">
                  <a:off x="864" y="250"/>
                  <a:ext cx="0" cy="2064"/>
                </a:xfrm>
                <a:prstGeom prst="line">
                  <a:avLst/>
                </a:prstGeom>
                <a:noFill/>
                <a:ln w="2540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1" name="Text Box 12">
                  <a:extLst>
                    <a:ext uri="{FF2B5EF4-FFF2-40B4-BE49-F238E27FC236}">
                      <a16:creationId xmlns:a16="http://schemas.microsoft.com/office/drawing/2014/main" id="{456B7144-6353-48C3-9ED6-98BBC13DBF31}"/>
                    </a:ext>
                  </a:extLst>
                </p:cNvPr>
                <p:cNvSpPr txBox="1">
                  <a:spLocks noChangeArrowheads="1"/>
                </p:cNvSpPr>
                <p:nvPr/>
              </p:nvSpPr>
              <p:spPr bwMode="auto">
                <a:xfrm>
                  <a:off x="678" y="0"/>
                  <a:ext cx="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r>
                    <a:rPr lang="en-US" altLang="zh-CN" sz="2000"/>
                    <a:t> / mA</a:t>
                  </a:r>
                </a:p>
              </p:txBody>
            </p:sp>
            <p:sp>
              <p:nvSpPr>
                <p:cNvPr id="60462" name="Text Box 13">
                  <a:extLst>
                    <a:ext uri="{FF2B5EF4-FFF2-40B4-BE49-F238E27FC236}">
                      <a16:creationId xmlns:a16="http://schemas.microsoft.com/office/drawing/2014/main" id="{CFA4B563-2574-4EA6-85A8-93B0178C2077}"/>
                    </a:ext>
                  </a:extLst>
                </p:cNvPr>
                <p:cNvSpPr txBox="1">
                  <a:spLocks noChangeArrowheads="1"/>
                </p:cNvSpPr>
                <p:nvPr/>
              </p:nvSpPr>
              <p:spPr bwMode="auto">
                <a:xfrm>
                  <a:off x="1536" y="129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U</a:t>
                  </a:r>
                  <a:r>
                    <a:rPr lang="en-US" altLang="zh-CN" sz="1600"/>
                    <a:t> </a:t>
                  </a:r>
                  <a:r>
                    <a:rPr lang="en-US" altLang="zh-CN" sz="2000"/>
                    <a:t>/ V</a:t>
                  </a:r>
                </a:p>
              </p:txBody>
            </p:sp>
            <p:sp>
              <p:nvSpPr>
                <p:cNvPr id="60463" name="Line 14">
                  <a:extLst>
                    <a:ext uri="{FF2B5EF4-FFF2-40B4-BE49-F238E27FC236}">
                      <a16:creationId xmlns:a16="http://schemas.microsoft.com/office/drawing/2014/main" id="{D81E8975-8DFA-4FF2-A2E1-A8B56DBD4C73}"/>
                    </a:ext>
                  </a:extLst>
                </p:cNvPr>
                <p:cNvSpPr>
                  <a:spLocks noChangeShapeType="1"/>
                </p:cNvSpPr>
                <p:nvPr/>
              </p:nvSpPr>
              <p:spPr bwMode="auto">
                <a:xfrm>
                  <a:off x="1152" y="130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4" name="Line 15">
                  <a:extLst>
                    <a:ext uri="{FF2B5EF4-FFF2-40B4-BE49-F238E27FC236}">
                      <a16:creationId xmlns:a16="http://schemas.microsoft.com/office/drawing/2014/main" id="{8AE7DBF4-86E2-4078-A8D1-2E7A2D01F653}"/>
                    </a:ext>
                  </a:extLst>
                </p:cNvPr>
                <p:cNvSpPr>
                  <a:spLocks noChangeShapeType="1"/>
                </p:cNvSpPr>
                <p:nvPr/>
              </p:nvSpPr>
              <p:spPr bwMode="auto">
                <a:xfrm>
                  <a:off x="1440" y="130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5" name="Line 16">
                  <a:extLst>
                    <a:ext uri="{FF2B5EF4-FFF2-40B4-BE49-F238E27FC236}">
                      <a16:creationId xmlns:a16="http://schemas.microsoft.com/office/drawing/2014/main" id="{2B139FB6-32CC-43D1-9C06-39009E2D80B6}"/>
                    </a:ext>
                  </a:extLst>
                </p:cNvPr>
                <p:cNvSpPr>
                  <a:spLocks noChangeShapeType="1"/>
                </p:cNvSpPr>
                <p:nvPr/>
              </p:nvSpPr>
              <p:spPr bwMode="auto">
                <a:xfrm>
                  <a:off x="432" y="130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6" name="Line 17">
                  <a:extLst>
                    <a:ext uri="{FF2B5EF4-FFF2-40B4-BE49-F238E27FC236}">
                      <a16:creationId xmlns:a16="http://schemas.microsoft.com/office/drawing/2014/main" id="{6492C690-F7A1-427A-90D8-43A00E9A579B}"/>
                    </a:ext>
                  </a:extLst>
                </p:cNvPr>
                <p:cNvSpPr>
                  <a:spLocks noChangeShapeType="1"/>
                </p:cNvSpPr>
                <p:nvPr/>
              </p:nvSpPr>
              <p:spPr bwMode="auto">
                <a:xfrm>
                  <a:off x="48" y="130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7" name="Line 18">
                  <a:extLst>
                    <a:ext uri="{FF2B5EF4-FFF2-40B4-BE49-F238E27FC236}">
                      <a16:creationId xmlns:a16="http://schemas.microsoft.com/office/drawing/2014/main" id="{BF81CD45-A5F9-480B-A7A5-08F0150985BC}"/>
                    </a:ext>
                  </a:extLst>
                </p:cNvPr>
                <p:cNvSpPr>
                  <a:spLocks noChangeShapeType="1"/>
                </p:cNvSpPr>
                <p:nvPr/>
              </p:nvSpPr>
              <p:spPr bwMode="auto">
                <a:xfrm>
                  <a:off x="816" y="101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8" name="Line 19">
                  <a:extLst>
                    <a:ext uri="{FF2B5EF4-FFF2-40B4-BE49-F238E27FC236}">
                      <a16:creationId xmlns:a16="http://schemas.microsoft.com/office/drawing/2014/main" id="{8C7057E7-5A3A-4F6D-A8F8-107D40E9E3BB}"/>
                    </a:ext>
                  </a:extLst>
                </p:cNvPr>
                <p:cNvSpPr>
                  <a:spLocks noChangeShapeType="1"/>
                </p:cNvSpPr>
                <p:nvPr/>
              </p:nvSpPr>
              <p:spPr bwMode="auto">
                <a:xfrm>
                  <a:off x="816" y="77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69" name="Line 20">
                  <a:extLst>
                    <a:ext uri="{FF2B5EF4-FFF2-40B4-BE49-F238E27FC236}">
                      <a16:creationId xmlns:a16="http://schemas.microsoft.com/office/drawing/2014/main" id="{7836D078-8721-4A19-B251-7D884249ED08}"/>
                    </a:ext>
                  </a:extLst>
                </p:cNvPr>
                <p:cNvSpPr>
                  <a:spLocks noChangeShapeType="1"/>
                </p:cNvSpPr>
                <p:nvPr/>
              </p:nvSpPr>
              <p:spPr bwMode="auto">
                <a:xfrm>
                  <a:off x="816" y="49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0" name="Line 21">
                  <a:extLst>
                    <a:ext uri="{FF2B5EF4-FFF2-40B4-BE49-F238E27FC236}">
                      <a16:creationId xmlns:a16="http://schemas.microsoft.com/office/drawing/2014/main" id="{E7DC36B1-218C-4858-A023-A7DC235EEC9C}"/>
                    </a:ext>
                  </a:extLst>
                </p:cNvPr>
                <p:cNvSpPr>
                  <a:spLocks noChangeShapeType="1"/>
                </p:cNvSpPr>
                <p:nvPr/>
              </p:nvSpPr>
              <p:spPr bwMode="auto">
                <a:xfrm>
                  <a:off x="834" y="145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1" name="Line 22">
                  <a:extLst>
                    <a:ext uri="{FF2B5EF4-FFF2-40B4-BE49-F238E27FC236}">
                      <a16:creationId xmlns:a16="http://schemas.microsoft.com/office/drawing/2014/main" id="{421FE0FC-5FFB-4865-A4BE-67E18CC5EB53}"/>
                    </a:ext>
                  </a:extLst>
                </p:cNvPr>
                <p:cNvSpPr>
                  <a:spLocks noChangeShapeType="1"/>
                </p:cNvSpPr>
                <p:nvPr/>
              </p:nvSpPr>
              <p:spPr bwMode="auto">
                <a:xfrm>
                  <a:off x="834" y="1594"/>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72" name="Text Box 23">
                  <a:extLst>
                    <a:ext uri="{FF2B5EF4-FFF2-40B4-BE49-F238E27FC236}">
                      <a16:creationId xmlns:a16="http://schemas.microsoft.com/office/drawing/2014/main" id="{19FCC3DA-7CB5-4E62-BA4B-DDF25CE2D02C}"/>
                    </a:ext>
                  </a:extLst>
                </p:cNvPr>
                <p:cNvSpPr txBox="1">
                  <a:spLocks noChangeArrowheads="1"/>
                </p:cNvSpPr>
                <p:nvPr/>
              </p:nvSpPr>
              <p:spPr bwMode="auto">
                <a:xfrm>
                  <a:off x="1037" y="1281"/>
                  <a:ext cx="23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0.2</a:t>
                  </a:r>
                </a:p>
              </p:txBody>
            </p:sp>
            <p:sp>
              <p:nvSpPr>
                <p:cNvPr id="60473" name="Text Box 24">
                  <a:extLst>
                    <a:ext uri="{FF2B5EF4-FFF2-40B4-BE49-F238E27FC236}">
                      <a16:creationId xmlns:a16="http://schemas.microsoft.com/office/drawing/2014/main" id="{97A12DBC-38C8-4B2F-A150-8A88CBECC120}"/>
                    </a:ext>
                  </a:extLst>
                </p:cNvPr>
                <p:cNvSpPr txBox="1">
                  <a:spLocks noChangeArrowheads="1"/>
                </p:cNvSpPr>
                <p:nvPr/>
              </p:nvSpPr>
              <p:spPr bwMode="auto">
                <a:xfrm>
                  <a:off x="1324" y="1281"/>
                  <a:ext cx="23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0.4</a:t>
                  </a:r>
                </a:p>
              </p:txBody>
            </p:sp>
            <p:sp>
              <p:nvSpPr>
                <p:cNvPr id="60474" name="Text Box 25">
                  <a:extLst>
                    <a:ext uri="{FF2B5EF4-FFF2-40B4-BE49-F238E27FC236}">
                      <a16:creationId xmlns:a16="http://schemas.microsoft.com/office/drawing/2014/main" id="{5B38CD3E-7A70-4BD8-9C5D-4B89DDC254D8}"/>
                    </a:ext>
                  </a:extLst>
                </p:cNvPr>
                <p:cNvSpPr txBox="1">
                  <a:spLocks noChangeArrowheads="1"/>
                </p:cNvSpPr>
                <p:nvPr/>
              </p:nvSpPr>
              <p:spPr bwMode="auto">
                <a:xfrm>
                  <a:off x="269" y="1043"/>
                  <a:ext cx="283"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 25</a:t>
                  </a:r>
                </a:p>
              </p:txBody>
            </p:sp>
            <p:sp>
              <p:nvSpPr>
                <p:cNvPr id="60475" name="Text Box 26">
                  <a:extLst>
                    <a:ext uri="{FF2B5EF4-FFF2-40B4-BE49-F238E27FC236}">
                      <a16:creationId xmlns:a16="http://schemas.microsoft.com/office/drawing/2014/main" id="{36456577-8C6B-41DB-A6E6-AE8347E9B3B5}"/>
                    </a:ext>
                  </a:extLst>
                </p:cNvPr>
                <p:cNvSpPr txBox="1">
                  <a:spLocks noChangeArrowheads="1"/>
                </p:cNvSpPr>
                <p:nvPr/>
              </p:nvSpPr>
              <p:spPr bwMode="auto">
                <a:xfrm>
                  <a:off x="675" y="876"/>
                  <a:ext cx="157"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5</a:t>
                  </a:r>
                </a:p>
              </p:txBody>
            </p:sp>
            <p:sp>
              <p:nvSpPr>
                <p:cNvPr id="60476" name="Text Box 27">
                  <a:extLst>
                    <a:ext uri="{FF2B5EF4-FFF2-40B4-BE49-F238E27FC236}">
                      <a16:creationId xmlns:a16="http://schemas.microsoft.com/office/drawing/2014/main" id="{F6A6C997-2F91-463B-B9A5-545E068F51F3}"/>
                    </a:ext>
                  </a:extLst>
                </p:cNvPr>
                <p:cNvSpPr txBox="1">
                  <a:spLocks noChangeArrowheads="1"/>
                </p:cNvSpPr>
                <p:nvPr/>
              </p:nvSpPr>
              <p:spPr bwMode="auto">
                <a:xfrm>
                  <a:off x="645" y="634"/>
                  <a:ext cx="2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10</a:t>
                  </a:r>
                </a:p>
              </p:txBody>
            </p:sp>
            <p:sp>
              <p:nvSpPr>
                <p:cNvPr id="60477" name="Text Box 28">
                  <a:extLst>
                    <a:ext uri="{FF2B5EF4-FFF2-40B4-BE49-F238E27FC236}">
                      <a16:creationId xmlns:a16="http://schemas.microsoft.com/office/drawing/2014/main" id="{4295C136-ECDF-4F22-B6D2-2F7B4860311B}"/>
                    </a:ext>
                  </a:extLst>
                </p:cNvPr>
                <p:cNvSpPr txBox="1">
                  <a:spLocks noChangeArrowheads="1"/>
                </p:cNvSpPr>
                <p:nvPr/>
              </p:nvSpPr>
              <p:spPr bwMode="auto">
                <a:xfrm>
                  <a:off x="660" y="358"/>
                  <a:ext cx="21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15</a:t>
                  </a:r>
                </a:p>
              </p:txBody>
            </p:sp>
            <p:sp>
              <p:nvSpPr>
                <p:cNvPr id="60478" name="Text Box 29">
                  <a:extLst>
                    <a:ext uri="{FF2B5EF4-FFF2-40B4-BE49-F238E27FC236}">
                      <a16:creationId xmlns:a16="http://schemas.microsoft.com/office/drawing/2014/main" id="{45D850FC-CE8E-446F-AFAF-1E61205B4AB1}"/>
                    </a:ext>
                  </a:extLst>
                </p:cNvPr>
                <p:cNvSpPr txBox="1">
                  <a:spLocks noChangeArrowheads="1"/>
                </p:cNvSpPr>
                <p:nvPr/>
              </p:nvSpPr>
              <p:spPr bwMode="auto">
                <a:xfrm>
                  <a:off x="552" y="1328"/>
                  <a:ext cx="33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–0.01</a:t>
                  </a:r>
                </a:p>
              </p:txBody>
            </p:sp>
            <p:sp>
              <p:nvSpPr>
                <p:cNvPr id="60479" name="Text Box 30">
                  <a:extLst>
                    <a:ext uri="{FF2B5EF4-FFF2-40B4-BE49-F238E27FC236}">
                      <a16:creationId xmlns:a16="http://schemas.microsoft.com/office/drawing/2014/main" id="{D6B456A4-D763-4E97-BD15-E638F725A9D4}"/>
                    </a:ext>
                  </a:extLst>
                </p:cNvPr>
                <p:cNvSpPr txBox="1">
                  <a:spLocks noChangeArrowheads="1"/>
                </p:cNvSpPr>
                <p:nvPr/>
              </p:nvSpPr>
              <p:spPr bwMode="auto">
                <a:xfrm>
                  <a:off x="552" y="1472"/>
                  <a:ext cx="33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–0.02</a:t>
                  </a:r>
                </a:p>
              </p:txBody>
            </p:sp>
            <p:sp>
              <p:nvSpPr>
                <p:cNvPr id="60480" name="Text Box 31">
                  <a:extLst>
                    <a:ext uri="{FF2B5EF4-FFF2-40B4-BE49-F238E27FC236}">
                      <a16:creationId xmlns:a16="http://schemas.microsoft.com/office/drawing/2014/main" id="{5069AC12-5808-4B08-99A7-13BB64A54F30}"/>
                    </a:ext>
                  </a:extLst>
                </p:cNvPr>
                <p:cNvSpPr txBox="1">
                  <a:spLocks noChangeArrowheads="1"/>
                </p:cNvSpPr>
                <p:nvPr/>
              </p:nvSpPr>
              <p:spPr bwMode="auto">
                <a:xfrm>
                  <a:off x="840" y="2400"/>
                  <a:ext cx="8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200"/>
                </a:p>
              </p:txBody>
            </p:sp>
            <p:sp>
              <p:nvSpPr>
                <p:cNvPr id="60481" name="Text Box 32">
                  <a:extLst>
                    <a:ext uri="{FF2B5EF4-FFF2-40B4-BE49-F238E27FC236}">
                      <a16:creationId xmlns:a16="http://schemas.microsoft.com/office/drawing/2014/main" id="{1494326E-A133-483B-BA5A-8AD549EEAAF3}"/>
                    </a:ext>
                  </a:extLst>
                </p:cNvPr>
                <p:cNvSpPr txBox="1">
                  <a:spLocks noChangeArrowheads="1"/>
                </p:cNvSpPr>
                <p:nvPr/>
              </p:nvSpPr>
              <p:spPr bwMode="auto">
                <a:xfrm>
                  <a:off x="880" y="1250"/>
                  <a:ext cx="157"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ea typeface="方正琥珀繁体" pitchFamily="2" charset="-122"/>
                    </a:rPr>
                    <a:t>0</a:t>
                  </a:r>
                </a:p>
              </p:txBody>
            </p:sp>
            <p:sp>
              <p:nvSpPr>
                <p:cNvPr id="60482" name="未知">
                  <a:extLst>
                    <a:ext uri="{FF2B5EF4-FFF2-40B4-BE49-F238E27FC236}">
                      <a16:creationId xmlns:a16="http://schemas.microsoft.com/office/drawing/2014/main" id="{AAF409BB-E1FA-45D0-BCDA-0B56A5658AC8}"/>
                    </a:ext>
                  </a:extLst>
                </p:cNvPr>
                <p:cNvSpPr>
                  <a:spLocks/>
                </p:cNvSpPr>
                <p:nvPr/>
              </p:nvSpPr>
              <p:spPr bwMode="auto">
                <a:xfrm>
                  <a:off x="80" y="1302"/>
                  <a:ext cx="812" cy="965"/>
                </a:xfrm>
                <a:custGeom>
                  <a:avLst/>
                  <a:gdLst>
                    <a:gd name="T0" fmla="*/ 728 w 812"/>
                    <a:gd name="T1" fmla="*/ 24 h 965"/>
                    <a:gd name="T2" fmla="*/ 712 w 812"/>
                    <a:gd name="T3" fmla="*/ 24 h 965"/>
                    <a:gd name="T4" fmla="*/ 128 w 812"/>
                    <a:gd name="T5" fmla="*/ 169 h 965"/>
                    <a:gd name="T6" fmla="*/ 0 w 812"/>
                    <a:gd name="T7" fmla="*/ 965 h 9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2" h="965">
                      <a:moveTo>
                        <a:pt x="728" y="24"/>
                      </a:moveTo>
                      <a:cubicBezTo>
                        <a:pt x="724" y="24"/>
                        <a:pt x="812" y="0"/>
                        <a:pt x="712" y="24"/>
                      </a:cubicBezTo>
                      <a:cubicBezTo>
                        <a:pt x="612" y="48"/>
                        <a:pt x="247" y="12"/>
                        <a:pt x="128" y="169"/>
                      </a:cubicBezTo>
                      <a:cubicBezTo>
                        <a:pt x="9" y="326"/>
                        <a:pt x="27" y="799"/>
                        <a:pt x="0" y="965"/>
                      </a:cubicBezTo>
                    </a:path>
                  </a:pathLst>
                </a:custGeom>
                <a:noFill/>
                <a:ln w="38100" cap="flat" cmpd="sng">
                  <a:solidFill>
                    <a:srgbClr val="FF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483" name="未知">
                  <a:extLst>
                    <a:ext uri="{FF2B5EF4-FFF2-40B4-BE49-F238E27FC236}">
                      <a16:creationId xmlns:a16="http://schemas.microsoft.com/office/drawing/2014/main" id="{37C89EA0-4FC2-4B14-B743-0CF4BDAE769F}"/>
                    </a:ext>
                  </a:extLst>
                </p:cNvPr>
                <p:cNvSpPr>
                  <a:spLocks/>
                </p:cNvSpPr>
                <p:nvPr/>
              </p:nvSpPr>
              <p:spPr bwMode="auto">
                <a:xfrm>
                  <a:off x="869" y="391"/>
                  <a:ext cx="475" cy="948"/>
                </a:xfrm>
                <a:custGeom>
                  <a:avLst/>
                  <a:gdLst>
                    <a:gd name="T0" fmla="*/ 0 w 475"/>
                    <a:gd name="T1" fmla="*/ 915 h 948"/>
                    <a:gd name="T2" fmla="*/ 301 w 475"/>
                    <a:gd name="T3" fmla="*/ 796 h 948"/>
                    <a:gd name="T4" fmla="*/ 475 w 475"/>
                    <a:gd name="T5" fmla="*/ 0 h 948"/>
                    <a:gd name="T6" fmla="*/ 0 60000 65536"/>
                    <a:gd name="T7" fmla="*/ 0 60000 65536"/>
                    <a:gd name="T8" fmla="*/ 0 60000 65536"/>
                  </a:gdLst>
                  <a:ahLst/>
                  <a:cxnLst>
                    <a:cxn ang="T6">
                      <a:pos x="T0" y="T1"/>
                    </a:cxn>
                    <a:cxn ang="T7">
                      <a:pos x="T2" y="T3"/>
                    </a:cxn>
                    <a:cxn ang="T8">
                      <a:pos x="T4" y="T5"/>
                    </a:cxn>
                  </a:cxnLst>
                  <a:rect l="0" t="0" r="r" b="b"/>
                  <a:pathLst>
                    <a:path w="475" h="948">
                      <a:moveTo>
                        <a:pt x="0" y="915"/>
                      </a:moveTo>
                      <a:cubicBezTo>
                        <a:pt x="50" y="895"/>
                        <a:pt x="222" y="948"/>
                        <a:pt x="301" y="796"/>
                      </a:cubicBezTo>
                      <a:cubicBezTo>
                        <a:pt x="380" y="644"/>
                        <a:pt x="439" y="166"/>
                        <a:pt x="475" y="0"/>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2" name="Group 35">
              <a:extLst>
                <a:ext uri="{FF2B5EF4-FFF2-40B4-BE49-F238E27FC236}">
                  <a16:creationId xmlns:a16="http://schemas.microsoft.com/office/drawing/2014/main" id="{2C872EB5-DD5A-4D8A-962B-5C65647CD4BF}"/>
                </a:ext>
              </a:extLst>
            </p:cNvPr>
            <p:cNvGrpSpPr>
              <a:grpSpLocks/>
            </p:cNvGrpSpPr>
            <p:nvPr/>
          </p:nvGrpSpPr>
          <p:grpSpPr bwMode="auto">
            <a:xfrm>
              <a:off x="433" y="327"/>
              <a:ext cx="1440" cy="1632"/>
              <a:chOff x="0" y="0"/>
              <a:chExt cx="1440" cy="1632"/>
            </a:xfrm>
          </p:grpSpPr>
          <p:sp>
            <p:nvSpPr>
              <p:cNvPr id="60455" name="未知">
                <a:extLst>
                  <a:ext uri="{FF2B5EF4-FFF2-40B4-BE49-F238E27FC236}">
                    <a16:creationId xmlns:a16="http://schemas.microsoft.com/office/drawing/2014/main" id="{87466DFC-1F85-4169-9BA1-DA10CC37E399}"/>
                  </a:ext>
                </a:extLst>
              </p:cNvPr>
              <p:cNvSpPr>
                <a:spLocks/>
              </p:cNvSpPr>
              <p:nvPr/>
            </p:nvSpPr>
            <p:spPr bwMode="auto">
              <a:xfrm>
                <a:off x="912" y="0"/>
                <a:ext cx="528" cy="816"/>
              </a:xfrm>
              <a:custGeom>
                <a:avLst/>
                <a:gdLst>
                  <a:gd name="T0" fmla="*/ 0 w 528"/>
                  <a:gd name="T1" fmla="*/ 790 h 744"/>
                  <a:gd name="T2" fmla="*/ 288 w 528"/>
                  <a:gd name="T3" fmla="*/ 684 h 744"/>
                  <a:gd name="T4" fmla="*/ 528 w 528"/>
                  <a:gd name="T5" fmla="*/ 0 h 744"/>
                  <a:gd name="T6" fmla="*/ 0 60000 65536"/>
                  <a:gd name="T7" fmla="*/ 0 60000 65536"/>
                  <a:gd name="T8" fmla="*/ 0 60000 65536"/>
                </a:gdLst>
                <a:ahLst/>
                <a:cxnLst>
                  <a:cxn ang="T6">
                    <a:pos x="T0" y="T1"/>
                  </a:cxn>
                  <a:cxn ang="T7">
                    <a:pos x="T2" y="T3"/>
                  </a:cxn>
                  <a:cxn ang="T8">
                    <a:pos x="T4" y="T5"/>
                  </a:cxn>
                </a:cxnLst>
                <a:rect l="0" t="0" r="r" b="b"/>
                <a:pathLst>
                  <a:path w="528" h="744">
                    <a:moveTo>
                      <a:pt x="0" y="720"/>
                    </a:moveTo>
                    <a:cubicBezTo>
                      <a:pt x="100" y="732"/>
                      <a:pt x="200" y="744"/>
                      <a:pt x="288" y="624"/>
                    </a:cubicBezTo>
                    <a:cubicBezTo>
                      <a:pt x="376" y="504"/>
                      <a:pt x="488" y="112"/>
                      <a:pt x="528"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6" name="未知">
                <a:extLst>
                  <a:ext uri="{FF2B5EF4-FFF2-40B4-BE49-F238E27FC236}">
                    <a16:creationId xmlns:a16="http://schemas.microsoft.com/office/drawing/2014/main" id="{94D74C6D-4BE1-418E-8CB2-5B6C188CC6DB}"/>
                  </a:ext>
                </a:extLst>
              </p:cNvPr>
              <p:cNvSpPr>
                <a:spLocks/>
              </p:cNvSpPr>
              <p:nvPr/>
            </p:nvSpPr>
            <p:spPr bwMode="auto">
              <a:xfrm>
                <a:off x="0" y="816"/>
                <a:ext cx="864" cy="816"/>
              </a:xfrm>
              <a:custGeom>
                <a:avLst/>
                <a:gdLst>
                  <a:gd name="T0" fmla="*/ 864 w 864"/>
                  <a:gd name="T1" fmla="*/ 0 h 816"/>
                  <a:gd name="T2" fmla="*/ 528 w 864"/>
                  <a:gd name="T3" fmla="*/ 48 h 816"/>
                  <a:gd name="T4" fmla="*/ 144 w 864"/>
                  <a:gd name="T5" fmla="*/ 144 h 816"/>
                  <a:gd name="T6" fmla="*/ 0 w 864"/>
                  <a:gd name="T7" fmla="*/ 816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864" y="0"/>
                    </a:moveTo>
                    <a:cubicBezTo>
                      <a:pt x="756" y="12"/>
                      <a:pt x="648" y="24"/>
                      <a:pt x="528" y="48"/>
                    </a:cubicBezTo>
                    <a:cubicBezTo>
                      <a:pt x="408" y="72"/>
                      <a:pt x="232" y="16"/>
                      <a:pt x="144" y="144"/>
                    </a:cubicBezTo>
                    <a:cubicBezTo>
                      <a:pt x="56" y="272"/>
                      <a:pt x="24" y="704"/>
                      <a:pt x="0" y="816"/>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0454" name="Group 38">
            <a:extLst>
              <a:ext uri="{FF2B5EF4-FFF2-40B4-BE49-F238E27FC236}">
                <a16:creationId xmlns:a16="http://schemas.microsoft.com/office/drawing/2014/main" id="{8197B3A2-6CC2-4DFD-A94A-A650192F53C9}"/>
              </a:ext>
            </a:extLst>
          </p:cNvPr>
          <p:cNvGrpSpPr>
            <a:grpSpLocks/>
          </p:cNvGrpSpPr>
          <p:nvPr/>
        </p:nvGrpSpPr>
        <p:grpSpPr bwMode="auto">
          <a:xfrm>
            <a:off x="4724400" y="1371600"/>
            <a:ext cx="4114800" cy="3543300"/>
            <a:chOff x="0" y="0"/>
            <a:chExt cx="2592" cy="2160"/>
          </a:xfrm>
        </p:grpSpPr>
        <p:pic>
          <p:nvPicPr>
            <p:cNvPr id="60442" name="Picture 39" descr="~AUT0005">
              <a:extLst>
                <a:ext uri="{FF2B5EF4-FFF2-40B4-BE49-F238E27FC236}">
                  <a16:creationId xmlns:a16="http://schemas.microsoft.com/office/drawing/2014/main" id="{426BEB67-CC19-4544-A39F-84EE0BB0A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92"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3" name="Text Box 40">
              <a:extLst>
                <a:ext uri="{FF2B5EF4-FFF2-40B4-BE49-F238E27FC236}">
                  <a16:creationId xmlns:a16="http://schemas.microsoft.com/office/drawing/2014/main" id="{65B6A3C5-8E68-4A4B-9222-6D9AF6080B5B}"/>
                </a:ext>
              </a:extLst>
            </p:cNvPr>
            <p:cNvSpPr txBox="1">
              <a:spLocks noChangeArrowheads="1"/>
            </p:cNvSpPr>
            <p:nvPr/>
          </p:nvSpPr>
          <p:spPr bwMode="auto">
            <a:xfrm>
              <a:off x="480" y="1248"/>
              <a:ext cx="624" cy="27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2"/>
                  </a:solidFill>
                </a:rPr>
                <a:t>R</a:t>
              </a:r>
              <a:r>
                <a:rPr lang="en-US" altLang="zh-CN" baseline="-25000">
                  <a:solidFill>
                    <a:schemeClr val="tx2"/>
                  </a:solidFill>
                </a:rPr>
                <a:t>b1</a:t>
              </a:r>
            </a:p>
          </p:txBody>
        </p:sp>
        <p:sp>
          <p:nvSpPr>
            <p:cNvPr id="60444" name="Rectangle 41">
              <a:extLst>
                <a:ext uri="{FF2B5EF4-FFF2-40B4-BE49-F238E27FC236}">
                  <a16:creationId xmlns:a16="http://schemas.microsoft.com/office/drawing/2014/main" id="{FB624377-9AF1-414E-AFFF-0B695AFED0EC}"/>
                </a:ext>
              </a:extLst>
            </p:cNvPr>
            <p:cNvSpPr>
              <a:spLocks noChangeArrowheads="1"/>
            </p:cNvSpPr>
            <p:nvPr/>
          </p:nvSpPr>
          <p:spPr bwMode="auto">
            <a:xfrm>
              <a:off x="437" y="432"/>
              <a:ext cx="379" cy="27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2"/>
                  </a:solidFill>
                </a:rPr>
                <a:t>R</a:t>
              </a:r>
              <a:r>
                <a:rPr lang="en-US" altLang="zh-CN" baseline="-25000">
                  <a:solidFill>
                    <a:schemeClr val="tx2"/>
                  </a:solidFill>
                </a:rPr>
                <a:t>b2</a:t>
              </a:r>
            </a:p>
          </p:txBody>
        </p:sp>
        <p:grpSp>
          <p:nvGrpSpPr>
            <p:cNvPr id="60445" name="Group 42">
              <a:extLst>
                <a:ext uri="{FF2B5EF4-FFF2-40B4-BE49-F238E27FC236}">
                  <a16:creationId xmlns:a16="http://schemas.microsoft.com/office/drawing/2014/main" id="{E007192B-A2E8-45F9-8BB0-70265E23EC18}"/>
                </a:ext>
              </a:extLst>
            </p:cNvPr>
            <p:cNvGrpSpPr>
              <a:grpSpLocks/>
            </p:cNvGrpSpPr>
            <p:nvPr/>
          </p:nvGrpSpPr>
          <p:grpSpPr bwMode="auto">
            <a:xfrm>
              <a:off x="816" y="960"/>
              <a:ext cx="192" cy="912"/>
              <a:chOff x="0" y="0"/>
              <a:chExt cx="192" cy="912"/>
            </a:xfrm>
          </p:grpSpPr>
          <p:grpSp>
            <p:nvGrpSpPr>
              <p:cNvPr id="60446" name="Group 43">
                <a:extLst>
                  <a:ext uri="{FF2B5EF4-FFF2-40B4-BE49-F238E27FC236}">
                    <a16:creationId xmlns:a16="http://schemas.microsoft.com/office/drawing/2014/main" id="{73FF3FB8-6B6B-44D3-9901-E0B49DDB20F3}"/>
                  </a:ext>
                </a:extLst>
              </p:cNvPr>
              <p:cNvGrpSpPr>
                <a:grpSpLocks/>
              </p:cNvGrpSpPr>
              <p:nvPr/>
            </p:nvGrpSpPr>
            <p:grpSpPr bwMode="auto">
              <a:xfrm>
                <a:off x="0" y="0"/>
                <a:ext cx="192" cy="912"/>
                <a:chOff x="0" y="0"/>
                <a:chExt cx="192" cy="912"/>
              </a:xfrm>
            </p:grpSpPr>
            <p:sp>
              <p:nvSpPr>
                <p:cNvPr id="60448" name="Line 44">
                  <a:extLst>
                    <a:ext uri="{FF2B5EF4-FFF2-40B4-BE49-F238E27FC236}">
                      <a16:creationId xmlns:a16="http://schemas.microsoft.com/office/drawing/2014/main" id="{46D86EC4-0110-44C5-A9C6-57BB1503B47D}"/>
                    </a:ext>
                  </a:extLst>
                </p:cNvPr>
                <p:cNvSpPr>
                  <a:spLocks noChangeShapeType="1"/>
                </p:cNvSpPr>
                <p:nvPr/>
              </p:nvSpPr>
              <p:spPr bwMode="auto">
                <a:xfrm rot="10800000">
                  <a:off x="97" y="0"/>
                  <a:ext cx="0" cy="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9" name="Line 45">
                  <a:extLst>
                    <a:ext uri="{FF2B5EF4-FFF2-40B4-BE49-F238E27FC236}">
                      <a16:creationId xmlns:a16="http://schemas.microsoft.com/office/drawing/2014/main" id="{BB995B50-1343-4151-A7DB-D253E2D6FB95}"/>
                    </a:ext>
                  </a:extLst>
                </p:cNvPr>
                <p:cNvSpPr>
                  <a:spLocks noChangeShapeType="1"/>
                </p:cNvSpPr>
                <p:nvPr/>
              </p:nvSpPr>
              <p:spPr bwMode="auto">
                <a:xfrm rot="10800000">
                  <a:off x="0" y="377"/>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0" name="Line 46">
                  <a:extLst>
                    <a:ext uri="{FF2B5EF4-FFF2-40B4-BE49-F238E27FC236}">
                      <a16:creationId xmlns:a16="http://schemas.microsoft.com/office/drawing/2014/main" id="{68C460F0-81D7-44AD-86A8-6DA9809BA4FC}"/>
                    </a:ext>
                  </a:extLst>
                </p:cNvPr>
                <p:cNvSpPr>
                  <a:spLocks noChangeShapeType="1"/>
                </p:cNvSpPr>
                <p:nvPr/>
              </p:nvSpPr>
              <p:spPr bwMode="auto">
                <a:xfrm rot="10800000" flipH="1">
                  <a:off x="96" y="205"/>
                  <a:ext cx="96" cy="1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1" name="Line 47">
                  <a:extLst>
                    <a:ext uri="{FF2B5EF4-FFF2-40B4-BE49-F238E27FC236}">
                      <a16:creationId xmlns:a16="http://schemas.microsoft.com/office/drawing/2014/main" id="{15BD29DA-94D0-4220-890A-14EFF2A5F71A}"/>
                    </a:ext>
                  </a:extLst>
                </p:cNvPr>
                <p:cNvSpPr>
                  <a:spLocks noChangeShapeType="1"/>
                </p:cNvSpPr>
                <p:nvPr/>
              </p:nvSpPr>
              <p:spPr bwMode="auto">
                <a:xfrm rot="10800000">
                  <a:off x="0" y="205"/>
                  <a:ext cx="96" cy="1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2" name="Line 48">
                  <a:extLst>
                    <a:ext uri="{FF2B5EF4-FFF2-40B4-BE49-F238E27FC236}">
                      <a16:creationId xmlns:a16="http://schemas.microsoft.com/office/drawing/2014/main" id="{253CB9F0-A3B7-4927-BC71-7D0A3C3A708C}"/>
                    </a:ext>
                  </a:extLst>
                </p:cNvPr>
                <p:cNvSpPr>
                  <a:spLocks noChangeShapeType="1"/>
                </p:cNvSpPr>
                <p:nvPr/>
              </p:nvSpPr>
              <p:spPr bwMode="auto">
                <a:xfrm rot="10800000">
                  <a:off x="0" y="206"/>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7" name="Rectangle 49">
                <a:extLst>
                  <a:ext uri="{FF2B5EF4-FFF2-40B4-BE49-F238E27FC236}">
                    <a16:creationId xmlns:a16="http://schemas.microsoft.com/office/drawing/2014/main" id="{E9D5E782-9D31-4CC3-8031-456DECA1DA50}"/>
                  </a:ext>
                </a:extLst>
              </p:cNvPr>
              <p:cNvSpPr>
                <a:spLocks noChangeArrowheads="1"/>
              </p:cNvSpPr>
              <p:nvPr/>
            </p:nvSpPr>
            <p:spPr bwMode="auto">
              <a:xfrm>
                <a:off x="48" y="528"/>
                <a:ext cx="9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60424" name="Group 50">
            <a:extLst>
              <a:ext uri="{FF2B5EF4-FFF2-40B4-BE49-F238E27FC236}">
                <a16:creationId xmlns:a16="http://schemas.microsoft.com/office/drawing/2014/main" id="{8E32F675-D9AA-4798-A02A-CD8DB914BC4B}"/>
              </a:ext>
            </a:extLst>
          </p:cNvPr>
          <p:cNvGrpSpPr>
            <a:grpSpLocks/>
          </p:cNvGrpSpPr>
          <p:nvPr/>
        </p:nvGrpSpPr>
        <p:grpSpPr bwMode="auto">
          <a:xfrm>
            <a:off x="381000" y="1447800"/>
            <a:ext cx="3962400" cy="3505200"/>
            <a:chOff x="0" y="0"/>
            <a:chExt cx="2496" cy="2208"/>
          </a:xfrm>
        </p:grpSpPr>
        <p:graphicFrame>
          <p:nvGraphicFramePr>
            <p:cNvPr id="60425" name="Object 51">
              <a:extLst>
                <a:ext uri="{FF2B5EF4-FFF2-40B4-BE49-F238E27FC236}">
                  <a16:creationId xmlns:a16="http://schemas.microsoft.com/office/drawing/2014/main" id="{1182C3C1-476D-4336-80CA-8AEDBA5E8990}"/>
                </a:ext>
              </a:extLst>
            </p:cNvPr>
            <p:cNvGraphicFramePr>
              <a:graphicFrameLocks noChangeAspect="1"/>
            </p:cNvGraphicFramePr>
            <p:nvPr/>
          </p:nvGraphicFramePr>
          <p:xfrm>
            <a:off x="0" y="0"/>
            <a:ext cx="2496" cy="2208"/>
          </p:xfrm>
          <a:graphic>
            <a:graphicData uri="http://schemas.openxmlformats.org/presentationml/2006/ole">
              <mc:AlternateContent xmlns:mc="http://schemas.openxmlformats.org/markup-compatibility/2006">
                <mc:Choice xmlns:v="urn:schemas-microsoft-com:vml" Requires="v">
                  <p:oleObj spid="_x0000_s60484" name="BMP 图像" r:id="rId5" imgW="3629111" imgH="2572127" progId="Paint.Picture">
                    <p:embed/>
                  </p:oleObj>
                </mc:Choice>
                <mc:Fallback>
                  <p:oleObj name="BMP 图像" r:id="rId5" imgW="3629111" imgH="2572127" progId="Paint.Picture">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496"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26" name="Group 52">
              <a:extLst>
                <a:ext uri="{FF2B5EF4-FFF2-40B4-BE49-F238E27FC236}">
                  <a16:creationId xmlns:a16="http://schemas.microsoft.com/office/drawing/2014/main" id="{763CC8FB-831A-476E-85AC-0DBFB8E1A2AD}"/>
                </a:ext>
              </a:extLst>
            </p:cNvPr>
            <p:cNvGrpSpPr>
              <a:grpSpLocks/>
            </p:cNvGrpSpPr>
            <p:nvPr/>
          </p:nvGrpSpPr>
          <p:grpSpPr bwMode="auto">
            <a:xfrm>
              <a:off x="816" y="1152"/>
              <a:ext cx="192" cy="768"/>
              <a:chOff x="0" y="0"/>
              <a:chExt cx="192" cy="768"/>
            </a:xfrm>
          </p:grpSpPr>
          <p:sp>
            <p:nvSpPr>
              <p:cNvPr id="60437" name="Line 53">
                <a:extLst>
                  <a:ext uri="{FF2B5EF4-FFF2-40B4-BE49-F238E27FC236}">
                    <a16:creationId xmlns:a16="http://schemas.microsoft.com/office/drawing/2014/main" id="{C985B7A4-EB92-4492-BC1D-82A44A3FABD2}"/>
                  </a:ext>
                </a:extLst>
              </p:cNvPr>
              <p:cNvSpPr>
                <a:spLocks noChangeShapeType="1"/>
              </p:cNvSpPr>
              <p:nvPr/>
            </p:nvSpPr>
            <p:spPr bwMode="auto">
              <a:xfrm>
                <a:off x="96" y="0"/>
                <a:ext cx="0"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8" name="Line 54">
                <a:extLst>
                  <a:ext uri="{FF2B5EF4-FFF2-40B4-BE49-F238E27FC236}">
                    <a16:creationId xmlns:a16="http://schemas.microsoft.com/office/drawing/2014/main" id="{2D89A154-F5B7-4001-B7E6-E0812BC5E805}"/>
                  </a:ext>
                </a:extLst>
              </p:cNvPr>
              <p:cNvSpPr>
                <a:spLocks noChangeShapeType="1"/>
              </p:cNvSpPr>
              <p:nvPr/>
            </p:nvSpPr>
            <p:spPr bwMode="auto">
              <a:xfrm>
                <a:off x="0" y="288"/>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9" name="Line 55">
                <a:extLst>
                  <a:ext uri="{FF2B5EF4-FFF2-40B4-BE49-F238E27FC236}">
                    <a16:creationId xmlns:a16="http://schemas.microsoft.com/office/drawing/2014/main" id="{BD092437-D7CE-4877-AECD-A99AE906BC0A}"/>
                  </a:ext>
                </a:extLst>
              </p:cNvPr>
              <p:cNvSpPr>
                <a:spLocks noChangeShapeType="1"/>
              </p:cNvSpPr>
              <p:nvPr/>
            </p:nvSpPr>
            <p:spPr bwMode="auto">
              <a:xfrm flipH="1">
                <a:off x="0" y="288"/>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0" name="Line 56">
                <a:extLst>
                  <a:ext uri="{FF2B5EF4-FFF2-40B4-BE49-F238E27FC236}">
                    <a16:creationId xmlns:a16="http://schemas.microsoft.com/office/drawing/2014/main" id="{54714ED3-D663-471E-8A1E-36C6883C1BBC}"/>
                  </a:ext>
                </a:extLst>
              </p:cNvPr>
              <p:cNvSpPr>
                <a:spLocks noChangeShapeType="1"/>
              </p:cNvSpPr>
              <p:nvPr/>
            </p:nvSpPr>
            <p:spPr bwMode="auto">
              <a:xfrm>
                <a:off x="96" y="288"/>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1" name="Line 57">
                <a:extLst>
                  <a:ext uri="{FF2B5EF4-FFF2-40B4-BE49-F238E27FC236}">
                    <a16:creationId xmlns:a16="http://schemas.microsoft.com/office/drawing/2014/main" id="{0E0274E4-0010-4FA9-A2D0-8FD7F8D5725D}"/>
                  </a:ext>
                </a:extLst>
              </p:cNvPr>
              <p:cNvSpPr>
                <a:spLocks noChangeShapeType="1"/>
              </p:cNvSpPr>
              <p:nvPr/>
            </p:nvSpPr>
            <p:spPr bwMode="auto">
              <a:xfrm>
                <a:off x="0" y="43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27" name="Text Box 58">
              <a:extLst>
                <a:ext uri="{FF2B5EF4-FFF2-40B4-BE49-F238E27FC236}">
                  <a16:creationId xmlns:a16="http://schemas.microsoft.com/office/drawing/2014/main" id="{41625D4A-4BAF-43B9-A76A-D0FFCA537189}"/>
                </a:ext>
              </a:extLst>
            </p:cNvPr>
            <p:cNvSpPr txBox="1">
              <a:spLocks noChangeArrowheads="1"/>
            </p:cNvSpPr>
            <p:nvPr/>
          </p:nvSpPr>
          <p:spPr bwMode="auto">
            <a:xfrm>
              <a:off x="528" y="144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60428" name="Line 59">
              <a:extLst>
                <a:ext uri="{FF2B5EF4-FFF2-40B4-BE49-F238E27FC236}">
                  <a16:creationId xmlns:a16="http://schemas.microsoft.com/office/drawing/2014/main" id="{583DD80E-0C63-464A-ADED-1E4087808BA5}"/>
                </a:ext>
              </a:extLst>
            </p:cNvPr>
            <p:cNvSpPr>
              <a:spLocks noChangeShapeType="1"/>
            </p:cNvSpPr>
            <p:nvPr/>
          </p:nvSpPr>
          <p:spPr bwMode="auto">
            <a:xfrm>
              <a:off x="792" y="3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9" name="Rectangle 60">
              <a:extLst>
                <a:ext uri="{FF2B5EF4-FFF2-40B4-BE49-F238E27FC236}">
                  <a16:creationId xmlns:a16="http://schemas.microsoft.com/office/drawing/2014/main" id="{F0AC29E4-2FC8-40BA-B108-F2EDF5BD4506}"/>
                </a:ext>
              </a:extLst>
            </p:cNvPr>
            <p:cNvSpPr>
              <a:spLocks noChangeArrowheads="1"/>
            </p:cNvSpPr>
            <p:nvPr/>
          </p:nvSpPr>
          <p:spPr bwMode="auto">
            <a:xfrm>
              <a:off x="480" y="28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a:t>I</a:t>
              </a:r>
              <a:r>
                <a:rPr lang="en-US" altLang="zh-CN" sz="1600" b="0"/>
                <a:t>R</a:t>
              </a:r>
              <a:r>
                <a:rPr lang="en-US" altLang="zh-CN" sz="1000" b="0"/>
                <a:t>b</a:t>
              </a:r>
              <a:endParaRPr lang="en-US" altLang="zh-CN" b="0"/>
            </a:p>
          </p:txBody>
        </p:sp>
        <p:sp>
          <p:nvSpPr>
            <p:cNvPr id="60430" name="Rectangle 61">
              <a:extLst>
                <a:ext uri="{FF2B5EF4-FFF2-40B4-BE49-F238E27FC236}">
                  <a16:creationId xmlns:a16="http://schemas.microsoft.com/office/drawing/2014/main" id="{F9ACEF52-F1A7-47E7-A6B8-143FC519E92E}"/>
                </a:ext>
              </a:extLst>
            </p:cNvPr>
            <p:cNvSpPr>
              <a:spLocks noChangeArrowheads="1"/>
            </p:cNvSpPr>
            <p:nvPr/>
          </p:nvSpPr>
          <p:spPr bwMode="auto">
            <a:xfrm>
              <a:off x="528" y="121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a:t>I</a:t>
              </a:r>
              <a:r>
                <a:rPr lang="en-US" altLang="zh-CN" sz="1600" b="0"/>
                <a:t>D</a:t>
              </a:r>
              <a:endParaRPr lang="en-US" altLang="zh-CN" b="0"/>
            </a:p>
          </p:txBody>
        </p:sp>
        <p:sp>
          <p:nvSpPr>
            <p:cNvPr id="60431" name="Line 62">
              <a:extLst>
                <a:ext uri="{FF2B5EF4-FFF2-40B4-BE49-F238E27FC236}">
                  <a16:creationId xmlns:a16="http://schemas.microsoft.com/office/drawing/2014/main" id="{435A186D-FEA0-43FA-BD13-94A306ACEF01}"/>
                </a:ext>
              </a:extLst>
            </p:cNvPr>
            <p:cNvSpPr>
              <a:spLocks noChangeShapeType="1"/>
            </p:cNvSpPr>
            <p:nvPr/>
          </p:nvSpPr>
          <p:spPr bwMode="auto">
            <a:xfrm>
              <a:off x="780" y="129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2" name="Line 63">
              <a:extLst>
                <a:ext uri="{FF2B5EF4-FFF2-40B4-BE49-F238E27FC236}">
                  <a16:creationId xmlns:a16="http://schemas.microsoft.com/office/drawing/2014/main" id="{75028876-17C2-4542-ACC3-36C50FE87B5E}"/>
                </a:ext>
              </a:extLst>
            </p:cNvPr>
            <p:cNvSpPr>
              <a:spLocks noChangeShapeType="1"/>
            </p:cNvSpPr>
            <p:nvPr/>
          </p:nvSpPr>
          <p:spPr bwMode="auto">
            <a:xfrm>
              <a:off x="924" y="105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3" name="Rectangle 64">
              <a:extLst>
                <a:ext uri="{FF2B5EF4-FFF2-40B4-BE49-F238E27FC236}">
                  <a16:creationId xmlns:a16="http://schemas.microsoft.com/office/drawing/2014/main" id="{1A9C261F-1774-4A76-BC26-9318719AAB4B}"/>
                </a:ext>
              </a:extLst>
            </p:cNvPr>
            <p:cNvSpPr>
              <a:spLocks noChangeArrowheads="1"/>
            </p:cNvSpPr>
            <p:nvPr/>
          </p:nvSpPr>
          <p:spPr bwMode="auto">
            <a:xfrm>
              <a:off x="864" y="76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a:t>I</a:t>
              </a:r>
              <a:r>
                <a:rPr lang="en-US" altLang="zh-CN" sz="1600" b="0"/>
                <a:t>B</a:t>
              </a:r>
              <a:endParaRPr lang="en-US" altLang="zh-CN" b="0"/>
            </a:p>
          </p:txBody>
        </p:sp>
        <p:sp>
          <p:nvSpPr>
            <p:cNvPr id="60434" name="Rectangle 65">
              <a:extLst>
                <a:ext uri="{FF2B5EF4-FFF2-40B4-BE49-F238E27FC236}">
                  <a16:creationId xmlns:a16="http://schemas.microsoft.com/office/drawing/2014/main" id="{10DF7D8A-4F41-4DB1-BE71-4DFC6FE0DD56}"/>
                </a:ext>
              </a:extLst>
            </p:cNvPr>
            <p:cNvSpPr>
              <a:spLocks noChangeArrowheads="1"/>
            </p:cNvSpPr>
            <p:nvPr/>
          </p:nvSpPr>
          <p:spPr bwMode="auto">
            <a:xfrm>
              <a:off x="48" y="1200"/>
              <a:ext cx="384" cy="67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0" i="1">
                  <a:solidFill>
                    <a:srgbClr val="FF3300"/>
                  </a:solidFill>
                </a:rPr>
                <a:t>v</a:t>
              </a:r>
              <a:r>
                <a:rPr lang="en-US" altLang="zh-CN" sz="1600" b="0" i="1">
                  <a:solidFill>
                    <a:srgbClr val="FF3300"/>
                  </a:solidFill>
                </a:rPr>
                <a:t>i</a:t>
              </a:r>
              <a:endParaRPr lang="en-US" altLang="zh-CN" sz="3200" b="0" i="1">
                <a:solidFill>
                  <a:srgbClr val="FF3300"/>
                </a:solidFill>
              </a:endParaRPr>
            </a:p>
          </p:txBody>
        </p:sp>
        <p:sp>
          <p:nvSpPr>
            <p:cNvPr id="60435" name="Rectangle 66">
              <a:extLst>
                <a:ext uri="{FF2B5EF4-FFF2-40B4-BE49-F238E27FC236}">
                  <a16:creationId xmlns:a16="http://schemas.microsoft.com/office/drawing/2014/main" id="{3CAD9E34-05AD-496F-930D-23128CBDF4C6}"/>
                </a:ext>
              </a:extLst>
            </p:cNvPr>
            <p:cNvSpPr>
              <a:spLocks noChangeArrowheads="1"/>
            </p:cNvSpPr>
            <p:nvPr/>
          </p:nvSpPr>
          <p:spPr bwMode="auto">
            <a:xfrm>
              <a:off x="0" y="960"/>
              <a:ext cx="336"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a:t>+</a:t>
              </a:r>
            </a:p>
          </p:txBody>
        </p:sp>
        <p:sp>
          <p:nvSpPr>
            <p:cNvPr id="60436" name="Rectangle 67">
              <a:extLst>
                <a:ext uri="{FF2B5EF4-FFF2-40B4-BE49-F238E27FC236}">
                  <a16:creationId xmlns:a16="http://schemas.microsoft.com/office/drawing/2014/main" id="{0C32DC8F-157F-44A4-A37D-7DDAD080D2D1}"/>
                </a:ext>
              </a:extLst>
            </p:cNvPr>
            <p:cNvSpPr>
              <a:spLocks noChangeArrowheads="1"/>
            </p:cNvSpPr>
            <p:nvPr/>
          </p:nvSpPr>
          <p:spPr bwMode="auto">
            <a:xfrm>
              <a:off x="12" y="1692"/>
              <a:ext cx="336" cy="38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box(out)">
                                      <p:cBhvr>
                                        <p:cTn id="7" dur="500"/>
                                        <p:tgtEl>
                                          <p:spTgt spid="6042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box(out)">
                                      <p:cBhvr>
                                        <p:cTn id="12" dur="500"/>
                                        <p:tgtEl>
                                          <p:spTgt spid="6041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0422"/>
                                        </p:tgtEl>
                                        <p:attrNameLst>
                                          <p:attrName>style.visibility</p:attrName>
                                        </p:attrNameLst>
                                      </p:cBhvr>
                                      <p:to>
                                        <p:strVal val="visible"/>
                                      </p:to>
                                    </p:set>
                                    <p:animEffect transition="in" filter="box(out)">
                                      <p:cBhvr>
                                        <p:cTn id="17" dur="500"/>
                                        <p:tgtEl>
                                          <p:spTgt spid="6042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0454"/>
                                        </p:tgtEl>
                                        <p:attrNameLst>
                                          <p:attrName>style.visibility</p:attrName>
                                        </p:attrNameLst>
                                      </p:cBhvr>
                                      <p:to>
                                        <p:strVal val="visible"/>
                                      </p:to>
                                    </p:set>
                                    <p:animEffect transition="in" filter="box(out)">
                                      <p:cBhvr>
                                        <p:cTn id="22" dur="500"/>
                                        <p:tgtEl>
                                          <p:spTgt spid="6045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421">
                                            <p:txEl>
                                              <p:pRg st="0" end="0"/>
                                            </p:txEl>
                                          </p:spTgt>
                                        </p:tgtEl>
                                        <p:attrNameLst>
                                          <p:attrName>style.visibility</p:attrName>
                                        </p:attrNameLst>
                                      </p:cBhvr>
                                      <p:to>
                                        <p:strVal val="visible"/>
                                      </p:to>
                                    </p:set>
                                    <p:animEffect transition="in" filter="box(out)">
                                      <p:cBhvr>
                                        <p:cTn id="27" dur="500"/>
                                        <p:tgtEl>
                                          <p:spTgt spid="60421">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60420" grpId="0" build="p" autoUpdateAnimBg="0"/>
      <p:bldP spid="6042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2A75CE51-E935-49CF-8333-5C510266B92A}"/>
              </a:ext>
            </a:extLst>
          </p:cNvPr>
          <p:cNvSpPr txBox="1">
            <a:spLocks noChangeArrowheads="1"/>
          </p:cNvSpPr>
          <p:nvPr/>
        </p:nvSpPr>
        <p:spPr bwMode="auto">
          <a:xfrm>
            <a:off x="838200" y="819150"/>
            <a:ext cx="358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rPr>
              <a:t>复习：</a:t>
            </a:r>
          </a:p>
        </p:txBody>
      </p:sp>
      <p:sp>
        <p:nvSpPr>
          <p:cNvPr id="61443" name="Text Box 3">
            <a:extLst>
              <a:ext uri="{FF2B5EF4-FFF2-40B4-BE49-F238E27FC236}">
                <a16:creationId xmlns:a16="http://schemas.microsoft.com/office/drawing/2014/main" id="{5EE80EE5-2C5E-4BCD-AE89-F326BEBFA2B4}"/>
              </a:ext>
            </a:extLst>
          </p:cNvPr>
          <p:cNvSpPr txBox="1">
            <a:spLocks noChangeArrowheads="1"/>
          </p:cNvSpPr>
          <p:nvPr/>
        </p:nvSpPr>
        <p:spPr bwMode="auto">
          <a:xfrm>
            <a:off x="590550" y="1714500"/>
            <a:ext cx="493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1.如何用图解法求静态工作点？</a:t>
            </a:r>
          </a:p>
        </p:txBody>
      </p:sp>
      <p:grpSp>
        <p:nvGrpSpPr>
          <p:cNvPr id="61444" name="Group 4">
            <a:extLst>
              <a:ext uri="{FF2B5EF4-FFF2-40B4-BE49-F238E27FC236}">
                <a16:creationId xmlns:a16="http://schemas.microsoft.com/office/drawing/2014/main" id="{733661D0-B49B-4C8C-B6A7-30371A18605F}"/>
              </a:ext>
            </a:extLst>
          </p:cNvPr>
          <p:cNvGrpSpPr>
            <a:grpSpLocks/>
          </p:cNvGrpSpPr>
          <p:nvPr/>
        </p:nvGrpSpPr>
        <p:grpSpPr bwMode="auto">
          <a:xfrm>
            <a:off x="5035550" y="1143000"/>
            <a:ext cx="4108450" cy="1370013"/>
            <a:chOff x="0" y="0"/>
            <a:chExt cx="2588" cy="863"/>
          </a:xfrm>
        </p:grpSpPr>
        <p:sp>
          <p:nvSpPr>
            <p:cNvPr id="2" name="Text Box 5">
              <a:extLst>
                <a:ext uri="{FF2B5EF4-FFF2-40B4-BE49-F238E27FC236}">
                  <a16:creationId xmlns:a16="http://schemas.microsoft.com/office/drawing/2014/main" id="{0DEF8C9C-DDA4-4394-A607-596B7182D299}"/>
                </a:ext>
              </a:extLst>
            </p:cNvPr>
            <p:cNvSpPr txBox="1">
              <a:spLocks noChangeArrowheads="1"/>
            </p:cNvSpPr>
            <p:nvPr/>
          </p:nvSpPr>
          <p:spPr bwMode="auto">
            <a:xfrm>
              <a:off x="133" y="0"/>
              <a:ext cx="2455"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用解析式求基极电流，</a:t>
              </a:r>
            </a:p>
            <a:p>
              <a:pPr eaLnBrk="1" hangingPunct="1">
                <a:spcBef>
                  <a:spcPct val="50000"/>
                </a:spcBef>
              </a:pPr>
              <a:r>
                <a:rPr lang="zh-CN" altLang="en-US"/>
                <a:t>作直线</a:t>
              </a:r>
              <a:r>
                <a:rPr lang="en-US" altLang="zh-CN" i="1"/>
                <a:t>U</a:t>
              </a:r>
              <a:r>
                <a:rPr lang="en-US" altLang="zh-CN" baseline="-25000"/>
                <a:t>CEQ</a:t>
              </a:r>
              <a:r>
                <a:rPr lang="en-US" altLang="zh-CN"/>
                <a:t> = </a:t>
              </a:r>
              <a:r>
                <a:rPr lang="en-US" altLang="zh-CN" i="1"/>
                <a:t>V</a:t>
              </a:r>
              <a:r>
                <a:rPr lang="en-US" altLang="zh-CN" baseline="-25000"/>
                <a:t>CC</a:t>
              </a:r>
              <a:r>
                <a:rPr lang="en-US" altLang="zh-CN"/>
                <a:t> – </a:t>
              </a:r>
              <a:r>
                <a:rPr lang="en-US" altLang="zh-CN" i="1"/>
                <a:t>I</a:t>
              </a:r>
              <a:r>
                <a:rPr lang="en-US" altLang="zh-CN" baseline="-25000"/>
                <a:t>CQ</a:t>
              </a:r>
              <a:r>
                <a:rPr lang="en-US" altLang="zh-CN" i="1"/>
                <a:t>R</a:t>
              </a:r>
              <a:r>
                <a:rPr lang="en-US" altLang="zh-CN" baseline="-25000"/>
                <a:t>c</a:t>
              </a:r>
              <a:r>
                <a:rPr lang="zh-CN" altLang="en-US"/>
                <a:t>与</a:t>
              </a:r>
              <a:r>
                <a:rPr lang="en-US" altLang="zh-CN"/>
                <a:t>BJT</a:t>
              </a:r>
              <a:r>
                <a:rPr lang="zh-CN" altLang="en-US"/>
                <a:t>输出特性曲线的交点。</a:t>
              </a:r>
            </a:p>
          </p:txBody>
        </p:sp>
        <p:sp>
          <p:nvSpPr>
            <p:cNvPr id="3" name="AutoShape 6">
              <a:extLst>
                <a:ext uri="{FF2B5EF4-FFF2-40B4-BE49-F238E27FC236}">
                  <a16:creationId xmlns:a16="http://schemas.microsoft.com/office/drawing/2014/main" id="{5B507908-B8CA-4B3C-A5BC-49AFD809AF1F}"/>
                </a:ext>
              </a:extLst>
            </p:cNvPr>
            <p:cNvSpPr>
              <a:spLocks/>
            </p:cNvSpPr>
            <p:nvPr/>
          </p:nvSpPr>
          <p:spPr bwMode="auto">
            <a:xfrm>
              <a:off x="0" y="132"/>
              <a:ext cx="70" cy="696"/>
            </a:xfrm>
            <a:prstGeom prst="leftBrace">
              <a:avLst>
                <a:gd name="adj1" fmla="val 8285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1447" name="Text Box 7">
            <a:extLst>
              <a:ext uri="{FF2B5EF4-FFF2-40B4-BE49-F238E27FC236}">
                <a16:creationId xmlns:a16="http://schemas.microsoft.com/office/drawing/2014/main" id="{3BB2F684-E61E-43C9-9AEF-9E4C7BF3CC2D}"/>
              </a:ext>
            </a:extLst>
          </p:cNvPr>
          <p:cNvSpPr txBox="1">
            <a:spLocks noChangeArrowheads="1"/>
          </p:cNvSpPr>
          <p:nvPr/>
        </p:nvSpPr>
        <p:spPr bwMode="auto">
          <a:xfrm>
            <a:off x="666750" y="2800350"/>
            <a:ext cx="82264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A50021"/>
                </a:solidFill>
              </a:rPr>
              <a:t>2.</a:t>
            </a:r>
            <a:r>
              <a:rPr lang="en-US" altLang="zh-CN">
                <a:solidFill>
                  <a:srgbClr val="A50021"/>
                </a:solidFill>
              </a:rPr>
              <a:t>NPN</a:t>
            </a:r>
            <a:r>
              <a:rPr lang="zh-CN" altLang="en-US">
                <a:solidFill>
                  <a:srgbClr val="A50021"/>
                </a:solidFill>
              </a:rPr>
              <a:t>管共射放大电路</a:t>
            </a:r>
            <a:r>
              <a:rPr lang="en-US" altLang="zh-CN">
                <a:solidFill>
                  <a:srgbClr val="A50021"/>
                </a:solidFill>
              </a:rPr>
              <a:t>Q</a:t>
            </a:r>
            <a:r>
              <a:rPr lang="zh-CN" altLang="en-US">
                <a:solidFill>
                  <a:srgbClr val="A50021"/>
                </a:solidFill>
              </a:rPr>
              <a:t>点设置太低，输出电压将会如何？如何调节？</a:t>
            </a:r>
          </a:p>
        </p:txBody>
      </p:sp>
      <p:sp>
        <p:nvSpPr>
          <p:cNvPr id="61448" name="Text Box 8">
            <a:extLst>
              <a:ext uri="{FF2B5EF4-FFF2-40B4-BE49-F238E27FC236}">
                <a16:creationId xmlns:a16="http://schemas.microsoft.com/office/drawing/2014/main" id="{9E83A96F-5566-467F-B67B-8410F9BCD1A5}"/>
              </a:ext>
            </a:extLst>
          </p:cNvPr>
          <p:cNvSpPr txBox="1">
            <a:spLocks noChangeArrowheads="1"/>
          </p:cNvSpPr>
          <p:nvPr/>
        </p:nvSpPr>
        <p:spPr bwMode="auto">
          <a:xfrm>
            <a:off x="666750" y="3886200"/>
            <a:ext cx="534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CC"/>
                </a:solidFill>
              </a:rPr>
              <a:t>3.直流通路、交流通路如何绘制？</a:t>
            </a:r>
          </a:p>
        </p:txBody>
      </p:sp>
      <p:sp>
        <p:nvSpPr>
          <p:cNvPr id="61449" name="Text Box 9">
            <a:extLst>
              <a:ext uri="{FF2B5EF4-FFF2-40B4-BE49-F238E27FC236}">
                <a16:creationId xmlns:a16="http://schemas.microsoft.com/office/drawing/2014/main" id="{F8ACB44A-9C1E-4407-8159-556CBDC7367E}"/>
              </a:ext>
            </a:extLst>
          </p:cNvPr>
          <p:cNvSpPr txBox="1">
            <a:spLocks noChangeArrowheads="1"/>
          </p:cNvSpPr>
          <p:nvPr/>
        </p:nvSpPr>
        <p:spPr bwMode="auto">
          <a:xfrm>
            <a:off x="704850" y="4667250"/>
            <a:ext cx="825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4.</a:t>
            </a:r>
            <a:r>
              <a:rPr lang="en-US" altLang="zh-CN"/>
              <a:t>BJT</a:t>
            </a:r>
            <a:r>
              <a:rPr lang="zh-CN" altLang="en-US"/>
              <a:t>的</a:t>
            </a:r>
            <a:r>
              <a:rPr lang="en-US" altLang="zh-CN"/>
              <a:t>h</a:t>
            </a:r>
            <a:r>
              <a:rPr lang="zh-CN" altLang="en-US"/>
              <a:t>参数等效模型如何？基射极等效电阻如何计算？</a:t>
            </a:r>
          </a:p>
        </p:txBody>
      </p:sp>
      <p:sp>
        <p:nvSpPr>
          <p:cNvPr id="61450" name="Rectangle 10">
            <a:extLst>
              <a:ext uri="{FF2B5EF4-FFF2-40B4-BE49-F238E27FC236}">
                <a16:creationId xmlns:a16="http://schemas.microsoft.com/office/drawing/2014/main" id="{46295A86-98FD-4487-A182-EAB2673B2761}"/>
              </a:ext>
            </a:extLst>
          </p:cNvPr>
          <p:cNvSpPr>
            <a:spLocks noChangeArrowheads="1"/>
          </p:cNvSpPr>
          <p:nvPr/>
        </p:nvSpPr>
        <p:spPr bwMode="auto">
          <a:xfrm>
            <a:off x="733425" y="6078538"/>
            <a:ext cx="562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A50021"/>
                </a:solidFill>
              </a:rPr>
              <a:t>6.为什么要稳定静态工作点？如何稳定？</a:t>
            </a:r>
          </a:p>
        </p:txBody>
      </p:sp>
      <p:sp>
        <p:nvSpPr>
          <p:cNvPr id="61451" name="Rectangle 11">
            <a:extLst>
              <a:ext uri="{FF2B5EF4-FFF2-40B4-BE49-F238E27FC236}">
                <a16:creationId xmlns:a16="http://schemas.microsoft.com/office/drawing/2014/main" id="{E20B270D-17FA-45F3-B9E3-8DC9ADA74723}"/>
              </a:ext>
            </a:extLst>
          </p:cNvPr>
          <p:cNvSpPr>
            <a:spLocks noChangeArrowheads="1"/>
          </p:cNvSpPr>
          <p:nvPr/>
        </p:nvSpPr>
        <p:spPr bwMode="auto">
          <a:xfrm>
            <a:off x="730250" y="5373688"/>
            <a:ext cx="654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993300"/>
                </a:solidFill>
              </a:rPr>
              <a:t>5.共射放大电路静态、动态分析包括哪些参数？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ox(out)">
                                      <p:cBhvr>
                                        <p:cTn id="12" dur="500"/>
                                        <p:tgtEl>
                                          <p:spTgt spid="6144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1447">
                                            <p:txEl>
                                              <p:pRg st="0" end="0"/>
                                            </p:txEl>
                                          </p:spTgt>
                                        </p:tgtEl>
                                        <p:attrNameLst>
                                          <p:attrName>style.visibility</p:attrName>
                                        </p:attrNameLst>
                                      </p:cBhvr>
                                      <p:to>
                                        <p:strVal val="visible"/>
                                      </p:to>
                                    </p:set>
                                    <p:animEffect transition="in" filter="box(out)">
                                      <p:cBhvr>
                                        <p:cTn id="17" dur="500"/>
                                        <p:tgtEl>
                                          <p:spTgt spid="6144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1448">
                                            <p:txEl>
                                              <p:pRg st="0" end="0"/>
                                            </p:txEl>
                                          </p:spTgt>
                                        </p:tgtEl>
                                        <p:attrNameLst>
                                          <p:attrName>style.visibility</p:attrName>
                                        </p:attrNameLst>
                                      </p:cBhvr>
                                      <p:to>
                                        <p:strVal val="visible"/>
                                      </p:to>
                                    </p:set>
                                    <p:animEffect transition="in" filter="box(out)">
                                      <p:cBhvr>
                                        <p:cTn id="22" dur="500"/>
                                        <p:tgtEl>
                                          <p:spTgt spid="6144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9">
                                            <p:txEl>
                                              <p:pRg st="0" end="0"/>
                                            </p:txEl>
                                          </p:spTgt>
                                        </p:tgtEl>
                                        <p:attrNameLst>
                                          <p:attrName>style.visibility</p:attrName>
                                        </p:attrNameLst>
                                      </p:cBhvr>
                                      <p:to>
                                        <p:strVal val="visible"/>
                                      </p:to>
                                    </p:set>
                                    <p:animEffect transition="in" filter="wipe(left)">
                                      <p:cBhvr>
                                        <p:cTn id="27" dur="500"/>
                                        <p:tgtEl>
                                          <p:spTgt spid="6144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51">
                                            <p:txEl>
                                              <p:pRg st="0" end="0"/>
                                            </p:txEl>
                                          </p:spTgt>
                                        </p:tgtEl>
                                        <p:attrNameLst>
                                          <p:attrName>style.visibility</p:attrName>
                                        </p:attrNameLst>
                                      </p:cBhvr>
                                      <p:to>
                                        <p:strVal val="visible"/>
                                      </p:to>
                                    </p:set>
                                    <p:animEffect transition="in" filter="wipe(left)">
                                      <p:cBhvr>
                                        <p:cTn id="32" dur="500"/>
                                        <p:tgtEl>
                                          <p:spTgt spid="6145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1450">
                                            <p:txEl>
                                              <p:pRg st="0" end="0"/>
                                            </p:txEl>
                                          </p:spTgt>
                                        </p:tgtEl>
                                        <p:attrNameLst>
                                          <p:attrName>style.visibility</p:attrName>
                                        </p:attrNameLst>
                                      </p:cBhvr>
                                      <p:to>
                                        <p:strVal val="visible"/>
                                      </p:to>
                                    </p:set>
                                    <p:animEffect transition="in" filter="box(out)">
                                      <p:cBhvr>
                                        <p:cTn id="37" dur="500"/>
                                        <p:tgtEl>
                                          <p:spTgt spid="61450">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7" grpId="0" build="p" autoUpdateAnimBg="0"/>
      <p:bldP spid="61448" grpId="0" build="p" autoUpdateAnimBg="0"/>
      <p:bldP spid="61449" grpId="0" build="p" autoUpdateAnimBg="0"/>
      <p:bldP spid="61450" grpId="0" build="p" autoUpdateAnimBg="0"/>
      <p:bldP spid="6145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C8465CC8-AC84-4318-B096-4B870EA16246}"/>
              </a:ext>
            </a:extLst>
          </p:cNvPr>
          <p:cNvSpPr txBox="1">
            <a:spLocks noChangeArrowheads="1"/>
          </p:cNvSpPr>
          <p:nvPr/>
        </p:nvSpPr>
        <p:spPr bwMode="auto">
          <a:xfrm>
            <a:off x="609600" y="76200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993300"/>
                </a:solidFill>
                <a:ea typeface="黑体" panose="02010609060101010101" pitchFamily="49" charset="-122"/>
              </a:rPr>
              <a:t>2.5　晶体管单管放大电路的三种基本接法</a:t>
            </a:r>
          </a:p>
        </p:txBody>
      </p:sp>
      <p:sp>
        <p:nvSpPr>
          <p:cNvPr id="62467" name="Text Box 3">
            <a:extLst>
              <a:ext uri="{FF2B5EF4-FFF2-40B4-BE49-F238E27FC236}">
                <a16:creationId xmlns:a16="http://schemas.microsoft.com/office/drawing/2014/main" id="{9C08298B-E610-41BF-A971-7851737E811A}"/>
              </a:ext>
            </a:extLst>
          </p:cNvPr>
          <p:cNvSpPr txBox="1">
            <a:spLocks noChangeArrowheads="1"/>
          </p:cNvSpPr>
          <p:nvPr/>
        </p:nvSpPr>
        <p:spPr bwMode="auto">
          <a:xfrm>
            <a:off x="0" y="137160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    共射组态 </a:t>
            </a:r>
            <a:r>
              <a:rPr lang="en-US" altLang="zh-CN" sz="2600"/>
              <a:t>CE</a:t>
            </a:r>
          </a:p>
        </p:txBody>
      </p:sp>
      <p:sp>
        <p:nvSpPr>
          <p:cNvPr id="62468" name="Text Box 4">
            <a:extLst>
              <a:ext uri="{FF2B5EF4-FFF2-40B4-BE49-F238E27FC236}">
                <a16:creationId xmlns:a16="http://schemas.microsoft.com/office/drawing/2014/main" id="{AF68C21E-B970-47C3-ADF8-77C58ECC4BB2}"/>
              </a:ext>
            </a:extLst>
          </p:cNvPr>
          <p:cNvSpPr txBox="1">
            <a:spLocks noChangeArrowheads="1"/>
          </p:cNvSpPr>
          <p:nvPr/>
        </p:nvSpPr>
        <p:spPr bwMode="auto">
          <a:xfrm>
            <a:off x="152400" y="5638800"/>
            <a:ext cx="2133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共集组态 </a:t>
            </a:r>
            <a:r>
              <a:rPr lang="en-US" altLang="zh-CN" sz="2600"/>
              <a:t>CC</a:t>
            </a:r>
          </a:p>
        </p:txBody>
      </p:sp>
      <p:sp>
        <p:nvSpPr>
          <p:cNvPr id="62469" name="Text Box 5">
            <a:extLst>
              <a:ext uri="{FF2B5EF4-FFF2-40B4-BE49-F238E27FC236}">
                <a16:creationId xmlns:a16="http://schemas.microsoft.com/office/drawing/2014/main" id="{C0BD3F34-535F-4AD4-BD14-7FBD9D1BA7F2}"/>
              </a:ext>
            </a:extLst>
          </p:cNvPr>
          <p:cNvSpPr txBox="1">
            <a:spLocks noChangeArrowheads="1"/>
          </p:cNvSpPr>
          <p:nvPr/>
        </p:nvSpPr>
        <p:spPr bwMode="auto">
          <a:xfrm>
            <a:off x="6477000" y="4006850"/>
            <a:ext cx="2209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共基组态 </a:t>
            </a:r>
            <a:r>
              <a:rPr lang="en-US" altLang="zh-CN" sz="2600"/>
              <a:t>CB</a:t>
            </a:r>
          </a:p>
        </p:txBody>
      </p:sp>
      <p:sp>
        <p:nvSpPr>
          <p:cNvPr id="62470" name="Rectangle 6">
            <a:extLst>
              <a:ext uri="{FF2B5EF4-FFF2-40B4-BE49-F238E27FC236}">
                <a16:creationId xmlns:a16="http://schemas.microsoft.com/office/drawing/2014/main" id="{11C87640-3A2E-4328-8002-BE45F3C32DB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62471" name="Group 7">
            <a:extLst>
              <a:ext uri="{FF2B5EF4-FFF2-40B4-BE49-F238E27FC236}">
                <a16:creationId xmlns:a16="http://schemas.microsoft.com/office/drawing/2014/main" id="{826C9D82-BC35-4CDC-BCC1-A25E52122ACC}"/>
              </a:ext>
            </a:extLst>
          </p:cNvPr>
          <p:cNvGrpSpPr>
            <a:grpSpLocks/>
          </p:cNvGrpSpPr>
          <p:nvPr/>
        </p:nvGrpSpPr>
        <p:grpSpPr bwMode="auto">
          <a:xfrm>
            <a:off x="2286000" y="3962400"/>
            <a:ext cx="3429000" cy="2438400"/>
            <a:chOff x="0" y="0"/>
            <a:chExt cx="2658" cy="1810"/>
          </a:xfrm>
        </p:grpSpPr>
        <p:sp>
          <p:nvSpPr>
            <p:cNvPr id="62536" name="Line 8">
              <a:extLst>
                <a:ext uri="{FF2B5EF4-FFF2-40B4-BE49-F238E27FC236}">
                  <a16:creationId xmlns:a16="http://schemas.microsoft.com/office/drawing/2014/main" id="{A2A20237-A1A1-471A-AF00-433111C755AB}"/>
                </a:ext>
              </a:extLst>
            </p:cNvPr>
            <p:cNvSpPr>
              <a:spLocks noChangeShapeType="1"/>
            </p:cNvSpPr>
            <p:nvPr/>
          </p:nvSpPr>
          <p:spPr bwMode="auto">
            <a:xfrm>
              <a:off x="1435" y="956"/>
              <a:ext cx="0" cy="75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7" name="Line 9">
              <a:extLst>
                <a:ext uri="{FF2B5EF4-FFF2-40B4-BE49-F238E27FC236}">
                  <a16:creationId xmlns:a16="http://schemas.microsoft.com/office/drawing/2014/main" id="{75DAB359-4823-4209-B81D-B754E1F0DA40}"/>
                </a:ext>
              </a:extLst>
            </p:cNvPr>
            <p:cNvSpPr>
              <a:spLocks noChangeShapeType="1"/>
            </p:cNvSpPr>
            <p:nvPr/>
          </p:nvSpPr>
          <p:spPr bwMode="auto">
            <a:xfrm>
              <a:off x="958" y="23"/>
              <a:ext cx="0" cy="7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8" name="Line 10">
              <a:extLst>
                <a:ext uri="{FF2B5EF4-FFF2-40B4-BE49-F238E27FC236}">
                  <a16:creationId xmlns:a16="http://schemas.microsoft.com/office/drawing/2014/main" id="{198BECB8-FA86-4BD4-965B-019AF0BCECD3}"/>
                </a:ext>
              </a:extLst>
            </p:cNvPr>
            <p:cNvSpPr>
              <a:spLocks noChangeShapeType="1"/>
            </p:cNvSpPr>
            <p:nvPr/>
          </p:nvSpPr>
          <p:spPr bwMode="auto">
            <a:xfrm>
              <a:off x="2063" y="1042"/>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9" name="Line 11">
              <a:extLst>
                <a:ext uri="{FF2B5EF4-FFF2-40B4-BE49-F238E27FC236}">
                  <a16:creationId xmlns:a16="http://schemas.microsoft.com/office/drawing/2014/main" id="{66B4EEF8-3D71-4EED-B62D-CCED6B5B67E6}"/>
                </a:ext>
              </a:extLst>
            </p:cNvPr>
            <p:cNvSpPr>
              <a:spLocks noChangeShapeType="1"/>
            </p:cNvSpPr>
            <p:nvPr/>
          </p:nvSpPr>
          <p:spPr bwMode="auto">
            <a:xfrm>
              <a:off x="951" y="23"/>
              <a:ext cx="1417"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0" name="Line 12">
              <a:extLst>
                <a:ext uri="{FF2B5EF4-FFF2-40B4-BE49-F238E27FC236}">
                  <a16:creationId xmlns:a16="http://schemas.microsoft.com/office/drawing/2014/main" id="{ED6FFF9D-0D70-487A-ABBA-548807757CAB}"/>
                </a:ext>
              </a:extLst>
            </p:cNvPr>
            <p:cNvSpPr>
              <a:spLocks noChangeShapeType="1"/>
            </p:cNvSpPr>
            <p:nvPr/>
          </p:nvSpPr>
          <p:spPr bwMode="auto">
            <a:xfrm>
              <a:off x="1207" y="687"/>
              <a:ext cx="0" cy="2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1" name="Text Box 13">
              <a:extLst>
                <a:ext uri="{FF2B5EF4-FFF2-40B4-BE49-F238E27FC236}">
                  <a16:creationId xmlns:a16="http://schemas.microsoft.com/office/drawing/2014/main" id="{CE1EDC64-8245-4DC6-9B87-F58189112438}"/>
                </a:ext>
              </a:extLst>
            </p:cNvPr>
            <p:cNvSpPr txBox="1">
              <a:spLocks noChangeArrowheads="1"/>
            </p:cNvSpPr>
            <p:nvPr/>
          </p:nvSpPr>
          <p:spPr bwMode="auto">
            <a:xfrm>
              <a:off x="518" y="460"/>
              <a:ext cx="37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1</a:t>
              </a:r>
              <a:endParaRPr lang="en-US" altLang="zh-CN">
                <a:solidFill>
                  <a:srgbClr val="0000FF"/>
                </a:solidFill>
              </a:endParaRPr>
            </a:p>
          </p:txBody>
        </p:sp>
        <p:sp>
          <p:nvSpPr>
            <p:cNvPr id="62542" name="Line 14">
              <a:extLst>
                <a:ext uri="{FF2B5EF4-FFF2-40B4-BE49-F238E27FC236}">
                  <a16:creationId xmlns:a16="http://schemas.microsoft.com/office/drawing/2014/main" id="{4E214253-034D-4827-93BB-781F465673E2}"/>
                </a:ext>
              </a:extLst>
            </p:cNvPr>
            <p:cNvSpPr>
              <a:spLocks noChangeShapeType="1"/>
            </p:cNvSpPr>
            <p:nvPr/>
          </p:nvSpPr>
          <p:spPr bwMode="auto">
            <a:xfrm flipH="1">
              <a:off x="381" y="820"/>
              <a:ext cx="26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3" name="Line 15">
              <a:extLst>
                <a:ext uri="{FF2B5EF4-FFF2-40B4-BE49-F238E27FC236}">
                  <a16:creationId xmlns:a16="http://schemas.microsoft.com/office/drawing/2014/main" id="{4B78B15A-D25E-4B15-B8F2-691E65E7BB9C}"/>
                </a:ext>
              </a:extLst>
            </p:cNvPr>
            <p:cNvSpPr>
              <a:spLocks noChangeShapeType="1"/>
            </p:cNvSpPr>
            <p:nvPr/>
          </p:nvSpPr>
          <p:spPr bwMode="auto">
            <a:xfrm flipH="1">
              <a:off x="711" y="815"/>
              <a:ext cx="50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16">
              <a:extLst>
                <a:ext uri="{FF2B5EF4-FFF2-40B4-BE49-F238E27FC236}">
                  <a16:creationId xmlns:a16="http://schemas.microsoft.com/office/drawing/2014/main" id="{D17CE927-8630-4552-B72E-5FF2F703058E}"/>
                </a:ext>
              </a:extLst>
            </p:cNvPr>
            <p:cNvSpPr>
              <a:spLocks noChangeShapeType="1"/>
            </p:cNvSpPr>
            <p:nvPr/>
          </p:nvSpPr>
          <p:spPr bwMode="auto">
            <a:xfrm>
              <a:off x="379" y="1720"/>
              <a:ext cx="2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17">
              <a:extLst>
                <a:ext uri="{FF2B5EF4-FFF2-40B4-BE49-F238E27FC236}">
                  <a16:creationId xmlns:a16="http://schemas.microsoft.com/office/drawing/2014/main" id="{E724EDE4-8E64-45C6-B343-CF523BEFAAE9}"/>
                </a:ext>
              </a:extLst>
            </p:cNvPr>
            <p:cNvSpPr>
              <a:spLocks noChangeShapeType="1"/>
            </p:cNvSpPr>
            <p:nvPr/>
          </p:nvSpPr>
          <p:spPr bwMode="auto">
            <a:xfrm>
              <a:off x="1406" y="1027"/>
              <a:ext cx="35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546" name="Group 18">
              <a:extLst>
                <a:ext uri="{FF2B5EF4-FFF2-40B4-BE49-F238E27FC236}">
                  <a16:creationId xmlns:a16="http://schemas.microsoft.com/office/drawing/2014/main" id="{F16FF7BB-55CE-46D1-8016-CF82D0E3F86A}"/>
                </a:ext>
              </a:extLst>
            </p:cNvPr>
            <p:cNvGrpSpPr>
              <a:grpSpLocks/>
            </p:cNvGrpSpPr>
            <p:nvPr/>
          </p:nvGrpSpPr>
          <p:grpSpPr bwMode="auto">
            <a:xfrm>
              <a:off x="1760" y="916"/>
              <a:ext cx="89" cy="222"/>
              <a:chOff x="0" y="0"/>
              <a:chExt cx="96" cy="240"/>
            </a:xfrm>
          </p:grpSpPr>
          <p:sp>
            <p:nvSpPr>
              <p:cNvPr id="62588" name="Line 19">
                <a:extLst>
                  <a:ext uri="{FF2B5EF4-FFF2-40B4-BE49-F238E27FC236}">
                    <a16:creationId xmlns:a16="http://schemas.microsoft.com/office/drawing/2014/main" id="{4B8D4F44-D0C0-4879-8B93-910A69E106AA}"/>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89" name="Line 20">
                <a:extLst>
                  <a:ext uri="{FF2B5EF4-FFF2-40B4-BE49-F238E27FC236}">
                    <a16:creationId xmlns:a16="http://schemas.microsoft.com/office/drawing/2014/main" id="{B6273DCB-B6DD-4D72-BF52-5E86B5F68D1A}"/>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7" name="Line 21">
              <a:extLst>
                <a:ext uri="{FF2B5EF4-FFF2-40B4-BE49-F238E27FC236}">
                  <a16:creationId xmlns:a16="http://schemas.microsoft.com/office/drawing/2014/main" id="{DC41FCCC-815F-4C9C-8046-3059B81622FC}"/>
                </a:ext>
              </a:extLst>
            </p:cNvPr>
            <p:cNvSpPr>
              <a:spLocks noChangeShapeType="1"/>
            </p:cNvSpPr>
            <p:nvPr/>
          </p:nvSpPr>
          <p:spPr bwMode="auto">
            <a:xfrm>
              <a:off x="1849" y="1027"/>
              <a:ext cx="5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Text Box 22">
              <a:extLst>
                <a:ext uri="{FF2B5EF4-FFF2-40B4-BE49-F238E27FC236}">
                  <a16:creationId xmlns:a16="http://schemas.microsoft.com/office/drawing/2014/main" id="{0395CF7B-6720-4429-962C-6B70BEDCD7D0}"/>
                </a:ext>
              </a:extLst>
            </p:cNvPr>
            <p:cNvSpPr txBox="1">
              <a:spLocks noChangeArrowheads="1"/>
            </p:cNvSpPr>
            <p:nvPr/>
          </p:nvSpPr>
          <p:spPr bwMode="auto">
            <a:xfrm>
              <a:off x="567" y="164"/>
              <a:ext cx="38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a:t>
              </a:r>
              <a:endParaRPr lang="en-US" altLang="zh-CN" b="0">
                <a:solidFill>
                  <a:srgbClr val="0000FF"/>
                </a:solidFill>
              </a:endParaRPr>
            </a:p>
          </p:txBody>
        </p:sp>
        <p:sp>
          <p:nvSpPr>
            <p:cNvPr id="62549" name="Text Box 23">
              <a:extLst>
                <a:ext uri="{FF2B5EF4-FFF2-40B4-BE49-F238E27FC236}">
                  <a16:creationId xmlns:a16="http://schemas.microsoft.com/office/drawing/2014/main" id="{83786F4D-1919-48DF-9D9E-54631C20F953}"/>
                </a:ext>
              </a:extLst>
            </p:cNvPr>
            <p:cNvSpPr txBox="1">
              <a:spLocks noChangeArrowheads="1"/>
            </p:cNvSpPr>
            <p:nvPr/>
          </p:nvSpPr>
          <p:spPr bwMode="auto">
            <a:xfrm>
              <a:off x="1997" y="8"/>
              <a:ext cx="661"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i="1">
                  <a:solidFill>
                    <a:srgbClr val="FF0000"/>
                  </a:solidFill>
                </a:rPr>
                <a:t>+</a:t>
              </a:r>
              <a:r>
                <a:rPr lang="en-US" altLang="zh-CN" i="1">
                  <a:solidFill>
                    <a:srgbClr val="FF0000"/>
                  </a:solidFill>
                </a:rPr>
                <a:t>V</a:t>
              </a:r>
              <a:r>
                <a:rPr lang="en-US" altLang="zh-CN" baseline="-25000">
                  <a:solidFill>
                    <a:srgbClr val="FF0000"/>
                  </a:solidFill>
                </a:rPr>
                <a:t>CC</a:t>
              </a:r>
            </a:p>
          </p:txBody>
        </p:sp>
        <p:sp>
          <p:nvSpPr>
            <p:cNvPr id="62550" name="Text Box 24">
              <a:extLst>
                <a:ext uri="{FF2B5EF4-FFF2-40B4-BE49-F238E27FC236}">
                  <a16:creationId xmlns:a16="http://schemas.microsoft.com/office/drawing/2014/main" id="{D85DFC85-ED39-4B0A-884A-83A9230EE4F5}"/>
                </a:ext>
              </a:extLst>
            </p:cNvPr>
            <p:cNvSpPr txBox="1">
              <a:spLocks noChangeArrowheads="1"/>
            </p:cNvSpPr>
            <p:nvPr/>
          </p:nvSpPr>
          <p:spPr bwMode="auto">
            <a:xfrm>
              <a:off x="1627" y="658"/>
              <a:ext cx="37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2</a:t>
              </a:r>
              <a:endParaRPr lang="en-US" altLang="zh-CN">
                <a:solidFill>
                  <a:srgbClr val="0000FF"/>
                </a:solidFill>
              </a:endParaRPr>
            </a:p>
          </p:txBody>
        </p:sp>
        <p:sp>
          <p:nvSpPr>
            <p:cNvPr id="62551" name="Text Box 25">
              <a:extLst>
                <a:ext uri="{FF2B5EF4-FFF2-40B4-BE49-F238E27FC236}">
                  <a16:creationId xmlns:a16="http://schemas.microsoft.com/office/drawing/2014/main" id="{6BFBE1A6-82D3-44DD-A811-E2B4478D7475}"/>
                </a:ext>
              </a:extLst>
            </p:cNvPr>
            <p:cNvSpPr txBox="1">
              <a:spLocks noChangeArrowheads="1"/>
            </p:cNvSpPr>
            <p:nvPr/>
          </p:nvSpPr>
          <p:spPr bwMode="auto">
            <a:xfrm>
              <a:off x="1686" y="1209"/>
              <a:ext cx="405"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L</a:t>
              </a:r>
              <a:endParaRPr lang="en-US" altLang="zh-CN" b="0">
                <a:solidFill>
                  <a:srgbClr val="0000FF"/>
                </a:solidFill>
              </a:endParaRPr>
            </a:p>
          </p:txBody>
        </p:sp>
        <p:sp>
          <p:nvSpPr>
            <p:cNvPr id="62552" name="Text Box 26">
              <a:extLst>
                <a:ext uri="{FF2B5EF4-FFF2-40B4-BE49-F238E27FC236}">
                  <a16:creationId xmlns:a16="http://schemas.microsoft.com/office/drawing/2014/main" id="{2A1D66D7-3AB5-4FE8-8875-E26563348232}"/>
                </a:ext>
              </a:extLst>
            </p:cNvPr>
            <p:cNvSpPr txBox="1">
              <a:spLocks noChangeArrowheads="1"/>
            </p:cNvSpPr>
            <p:nvPr/>
          </p:nvSpPr>
          <p:spPr bwMode="auto">
            <a:xfrm>
              <a:off x="2327" y="1277"/>
              <a:ext cx="229"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62553" name="Text Box 27">
              <a:extLst>
                <a:ext uri="{FF2B5EF4-FFF2-40B4-BE49-F238E27FC236}">
                  <a16:creationId xmlns:a16="http://schemas.microsoft.com/office/drawing/2014/main" id="{063B93D7-5096-46A0-A83E-2C700A531AFA}"/>
                </a:ext>
              </a:extLst>
            </p:cNvPr>
            <p:cNvSpPr txBox="1">
              <a:spLocks noChangeArrowheads="1"/>
            </p:cNvSpPr>
            <p:nvPr/>
          </p:nvSpPr>
          <p:spPr bwMode="auto">
            <a:xfrm>
              <a:off x="715" y="574"/>
              <a:ext cx="277"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62554" name="Line 28">
              <a:extLst>
                <a:ext uri="{FF2B5EF4-FFF2-40B4-BE49-F238E27FC236}">
                  <a16:creationId xmlns:a16="http://schemas.microsoft.com/office/drawing/2014/main" id="{202C4774-4B4B-40B9-A905-C9E23B3371E1}"/>
                </a:ext>
              </a:extLst>
            </p:cNvPr>
            <p:cNvSpPr>
              <a:spLocks noChangeShapeType="1"/>
            </p:cNvSpPr>
            <p:nvPr/>
          </p:nvSpPr>
          <p:spPr bwMode="auto">
            <a:xfrm>
              <a:off x="1411" y="23"/>
              <a:ext cx="0"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2555" name="Group 29">
              <a:extLst>
                <a:ext uri="{FF2B5EF4-FFF2-40B4-BE49-F238E27FC236}">
                  <a16:creationId xmlns:a16="http://schemas.microsoft.com/office/drawing/2014/main" id="{E5E2F418-D5C7-47E6-BBCD-824546DBD04B}"/>
                </a:ext>
              </a:extLst>
            </p:cNvPr>
            <p:cNvGrpSpPr>
              <a:grpSpLocks/>
            </p:cNvGrpSpPr>
            <p:nvPr/>
          </p:nvGrpSpPr>
          <p:grpSpPr bwMode="auto">
            <a:xfrm>
              <a:off x="632" y="715"/>
              <a:ext cx="88" cy="222"/>
              <a:chOff x="0" y="0"/>
              <a:chExt cx="96" cy="240"/>
            </a:xfrm>
          </p:grpSpPr>
          <p:sp>
            <p:nvSpPr>
              <p:cNvPr id="62586" name="Line 30">
                <a:extLst>
                  <a:ext uri="{FF2B5EF4-FFF2-40B4-BE49-F238E27FC236}">
                    <a16:creationId xmlns:a16="http://schemas.microsoft.com/office/drawing/2014/main" id="{807B5192-F241-44B7-8A65-B657CBA7921E}"/>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87" name="Line 31">
                <a:extLst>
                  <a:ext uri="{FF2B5EF4-FFF2-40B4-BE49-F238E27FC236}">
                    <a16:creationId xmlns:a16="http://schemas.microsoft.com/office/drawing/2014/main" id="{18CD9AAB-C9D5-4F37-932B-A3D69B5F593E}"/>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2556" name="Rectangle 32">
              <a:extLst>
                <a:ext uri="{FF2B5EF4-FFF2-40B4-BE49-F238E27FC236}">
                  <a16:creationId xmlns:a16="http://schemas.microsoft.com/office/drawing/2014/main" id="{86843673-A879-4CDA-938D-3E63664A35C9}"/>
                </a:ext>
              </a:extLst>
            </p:cNvPr>
            <p:cNvSpPr>
              <a:spLocks noChangeArrowheads="1"/>
            </p:cNvSpPr>
            <p:nvPr/>
          </p:nvSpPr>
          <p:spPr bwMode="auto">
            <a:xfrm rot="-5400000">
              <a:off x="814" y="318"/>
              <a:ext cx="275" cy="7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57" name="Rectangle 33">
              <a:extLst>
                <a:ext uri="{FF2B5EF4-FFF2-40B4-BE49-F238E27FC236}">
                  <a16:creationId xmlns:a16="http://schemas.microsoft.com/office/drawing/2014/main" id="{4A2761DB-9EBC-44C9-AF21-8E7F90C81BE5}"/>
                </a:ext>
              </a:extLst>
            </p:cNvPr>
            <p:cNvSpPr>
              <a:spLocks noChangeArrowheads="1"/>
            </p:cNvSpPr>
            <p:nvPr/>
          </p:nvSpPr>
          <p:spPr bwMode="auto">
            <a:xfrm rot="-5400000">
              <a:off x="1922" y="1337"/>
              <a:ext cx="288"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58" name="Oval 34">
              <a:extLst>
                <a:ext uri="{FF2B5EF4-FFF2-40B4-BE49-F238E27FC236}">
                  <a16:creationId xmlns:a16="http://schemas.microsoft.com/office/drawing/2014/main" id="{99E68FD2-F75D-4BEE-8973-F80447290846}"/>
                </a:ext>
              </a:extLst>
            </p:cNvPr>
            <p:cNvSpPr>
              <a:spLocks noChangeArrowheads="1"/>
            </p:cNvSpPr>
            <p:nvPr/>
          </p:nvSpPr>
          <p:spPr bwMode="auto">
            <a:xfrm>
              <a:off x="2365" y="7"/>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59" name="Oval 35">
              <a:extLst>
                <a:ext uri="{FF2B5EF4-FFF2-40B4-BE49-F238E27FC236}">
                  <a16:creationId xmlns:a16="http://schemas.microsoft.com/office/drawing/2014/main" id="{8EFF3F22-7320-48B5-A3DE-77D90582481B}"/>
                </a:ext>
              </a:extLst>
            </p:cNvPr>
            <p:cNvSpPr>
              <a:spLocks noChangeArrowheads="1"/>
            </p:cNvSpPr>
            <p:nvPr/>
          </p:nvSpPr>
          <p:spPr bwMode="auto">
            <a:xfrm>
              <a:off x="2375" y="1005"/>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0" name="Oval 36">
              <a:extLst>
                <a:ext uri="{FF2B5EF4-FFF2-40B4-BE49-F238E27FC236}">
                  <a16:creationId xmlns:a16="http://schemas.microsoft.com/office/drawing/2014/main" id="{EF0CBCFD-FEC4-4C60-9AFA-B04843AD643E}"/>
                </a:ext>
              </a:extLst>
            </p:cNvPr>
            <p:cNvSpPr>
              <a:spLocks noChangeArrowheads="1"/>
            </p:cNvSpPr>
            <p:nvPr/>
          </p:nvSpPr>
          <p:spPr bwMode="auto">
            <a:xfrm>
              <a:off x="2421" y="1697"/>
              <a:ext cx="45"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2561" name="Group 37">
              <a:extLst>
                <a:ext uri="{FF2B5EF4-FFF2-40B4-BE49-F238E27FC236}">
                  <a16:creationId xmlns:a16="http://schemas.microsoft.com/office/drawing/2014/main" id="{DBEA4307-409A-4EB0-BB7D-D3EEA4A45CBE}"/>
                </a:ext>
              </a:extLst>
            </p:cNvPr>
            <p:cNvGrpSpPr>
              <a:grpSpLocks/>
            </p:cNvGrpSpPr>
            <p:nvPr/>
          </p:nvGrpSpPr>
          <p:grpSpPr bwMode="auto">
            <a:xfrm>
              <a:off x="1340" y="1714"/>
              <a:ext cx="192" cy="96"/>
              <a:chOff x="0" y="0"/>
              <a:chExt cx="192" cy="96"/>
            </a:xfrm>
          </p:grpSpPr>
          <p:sp>
            <p:nvSpPr>
              <p:cNvPr id="62584" name="Line 38">
                <a:extLst>
                  <a:ext uri="{FF2B5EF4-FFF2-40B4-BE49-F238E27FC236}">
                    <a16:creationId xmlns:a16="http://schemas.microsoft.com/office/drawing/2014/main" id="{832DB3B5-4DE8-4CC0-B025-6A2C94D0C46B}"/>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85" name="Line 39">
                <a:extLst>
                  <a:ext uri="{FF2B5EF4-FFF2-40B4-BE49-F238E27FC236}">
                    <a16:creationId xmlns:a16="http://schemas.microsoft.com/office/drawing/2014/main" id="{F163253A-3BB7-4FFF-B3C6-090AA0A489FD}"/>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2562" name="Oval 40">
              <a:extLst>
                <a:ext uri="{FF2B5EF4-FFF2-40B4-BE49-F238E27FC236}">
                  <a16:creationId xmlns:a16="http://schemas.microsoft.com/office/drawing/2014/main" id="{08598731-01EB-49F9-B69E-97A302D402D7}"/>
                </a:ext>
              </a:extLst>
            </p:cNvPr>
            <p:cNvSpPr>
              <a:spLocks noChangeArrowheads="1"/>
            </p:cNvSpPr>
            <p:nvPr/>
          </p:nvSpPr>
          <p:spPr bwMode="auto">
            <a:xfrm>
              <a:off x="1382" y="0"/>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3" name="Oval 41">
              <a:extLst>
                <a:ext uri="{FF2B5EF4-FFF2-40B4-BE49-F238E27FC236}">
                  <a16:creationId xmlns:a16="http://schemas.microsoft.com/office/drawing/2014/main" id="{DB29F715-8627-4FC9-8F4E-02DEB7888A01}"/>
                </a:ext>
              </a:extLst>
            </p:cNvPr>
            <p:cNvSpPr>
              <a:spLocks noChangeArrowheads="1"/>
            </p:cNvSpPr>
            <p:nvPr/>
          </p:nvSpPr>
          <p:spPr bwMode="auto">
            <a:xfrm>
              <a:off x="2039" y="1002"/>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4" name="Oval 42">
              <a:extLst>
                <a:ext uri="{FF2B5EF4-FFF2-40B4-BE49-F238E27FC236}">
                  <a16:creationId xmlns:a16="http://schemas.microsoft.com/office/drawing/2014/main" id="{E887440A-4204-48B4-BAB4-2F58D7CE96CD}"/>
                </a:ext>
              </a:extLst>
            </p:cNvPr>
            <p:cNvSpPr>
              <a:spLocks noChangeArrowheads="1"/>
            </p:cNvSpPr>
            <p:nvPr/>
          </p:nvSpPr>
          <p:spPr bwMode="auto">
            <a:xfrm>
              <a:off x="1412" y="1007"/>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5" name="Oval 43">
              <a:extLst>
                <a:ext uri="{FF2B5EF4-FFF2-40B4-BE49-F238E27FC236}">
                  <a16:creationId xmlns:a16="http://schemas.microsoft.com/office/drawing/2014/main" id="{E7A9308B-B669-4B2B-8779-EB3125DC685B}"/>
                </a:ext>
              </a:extLst>
            </p:cNvPr>
            <p:cNvSpPr>
              <a:spLocks noChangeArrowheads="1"/>
            </p:cNvSpPr>
            <p:nvPr/>
          </p:nvSpPr>
          <p:spPr bwMode="auto">
            <a:xfrm>
              <a:off x="929" y="790"/>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6" name="Line 44">
              <a:extLst>
                <a:ext uri="{FF2B5EF4-FFF2-40B4-BE49-F238E27FC236}">
                  <a16:creationId xmlns:a16="http://schemas.microsoft.com/office/drawing/2014/main" id="{A1B57F9C-5C50-4819-A3BE-31412AFAA8FB}"/>
                </a:ext>
              </a:extLst>
            </p:cNvPr>
            <p:cNvSpPr>
              <a:spLocks noChangeShapeType="1"/>
            </p:cNvSpPr>
            <p:nvPr/>
          </p:nvSpPr>
          <p:spPr bwMode="auto">
            <a:xfrm>
              <a:off x="1195" y="821"/>
              <a:ext cx="264" cy="15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 name="Rectangle 45">
              <a:extLst>
                <a:ext uri="{FF2B5EF4-FFF2-40B4-BE49-F238E27FC236}">
                  <a16:creationId xmlns:a16="http://schemas.microsoft.com/office/drawing/2014/main" id="{746CCF68-5544-4545-B4DA-5228F4ED89E2}"/>
                </a:ext>
              </a:extLst>
            </p:cNvPr>
            <p:cNvSpPr>
              <a:spLocks noChangeArrowheads="1"/>
            </p:cNvSpPr>
            <p:nvPr/>
          </p:nvSpPr>
          <p:spPr bwMode="auto">
            <a:xfrm rot="-5400000">
              <a:off x="1296" y="1338"/>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8" name="Line 46">
              <a:extLst>
                <a:ext uri="{FF2B5EF4-FFF2-40B4-BE49-F238E27FC236}">
                  <a16:creationId xmlns:a16="http://schemas.microsoft.com/office/drawing/2014/main" id="{1E877FE1-97AD-415B-8E25-1AD68A411B51}"/>
                </a:ext>
              </a:extLst>
            </p:cNvPr>
            <p:cNvSpPr>
              <a:spLocks noChangeShapeType="1"/>
            </p:cNvSpPr>
            <p:nvPr/>
          </p:nvSpPr>
          <p:spPr bwMode="auto">
            <a:xfrm flipV="1">
              <a:off x="1195" y="658"/>
              <a:ext cx="226" cy="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9" name="Oval 47">
              <a:extLst>
                <a:ext uri="{FF2B5EF4-FFF2-40B4-BE49-F238E27FC236}">
                  <a16:creationId xmlns:a16="http://schemas.microsoft.com/office/drawing/2014/main" id="{F0E6CBFE-E597-469F-B58B-D7AD4B2C5E11}"/>
                </a:ext>
              </a:extLst>
            </p:cNvPr>
            <p:cNvSpPr>
              <a:spLocks noChangeArrowheads="1"/>
            </p:cNvSpPr>
            <p:nvPr/>
          </p:nvSpPr>
          <p:spPr bwMode="auto">
            <a:xfrm>
              <a:off x="1413" y="169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70" name="Text Box 48">
              <a:extLst>
                <a:ext uri="{FF2B5EF4-FFF2-40B4-BE49-F238E27FC236}">
                  <a16:creationId xmlns:a16="http://schemas.microsoft.com/office/drawing/2014/main" id="{4E5D4A27-F5DC-4A95-8DDC-A94D6A3EB5BB}"/>
                </a:ext>
              </a:extLst>
            </p:cNvPr>
            <p:cNvSpPr txBox="1">
              <a:spLocks noChangeArrowheads="1"/>
            </p:cNvSpPr>
            <p:nvPr/>
          </p:nvSpPr>
          <p:spPr bwMode="auto">
            <a:xfrm>
              <a:off x="1089" y="1209"/>
              <a:ext cx="37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62571" name="Text Box 49">
              <a:extLst>
                <a:ext uri="{FF2B5EF4-FFF2-40B4-BE49-F238E27FC236}">
                  <a16:creationId xmlns:a16="http://schemas.microsoft.com/office/drawing/2014/main" id="{FDBBD443-C0C2-4C53-A68A-BF2738810771}"/>
                </a:ext>
              </a:extLst>
            </p:cNvPr>
            <p:cNvSpPr txBox="1">
              <a:spLocks noChangeArrowheads="1"/>
            </p:cNvSpPr>
            <p:nvPr/>
          </p:nvSpPr>
          <p:spPr bwMode="auto">
            <a:xfrm>
              <a:off x="2299" y="964"/>
              <a:ext cx="24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ea typeface="方正琥珀繁体" pitchFamily="2" charset="-122"/>
                </a:rPr>
                <a:t>+</a:t>
              </a:r>
            </a:p>
          </p:txBody>
        </p:sp>
        <p:sp>
          <p:nvSpPr>
            <p:cNvPr id="62572" name="Text Box 50">
              <a:extLst>
                <a:ext uri="{FF2B5EF4-FFF2-40B4-BE49-F238E27FC236}">
                  <a16:creationId xmlns:a16="http://schemas.microsoft.com/office/drawing/2014/main" id="{24F30612-FFFF-4311-AC9E-427702FD22C5}"/>
                </a:ext>
              </a:extLst>
            </p:cNvPr>
            <p:cNvSpPr txBox="1">
              <a:spLocks noChangeArrowheads="1"/>
            </p:cNvSpPr>
            <p:nvPr/>
          </p:nvSpPr>
          <p:spPr bwMode="auto">
            <a:xfrm>
              <a:off x="1573" y="95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ea typeface="方正琥珀繁体" pitchFamily="2" charset="-122"/>
                </a:rPr>
                <a:t>+</a:t>
              </a:r>
            </a:p>
          </p:txBody>
        </p:sp>
        <p:sp>
          <p:nvSpPr>
            <p:cNvPr id="62573" name="Oval 51">
              <a:extLst>
                <a:ext uri="{FF2B5EF4-FFF2-40B4-BE49-F238E27FC236}">
                  <a16:creationId xmlns:a16="http://schemas.microsoft.com/office/drawing/2014/main" id="{77256671-F111-413E-8E14-B038C17E677B}"/>
                </a:ext>
              </a:extLst>
            </p:cNvPr>
            <p:cNvSpPr>
              <a:spLocks noChangeArrowheads="1"/>
            </p:cNvSpPr>
            <p:nvPr/>
          </p:nvSpPr>
          <p:spPr bwMode="auto">
            <a:xfrm>
              <a:off x="2039" y="169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74" name="Line 52">
              <a:extLst>
                <a:ext uri="{FF2B5EF4-FFF2-40B4-BE49-F238E27FC236}">
                  <a16:creationId xmlns:a16="http://schemas.microsoft.com/office/drawing/2014/main" id="{430B7C06-6200-4F19-989B-589DEA4AAD4C}"/>
                </a:ext>
              </a:extLst>
            </p:cNvPr>
            <p:cNvSpPr>
              <a:spLocks noChangeShapeType="1"/>
            </p:cNvSpPr>
            <p:nvPr/>
          </p:nvSpPr>
          <p:spPr bwMode="auto">
            <a:xfrm>
              <a:off x="367" y="812"/>
              <a:ext cx="0" cy="9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5" name="Rectangle 53">
              <a:extLst>
                <a:ext uri="{FF2B5EF4-FFF2-40B4-BE49-F238E27FC236}">
                  <a16:creationId xmlns:a16="http://schemas.microsoft.com/office/drawing/2014/main" id="{DE5E134B-D947-49F5-8C70-F9AB8088A9A4}"/>
                </a:ext>
              </a:extLst>
            </p:cNvPr>
            <p:cNvSpPr>
              <a:spLocks noChangeArrowheads="1"/>
            </p:cNvSpPr>
            <p:nvPr/>
          </p:nvSpPr>
          <p:spPr bwMode="auto">
            <a:xfrm rot="-5400000">
              <a:off x="228" y="1000"/>
              <a:ext cx="286" cy="8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76" name="Text Box 54">
              <a:extLst>
                <a:ext uri="{FF2B5EF4-FFF2-40B4-BE49-F238E27FC236}">
                  <a16:creationId xmlns:a16="http://schemas.microsoft.com/office/drawing/2014/main" id="{47E97285-DC23-4C89-9BC6-7DE807D71583}"/>
                </a:ext>
              </a:extLst>
            </p:cNvPr>
            <p:cNvSpPr txBox="1">
              <a:spLocks noChangeArrowheads="1"/>
            </p:cNvSpPr>
            <p:nvPr/>
          </p:nvSpPr>
          <p:spPr bwMode="auto">
            <a:xfrm>
              <a:off x="0" y="825"/>
              <a:ext cx="387"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S</a:t>
              </a:r>
              <a:endParaRPr lang="en-US" altLang="zh-CN" b="0">
                <a:solidFill>
                  <a:srgbClr val="0000FF"/>
                </a:solidFill>
              </a:endParaRPr>
            </a:p>
          </p:txBody>
        </p:sp>
        <p:sp>
          <p:nvSpPr>
            <p:cNvPr id="62577" name="Oval 55">
              <a:extLst>
                <a:ext uri="{FF2B5EF4-FFF2-40B4-BE49-F238E27FC236}">
                  <a16:creationId xmlns:a16="http://schemas.microsoft.com/office/drawing/2014/main" id="{161C0805-B2FE-4E3D-B85E-B5F70EECC775}"/>
                </a:ext>
              </a:extLst>
            </p:cNvPr>
            <p:cNvSpPr>
              <a:spLocks noChangeArrowheads="1"/>
            </p:cNvSpPr>
            <p:nvPr/>
          </p:nvSpPr>
          <p:spPr bwMode="auto">
            <a:xfrm>
              <a:off x="247" y="1330"/>
              <a:ext cx="240" cy="240"/>
            </a:xfrm>
            <a:prstGeom prst="ellipse">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78" name="Text Box 56">
              <a:extLst>
                <a:ext uri="{FF2B5EF4-FFF2-40B4-BE49-F238E27FC236}">
                  <a16:creationId xmlns:a16="http://schemas.microsoft.com/office/drawing/2014/main" id="{3E705388-70D0-402C-BD4C-4042DD7F594A}"/>
                </a:ext>
              </a:extLst>
            </p:cNvPr>
            <p:cNvSpPr txBox="1">
              <a:spLocks noChangeArrowheads="1"/>
            </p:cNvSpPr>
            <p:nvPr/>
          </p:nvSpPr>
          <p:spPr bwMode="auto">
            <a:xfrm>
              <a:off x="337" y="1119"/>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ea typeface="方正琥珀繁体" pitchFamily="2" charset="-122"/>
                </a:rPr>
                <a:t>+</a:t>
              </a:r>
            </a:p>
          </p:txBody>
        </p:sp>
        <p:grpSp>
          <p:nvGrpSpPr>
            <p:cNvPr id="62579" name="Group 57">
              <a:extLst>
                <a:ext uri="{FF2B5EF4-FFF2-40B4-BE49-F238E27FC236}">
                  <a16:creationId xmlns:a16="http://schemas.microsoft.com/office/drawing/2014/main" id="{FA924950-3775-47CA-9001-34B6F5E68820}"/>
                </a:ext>
              </a:extLst>
            </p:cNvPr>
            <p:cNvGrpSpPr>
              <a:grpSpLocks/>
            </p:cNvGrpSpPr>
            <p:nvPr/>
          </p:nvGrpSpPr>
          <p:grpSpPr bwMode="auto">
            <a:xfrm>
              <a:off x="253" y="1234"/>
              <a:ext cx="317" cy="475"/>
              <a:chOff x="0" y="0"/>
              <a:chExt cx="317" cy="475"/>
            </a:xfrm>
          </p:grpSpPr>
          <p:sp>
            <p:nvSpPr>
              <p:cNvPr id="62582" name="Text Box 58">
                <a:extLst>
                  <a:ext uri="{FF2B5EF4-FFF2-40B4-BE49-F238E27FC236}">
                    <a16:creationId xmlns:a16="http://schemas.microsoft.com/office/drawing/2014/main" id="{EA8D3E35-B131-4FE7-A43A-804E53AFDD33}"/>
                  </a:ext>
                </a:extLst>
              </p:cNvPr>
              <p:cNvSpPr txBox="1">
                <a:spLocks noChangeArrowheads="1"/>
              </p:cNvSpPr>
              <p:nvPr/>
            </p:nvSpPr>
            <p:spPr bwMode="auto">
              <a:xfrm>
                <a:off x="0" y="36"/>
                <a:ext cx="28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p>
            </p:txBody>
          </p:sp>
          <p:sp>
            <p:nvSpPr>
              <p:cNvPr id="62583" name="Text Box 59">
                <a:extLst>
                  <a:ext uri="{FF2B5EF4-FFF2-40B4-BE49-F238E27FC236}">
                    <a16:creationId xmlns:a16="http://schemas.microsoft.com/office/drawing/2014/main" id="{50DAFB2A-67DF-4AE6-9503-D65952771C72}"/>
                  </a:ext>
                </a:extLst>
              </p:cNvPr>
              <p:cNvSpPr txBox="1">
                <a:spLocks noChangeArrowheads="1"/>
              </p:cNvSpPr>
              <p:nvPr/>
            </p:nvSpPr>
            <p:spPr bwMode="auto">
              <a:xfrm>
                <a:off x="88" y="0"/>
                <a:ext cx="229"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b="0"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grpSp>
        <p:graphicFrame>
          <p:nvGraphicFramePr>
            <p:cNvPr id="62580" name="Object 60">
              <a:extLst>
                <a:ext uri="{FF2B5EF4-FFF2-40B4-BE49-F238E27FC236}">
                  <a16:creationId xmlns:a16="http://schemas.microsoft.com/office/drawing/2014/main" id="{1966563F-E280-44CA-ABEA-35B417C4C730}"/>
                </a:ext>
              </a:extLst>
            </p:cNvPr>
            <p:cNvGraphicFramePr>
              <a:graphicFrameLocks noChangeAspect="1"/>
            </p:cNvGraphicFramePr>
            <p:nvPr/>
          </p:nvGraphicFramePr>
          <p:xfrm>
            <a:off x="6" y="1267"/>
            <a:ext cx="231" cy="290"/>
          </p:xfrm>
          <a:graphic>
            <a:graphicData uri="http://schemas.openxmlformats.org/presentationml/2006/ole">
              <mc:AlternateContent xmlns:mc="http://schemas.openxmlformats.org/markup-compatibility/2006">
                <mc:Choice xmlns:v="urn:schemas-microsoft-com:vml" Requires="v">
                  <p:oleObj spid="_x0000_s62590" r:id="rId4" imgW="192168" imgH="243413" progId="Equation.3">
                    <p:embed/>
                  </p:oleObj>
                </mc:Choice>
                <mc:Fallback>
                  <p:oleObj r:id="rId4" imgW="192168" imgH="243413" progId="Equation.3">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 y="1267"/>
                          <a:ext cx="231"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81" name="Object 61">
              <a:extLst>
                <a:ext uri="{FF2B5EF4-FFF2-40B4-BE49-F238E27FC236}">
                  <a16:creationId xmlns:a16="http://schemas.microsoft.com/office/drawing/2014/main" id="{13676DCF-79FB-4FAA-9999-E0AEC1AEDB22}"/>
                </a:ext>
              </a:extLst>
            </p:cNvPr>
            <p:cNvGraphicFramePr>
              <a:graphicFrameLocks noChangeAspect="1"/>
            </p:cNvGraphicFramePr>
            <p:nvPr/>
          </p:nvGraphicFramePr>
          <p:xfrm>
            <a:off x="2319" y="1230"/>
            <a:ext cx="260" cy="309"/>
          </p:xfrm>
          <a:graphic>
            <a:graphicData uri="http://schemas.openxmlformats.org/presentationml/2006/ole">
              <mc:AlternateContent xmlns:mc="http://schemas.openxmlformats.org/markup-compatibility/2006">
                <mc:Choice xmlns:v="urn:schemas-microsoft-com:vml" Requires="v">
                  <p:oleObj spid="_x0000_s62591" r:id="rId6" imgW="204890" imgH="243306" progId="Equation.3">
                    <p:embed/>
                  </p:oleObj>
                </mc:Choice>
                <mc:Fallback>
                  <p:oleObj r:id="rId6" imgW="204890" imgH="243306"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9" y="1230"/>
                          <a:ext cx="260"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526" name="Group 62">
            <a:extLst>
              <a:ext uri="{FF2B5EF4-FFF2-40B4-BE49-F238E27FC236}">
                <a16:creationId xmlns:a16="http://schemas.microsoft.com/office/drawing/2014/main" id="{C1866803-6455-4CBF-9E64-6C3D983D07AF}"/>
              </a:ext>
            </a:extLst>
          </p:cNvPr>
          <p:cNvGrpSpPr>
            <a:grpSpLocks/>
          </p:cNvGrpSpPr>
          <p:nvPr/>
        </p:nvGrpSpPr>
        <p:grpSpPr bwMode="auto">
          <a:xfrm>
            <a:off x="0" y="1828800"/>
            <a:ext cx="3124200" cy="2844800"/>
            <a:chOff x="0" y="0"/>
            <a:chExt cx="2286" cy="1896"/>
          </a:xfrm>
        </p:grpSpPr>
        <p:graphicFrame>
          <p:nvGraphicFramePr>
            <p:cNvPr id="62534" name="Object 63">
              <a:extLst>
                <a:ext uri="{FF2B5EF4-FFF2-40B4-BE49-F238E27FC236}">
                  <a16:creationId xmlns:a16="http://schemas.microsoft.com/office/drawing/2014/main" id="{142EC6EF-727C-42EA-8FD6-BCDCB978B385}"/>
                </a:ext>
              </a:extLst>
            </p:cNvPr>
            <p:cNvGraphicFramePr>
              <a:graphicFrameLocks noChangeAspect="1"/>
            </p:cNvGraphicFramePr>
            <p:nvPr/>
          </p:nvGraphicFramePr>
          <p:xfrm>
            <a:off x="0" y="0"/>
            <a:ext cx="2286" cy="1620"/>
          </p:xfrm>
          <a:graphic>
            <a:graphicData uri="http://schemas.openxmlformats.org/presentationml/2006/ole">
              <mc:AlternateContent xmlns:mc="http://schemas.openxmlformats.org/markup-compatibility/2006">
                <mc:Choice xmlns:v="urn:schemas-microsoft-com:vml" Requires="v">
                  <p:oleObj spid="_x0000_s62592" name="BMP 图像" r:id="rId8" imgW="3629111" imgH="2572127" progId="Paint.Picture">
                    <p:embed/>
                  </p:oleObj>
                </mc:Choice>
                <mc:Fallback>
                  <p:oleObj name="BMP 图像" r:id="rId8" imgW="3629111" imgH="2572127" progId="Paint.Picture">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286" cy="162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35" name="Text Box 64">
              <a:extLst>
                <a:ext uri="{FF2B5EF4-FFF2-40B4-BE49-F238E27FC236}">
                  <a16:creationId xmlns:a16="http://schemas.microsoft.com/office/drawing/2014/main" id="{C4804AE8-7680-4DD8-8A40-C490DB6679BD}"/>
                </a:ext>
              </a:extLst>
            </p:cNvPr>
            <p:cNvSpPr txBox="1">
              <a:spLocks noChangeArrowheads="1"/>
            </p:cNvSpPr>
            <p:nvPr/>
          </p:nvSpPr>
          <p:spPr bwMode="auto">
            <a:xfrm>
              <a:off x="383" y="1632"/>
              <a:ext cx="1634" cy="26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accent2"/>
                  </a:solidFill>
                </a:rPr>
                <a:t>  共射极放大电路</a:t>
              </a:r>
              <a:endParaRPr lang="zh-CN" altLang="en-US" b="0">
                <a:solidFill>
                  <a:srgbClr val="FF0066"/>
                </a:solidFill>
              </a:endParaRPr>
            </a:p>
          </p:txBody>
        </p:sp>
      </p:grpSp>
      <p:sp>
        <p:nvSpPr>
          <p:cNvPr id="62473" name="Rectangle 65">
            <a:extLst>
              <a:ext uri="{FF2B5EF4-FFF2-40B4-BE49-F238E27FC236}">
                <a16:creationId xmlns:a16="http://schemas.microsoft.com/office/drawing/2014/main" id="{373F660F-BC16-4F5F-9043-85000A2F5B8F}"/>
              </a:ext>
            </a:extLst>
          </p:cNvPr>
          <p:cNvSpPr>
            <a:spLocks noChangeArrowheads="1"/>
          </p:cNvSpPr>
          <p:nvPr/>
        </p:nvSpPr>
        <p:spPr bwMode="auto">
          <a:xfrm>
            <a:off x="609600" y="4343400"/>
            <a:ext cx="2057400" cy="3048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2530" name="Group 66">
            <a:extLst>
              <a:ext uri="{FF2B5EF4-FFF2-40B4-BE49-F238E27FC236}">
                <a16:creationId xmlns:a16="http://schemas.microsoft.com/office/drawing/2014/main" id="{248FDB28-3171-43DF-86CB-66A1B7260160}"/>
              </a:ext>
            </a:extLst>
          </p:cNvPr>
          <p:cNvGrpSpPr>
            <a:grpSpLocks/>
          </p:cNvGrpSpPr>
          <p:nvPr/>
        </p:nvGrpSpPr>
        <p:grpSpPr bwMode="auto">
          <a:xfrm>
            <a:off x="4344988" y="1165225"/>
            <a:ext cx="4799012" cy="2644775"/>
            <a:chOff x="0" y="0"/>
            <a:chExt cx="3023" cy="1666"/>
          </a:xfrm>
        </p:grpSpPr>
        <p:sp>
          <p:nvSpPr>
            <p:cNvPr id="62475" name="Line 67">
              <a:extLst>
                <a:ext uri="{FF2B5EF4-FFF2-40B4-BE49-F238E27FC236}">
                  <a16:creationId xmlns:a16="http://schemas.microsoft.com/office/drawing/2014/main" id="{163E2EC4-FAD7-432B-A799-27B3D087DAAD}"/>
                </a:ext>
              </a:extLst>
            </p:cNvPr>
            <p:cNvSpPr>
              <a:spLocks noChangeShapeType="1"/>
            </p:cNvSpPr>
            <p:nvPr/>
          </p:nvSpPr>
          <p:spPr bwMode="auto">
            <a:xfrm>
              <a:off x="1432" y="689"/>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6" name="Line 68">
              <a:extLst>
                <a:ext uri="{FF2B5EF4-FFF2-40B4-BE49-F238E27FC236}">
                  <a16:creationId xmlns:a16="http://schemas.microsoft.com/office/drawing/2014/main" id="{4AC5FDE5-07B4-459C-A3F3-957D2F70EE35}"/>
                </a:ext>
              </a:extLst>
            </p:cNvPr>
            <p:cNvSpPr>
              <a:spLocks noChangeShapeType="1"/>
            </p:cNvSpPr>
            <p:nvPr/>
          </p:nvSpPr>
          <p:spPr bwMode="auto">
            <a:xfrm rot="-5400000">
              <a:off x="1426" y="511"/>
              <a:ext cx="1" cy="3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69">
              <a:extLst>
                <a:ext uri="{FF2B5EF4-FFF2-40B4-BE49-F238E27FC236}">
                  <a16:creationId xmlns:a16="http://schemas.microsoft.com/office/drawing/2014/main" id="{7F2FA568-C98A-44D5-8BB3-48A56EE38D95}"/>
                </a:ext>
              </a:extLst>
            </p:cNvPr>
            <p:cNvSpPr>
              <a:spLocks noChangeShapeType="1"/>
            </p:cNvSpPr>
            <p:nvPr/>
          </p:nvSpPr>
          <p:spPr bwMode="auto">
            <a:xfrm rot="-9245579">
              <a:off x="1170" y="461"/>
              <a:ext cx="264" cy="15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8" name="Line 70">
              <a:extLst>
                <a:ext uri="{FF2B5EF4-FFF2-40B4-BE49-F238E27FC236}">
                  <a16:creationId xmlns:a16="http://schemas.microsoft.com/office/drawing/2014/main" id="{0687ADEA-795C-40E2-B92A-BBA9793DBCE4}"/>
                </a:ext>
              </a:extLst>
            </p:cNvPr>
            <p:cNvSpPr>
              <a:spLocks noChangeShapeType="1"/>
            </p:cNvSpPr>
            <p:nvPr/>
          </p:nvSpPr>
          <p:spPr bwMode="auto">
            <a:xfrm rot="19800000" flipV="1">
              <a:off x="1404" y="488"/>
              <a:ext cx="286" cy="14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9" name="Line 71">
              <a:extLst>
                <a:ext uri="{FF2B5EF4-FFF2-40B4-BE49-F238E27FC236}">
                  <a16:creationId xmlns:a16="http://schemas.microsoft.com/office/drawing/2014/main" id="{B42A3793-03BC-4709-A0A0-94BCB0549871}"/>
                </a:ext>
              </a:extLst>
            </p:cNvPr>
            <p:cNvSpPr>
              <a:spLocks noChangeShapeType="1"/>
            </p:cNvSpPr>
            <p:nvPr/>
          </p:nvSpPr>
          <p:spPr bwMode="auto">
            <a:xfrm rot="900000">
              <a:off x="1284" y="518"/>
              <a:ext cx="144"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0" name="Line 72">
              <a:extLst>
                <a:ext uri="{FF2B5EF4-FFF2-40B4-BE49-F238E27FC236}">
                  <a16:creationId xmlns:a16="http://schemas.microsoft.com/office/drawing/2014/main" id="{3C8912E5-5C03-4A64-B997-9FBFC0716476}"/>
                </a:ext>
              </a:extLst>
            </p:cNvPr>
            <p:cNvSpPr>
              <a:spLocks noChangeShapeType="1"/>
            </p:cNvSpPr>
            <p:nvPr/>
          </p:nvSpPr>
          <p:spPr bwMode="auto">
            <a:xfrm rot="-5400000">
              <a:off x="1497" y="295"/>
              <a:ext cx="3" cy="26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1" name="Line 73">
              <a:extLst>
                <a:ext uri="{FF2B5EF4-FFF2-40B4-BE49-F238E27FC236}">
                  <a16:creationId xmlns:a16="http://schemas.microsoft.com/office/drawing/2014/main" id="{C07CF541-01C1-4E2B-8F0A-C1BEAF85A549}"/>
                </a:ext>
              </a:extLst>
            </p:cNvPr>
            <p:cNvSpPr>
              <a:spLocks noChangeShapeType="1"/>
            </p:cNvSpPr>
            <p:nvPr/>
          </p:nvSpPr>
          <p:spPr bwMode="auto">
            <a:xfrm rot="-5400000">
              <a:off x="1914" y="126"/>
              <a:ext cx="0" cy="6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2" name="Line 74">
              <a:extLst>
                <a:ext uri="{FF2B5EF4-FFF2-40B4-BE49-F238E27FC236}">
                  <a16:creationId xmlns:a16="http://schemas.microsoft.com/office/drawing/2014/main" id="{9DAB59C7-2A38-48FD-A983-3CAB18122875}"/>
                </a:ext>
              </a:extLst>
            </p:cNvPr>
            <p:cNvSpPr>
              <a:spLocks noChangeShapeType="1"/>
            </p:cNvSpPr>
            <p:nvPr/>
          </p:nvSpPr>
          <p:spPr bwMode="auto">
            <a:xfrm>
              <a:off x="1994" y="451"/>
              <a:ext cx="0" cy="8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3" name="Line 75">
              <a:extLst>
                <a:ext uri="{FF2B5EF4-FFF2-40B4-BE49-F238E27FC236}">
                  <a16:creationId xmlns:a16="http://schemas.microsoft.com/office/drawing/2014/main" id="{8C538EBA-6DAA-429F-B9F8-9962A83A942D}"/>
                </a:ext>
              </a:extLst>
            </p:cNvPr>
            <p:cNvSpPr>
              <a:spLocks noChangeShapeType="1"/>
            </p:cNvSpPr>
            <p:nvPr/>
          </p:nvSpPr>
          <p:spPr bwMode="auto">
            <a:xfrm>
              <a:off x="2590" y="440"/>
              <a:ext cx="0" cy="11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4" name="Line 76">
              <a:extLst>
                <a:ext uri="{FF2B5EF4-FFF2-40B4-BE49-F238E27FC236}">
                  <a16:creationId xmlns:a16="http://schemas.microsoft.com/office/drawing/2014/main" id="{B215542E-0DB1-4A64-B92B-8EF4E4BA25F8}"/>
                </a:ext>
              </a:extLst>
            </p:cNvPr>
            <p:cNvSpPr>
              <a:spLocks noChangeShapeType="1"/>
            </p:cNvSpPr>
            <p:nvPr/>
          </p:nvSpPr>
          <p:spPr bwMode="auto">
            <a:xfrm>
              <a:off x="822" y="419"/>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5" name="Line 77">
              <a:extLst>
                <a:ext uri="{FF2B5EF4-FFF2-40B4-BE49-F238E27FC236}">
                  <a16:creationId xmlns:a16="http://schemas.microsoft.com/office/drawing/2014/main" id="{97246BF5-2943-4F89-B372-D342ABDFB23E}"/>
                </a:ext>
              </a:extLst>
            </p:cNvPr>
            <p:cNvSpPr>
              <a:spLocks noChangeShapeType="1"/>
            </p:cNvSpPr>
            <p:nvPr/>
          </p:nvSpPr>
          <p:spPr bwMode="auto">
            <a:xfrm>
              <a:off x="812" y="1453"/>
              <a:ext cx="0" cy="2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2486" name="Group 78">
              <a:extLst>
                <a:ext uri="{FF2B5EF4-FFF2-40B4-BE49-F238E27FC236}">
                  <a16:creationId xmlns:a16="http://schemas.microsoft.com/office/drawing/2014/main" id="{5600C11A-0612-43B4-BB6A-BE89F2D0ED89}"/>
                </a:ext>
              </a:extLst>
            </p:cNvPr>
            <p:cNvGrpSpPr>
              <a:grpSpLocks/>
            </p:cNvGrpSpPr>
            <p:nvPr/>
          </p:nvGrpSpPr>
          <p:grpSpPr bwMode="auto">
            <a:xfrm>
              <a:off x="620" y="1357"/>
              <a:ext cx="384" cy="84"/>
              <a:chOff x="0" y="0"/>
              <a:chExt cx="384" cy="84"/>
            </a:xfrm>
          </p:grpSpPr>
          <p:sp>
            <p:nvSpPr>
              <p:cNvPr id="62532" name="Line 79">
                <a:extLst>
                  <a:ext uri="{FF2B5EF4-FFF2-40B4-BE49-F238E27FC236}">
                    <a16:creationId xmlns:a16="http://schemas.microsoft.com/office/drawing/2014/main" id="{8E3BE367-15FB-4741-9703-85D90E644548}"/>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3" name="Line 80">
                <a:extLst>
                  <a:ext uri="{FF2B5EF4-FFF2-40B4-BE49-F238E27FC236}">
                    <a16:creationId xmlns:a16="http://schemas.microsoft.com/office/drawing/2014/main" id="{B98CFD2E-9735-47D0-A638-C3518F6A7D2D}"/>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487" name="Group 81">
              <a:extLst>
                <a:ext uri="{FF2B5EF4-FFF2-40B4-BE49-F238E27FC236}">
                  <a16:creationId xmlns:a16="http://schemas.microsoft.com/office/drawing/2014/main" id="{98B270ED-E32F-4B2B-913A-B1DF3941F018}"/>
                </a:ext>
              </a:extLst>
            </p:cNvPr>
            <p:cNvGrpSpPr>
              <a:grpSpLocks/>
            </p:cNvGrpSpPr>
            <p:nvPr/>
          </p:nvGrpSpPr>
          <p:grpSpPr bwMode="auto">
            <a:xfrm>
              <a:off x="1794" y="1261"/>
              <a:ext cx="384" cy="243"/>
              <a:chOff x="0" y="0"/>
              <a:chExt cx="384" cy="243"/>
            </a:xfrm>
          </p:grpSpPr>
          <p:grpSp>
            <p:nvGrpSpPr>
              <p:cNvPr id="2" name="Group 82">
                <a:extLst>
                  <a:ext uri="{FF2B5EF4-FFF2-40B4-BE49-F238E27FC236}">
                    <a16:creationId xmlns:a16="http://schemas.microsoft.com/office/drawing/2014/main" id="{76C70445-3D96-4005-ADF4-DCA85B96A129}"/>
                  </a:ext>
                </a:extLst>
              </p:cNvPr>
              <p:cNvGrpSpPr>
                <a:grpSpLocks/>
              </p:cNvGrpSpPr>
              <p:nvPr/>
            </p:nvGrpSpPr>
            <p:grpSpPr bwMode="auto">
              <a:xfrm rot="10765900">
                <a:off x="0" y="0"/>
                <a:ext cx="384" cy="84"/>
                <a:chOff x="0" y="0"/>
                <a:chExt cx="384" cy="84"/>
              </a:xfrm>
            </p:grpSpPr>
            <p:sp>
              <p:nvSpPr>
                <p:cNvPr id="3" name="Line 83">
                  <a:extLst>
                    <a:ext uri="{FF2B5EF4-FFF2-40B4-BE49-F238E27FC236}">
                      <a16:creationId xmlns:a16="http://schemas.microsoft.com/office/drawing/2014/main" id="{062586A7-2951-4E63-8F79-E90739A1D946}"/>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1" name="Line 84">
                  <a:extLst>
                    <a:ext uri="{FF2B5EF4-FFF2-40B4-BE49-F238E27FC236}">
                      <a16:creationId xmlns:a16="http://schemas.microsoft.com/office/drawing/2014/main" id="{4435F2C0-C785-4C7E-BA89-D319A85C3FA7}"/>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527" name="Group 85">
                <a:extLst>
                  <a:ext uri="{FF2B5EF4-FFF2-40B4-BE49-F238E27FC236}">
                    <a16:creationId xmlns:a16="http://schemas.microsoft.com/office/drawing/2014/main" id="{4016A5DA-A98D-4E7E-9FA0-D4534D7F20C1}"/>
                  </a:ext>
                </a:extLst>
              </p:cNvPr>
              <p:cNvGrpSpPr>
                <a:grpSpLocks/>
              </p:cNvGrpSpPr>
              <p:nvPr/>
            </p:nvGrpSpPr>
            <p:grpSpPr bwMode="auto">
              <a:xfrm rot="10765900">
                <a:off x="0" y="159"/>
                <a:ext cx="384" cy="84"/>
                <a:chOff x="0" y="0"/>
                <a:chExt cx="384" cy="84"/>
              </a:xfrm>
            </p:grpSpPr>
            <p:sp>
              <p:nvSpPr>
                <p:cNvPr id="62528" name="Line 86">
                  <a:extLst>
                    <a:ext uri="{FF2B5EF4-FFF2-40B4-BE49-F238E27FC236}">
                      <a16:creationId xmlns:a16="http://schemas.microsoft.com/office/drawing/2014/main" id="{12EA4FD7-4D95-4B30-ADAE-F4856032B68E}"/>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9" name="Line 87">
                  <a:extLst>
                    <a:ext uri="{FF2B5EF4-FFF2-40B4-BE49-F238E27FC236}">
                      <a16:creationId xmlns:a16="http://schemas.microsoft.com/office/drawing/2014/main" id="{E4EFB5C6-1BBA-4315-84A9-F012F1517428}"/>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2488" name="Line 88">
              <a:extLst>
                <a:ext uri="{FF2B5EF4-FFF2-40B4-BE49-F238E27FC236}">
                  <a16:creationId xmlns:a16="http://schemas.microsoft.com/office/drawing/2014/main" id="{03057520-A5F2-4863-B999-67E6D68FBE14}"/>
                </a:ext>
              </a:extLst>
            </p:cNvPr>
            <p:cNvSpPr>
              <a:spLocks noChangeShapeType="1"/>
            </p:cNvSpPr>
            <p:nvPr/>
          </p:nvSpPr>
          <p:spPr bwMode="auto">
            <a:xfrm>
              <a:off x="1973" y="1532"/>
              <a:ext cx="0" cy="1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9" name="Rectangle 89">
              <a:extLst>
                <a:ext uri="{FF2B5EF4-FFF2-40B4-BE49-F238E27FC236}">
                  <a16:creationId xmlns:a16="http://schemas.microsoft.com/office/drawing/2014/main" id="{F0702E62-811D-4DCE-9FA7-0180D963C9C4}"/>
                </a:ext>
              </a:extLst>
            </p:cNvPr>
            <p:cNvSpPr>
              <a:spLocks noChangeArrowheads="1"/>
            </p:cNvSpPr>
            <p:nvPr/>
          </p:nvSpPr>
          <p:spPr bwMode="auto">
            <a:xfrm rot="-5400000">
              <a:off x="1808" y="818"/>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490" name="Line 90">
              <a:extLst>
                <a:ext uri="{FF2B5EF4-FFF2-40B4-BE49-F238E27FC236}">
                  <a16:creationId xmlns:a16="http://schemas.microsoft.com/office/drawing/2014/main" id="{2B6AF8F9-1309-4198-869A-E04D423031EB}"/>
                </a:ext>
              </a:extLst>
            </p:cNvPr>
            <p:cNvSpPr>
              <a:spLocks noChangeShapeType="1"/>
            </p:cNvSpPr>
            <p:nvPr/>
          </p:nvSpPr>
          <p:spPr bwMode="auto">
            <a:xfrm>
              <a:off x="594" y="301"/>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Line 91">
              <a:extLst>
                <a:ext uri="{FF2B5EF4-FFF2-40B4-BE49-F238E27FC236}">
                  <a16:creationId xmlns:a16="http://schemas.microsoft.com/office/drawing/2014/main" id="{C08E2DF8-AAB5-4194-9E13-3F135572E478}"/>
                </a:ext>
              </a:extLst>
            </p:cNvPr>
            <p:cNvSpPr>
              <a:spLocks noChangeShapeType="1"/>
            </p:cNvSpPr>
            <p:nvPr/>
          </p:nvSpPr>
          <p:spPr bwMode="auto">
            <a:xfrm>
              <a:off x="503" y="301"/>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2" name="Line 92">
              <a:extLst>
                <a:ext uri="{FF2B5EF4-FFF2-40B4-BE49-F238E27FC236}">
                  <a16:creationId xmlns:a16="http://schemas.microsoft.com/office/drawing/2014/main" id="{44923676-885E-4C50-82D1-A4B9A16C60AB}"/>
                </a:ext>
              </a:extLst>
            </p:cNvPr>
            <p:cNvSpPr>
              <a:spLocks noChangeShapeType="1"/>
            </p:cNvSpPr>
            <p:nvPr/>
          </p:nvSpPr>
          <p:spPr bwMode="auto">
            <a:xfrm>
              <a:off x="2321" y="323"/>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3" name="Line 93">
              <a:extLst>
                <a:ext uri="{FF2B5EF4-FFF2-40B4-BE49-F238E27FC236}">
                  <a16:creationId xmlns:a16="http://schemas.microsoft.com/office/drawing/2014/main" id="{E0C89141-0C6A-4AC8-BD84-B3A1E0B7D7D5}"/>
                </a:ext>
              </a:extLst>
            </p:cNvPr>
            <p:cNvSpPr>
              <a:spLocks noChangeShapeType="1"/>
            </p:cNvSpPr>
            <p:nvPr/>
          </p:nvSpPr>
          <p:spPr bwMode="auto">
            <a:xfrm>
              <a:off x="2230" y="323"/>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4" name="Text Box 94">
              <a:extLst>
                <a:ext uri="{FF2B5EF4-FFF2-40B4-BE49-F238E27FC236}">
                  <a16:creationId xmlns:a16="http://schemas.microsoft.com/office/drawing/2014/main" id="{A1783FCF-A414-4C2F-AF06-3CA6CED6FC03}"/>
                </a:ext>
              </a:extLst>
            </p:cNvPr>
            <p:cNvSpPr txBox="1">
              <a:spLocks noChangeArrowheads="1"/>
            </p:cNvSpPr>
            <p:nvPr/>
          </p:nvSpPr>
          <p:spPr bwMode="auto">
            <a:xfrm>
              <a:off x="400" y="0"/>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1</a:t>
              </a:r>
              <a:endParaRPr lang="en-US" altLang="zh-CN">
                <a:solidFill>
                  <a:srgbClr val="0000FF"/>
                </a:solidFill>
              </a:endParaRPr>
            </a:p>
          </p:txBody>
        </p:sp>
        <p:sp>
          <p:nvSpPr>
            <p:cNvPr id="62495" name="Text Box 95">
              <a:extLst>
                <a:ext uri="{FF2B5EF4-FFF2-40B4-BE49-F238E27FC236}">
                  <a16:creationId xmlns:a16="http://schemas.microsoft.com/office/drawing/2014/main" id="{F9BFFE50-EC28-4159-B99D-E7865D2828BC}"/>
                </a:ext>
              </a:extLst>
            </p:cNvPr>
            <p:cNvSpPr txBox="1">
              <a:spLocks noChangeArrowheads="1"/>
            </p:cNvSpPr>
            <p:nvPr/>
          </p:nvSpPr>
          <p:spPr bwMode="auto">
            <a:xfrm>
              <a:off x="2142" y="40"/>
              <a:ext cx="30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C</a:t>
              </a:r>
              <a:r>
                <a:rPr lang="en-US" altLang="zh-CN" baseline="-25000">
                  <a:solidFill>
                    <a:srgbClr val="0000FF"/>
                  </a:solidFill>
                </a:rPr>
                <a:t>2</a:t>
              </a:r>
              <a:endParaRPr lang="en-US" altLang="zh-CN">
                <a:solidFill>
                  <a:srgbClr val="0000FF"/>
                </a:solidFill>
              </a:endParaRPr>
            </a:p>
          </p:txBody>
        </p:sp>
        <p:sp>
          <p:nvSpPr>
            <p:cNvPr id="62496" name="Text Box 96">
              <a:extLst>
                <a:ext uri="{FF2B5EF4-FFF2-40B4-BE49-F238E27FC236}">
                  <a16:creationId xmlns:a16="http://schemas.microsoft.com/office/drawing/2014/main" id="{156D44DA-EC58-406F-92DD-CB5D74874CD3}"/>
                </a:ext>
              </a:extLst>
            </p:cNvPr>
            <p:cNvSpPr txBox="1">
              <a:spLocks noChangeArrowheads="1"/>
            </p:cNvSpPr>
            <p:nvPr/>
          </p:nvSpPr>
          <p:spPr bwMode="auto">
            <a:xfrm>
              <a:off x="575" y="19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62497" name="Text Box 97">
              <a:extLst>
                <a:ext uri="{FF2B5EF4-FFF2-40B4-BE49-F238E27FC236}">
                  <a16:creationId xmlns:a16="http://schemas.microsoft.com/office/drawing/2014/main" id="{2CDAFF78-2619-4E41-86CC-44D344EF2B75}"/>
                </a:ext>
              </a:extLst>
            </p:cNvPr>
            <p:cNvSpPr txBox="1">
              <a:spLocks noChangeArrowheads="1"/>
            </p:cNvSpPr>
            <p:nvPr/>
          </p:nvSpPr>
          <p:spPr bwMode="auto">
            <a:xfrm>
              <a:off x="2020" y="205"/>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62498" name="Text Box 98">
              <a:extLst>
                <a:ext uri="{FF2B5EF4-FFF2-40B4-BE49-F238E27FC236}">
                  <a16:creationId xmlns:a16="http://schemas.microsoft.com/office/drawing/2014/main" id="{2A1873BA-051C-4C1B-A9C0-493A512D9861}"/>
                </a:ext>
              </a:extLst>
            </p:cNvPr>
            <p:cNvSpPr txBox="1">
              <a:spLocks noChangeArrowheads="1"/>
            </p:cNvSpPr>
            <p:nvPr/>
          </p:nvSpPr>
          <p:spPr bwMode="auto">
            <a:xfrm>
              <a:off x="0" y="637"/>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62499" name="Text Box 99">
              <a:extLst>
                <a:ext uri="{FF2B5EF4-FFF2-40B4-BE49-F238E27FC236}">
                  <a16:creationId xmlns:a16="http://schemas.microsoft.com/office/drawing/2014/main" id="{ED9A8017-EC89-45B0-B958-CF096B30FCE9}"/>
                </a:ext>
              </a:extLst>
            </p:cNvPr>
            <p:cNvSpPr txBox="1">
              <a:spLocks noChangeArrowheads="1"/>
            </p:cNvSpPr>
            <p:nvPr/>
          </p:nvSpPr>
          <p:spPr bwMode="auto">
            <a:xfrm>
              <a:off x="24" y="126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sp>
          <p:nvSpPr>
            <p:cNvPr id="62500" name="Text Box 100">
              <a:extLst>
                <a:ext uri="{FF2B5EF4-FFF2-40B4-BE49-F238E27FC236}">
                  <a16:creationId xmlns:a16="http://schemas.microsoft.com/office/drawing/2014/main" id="{1B0D5455-8142-4323-9E7E-3E01C9E9C872}"/>
                </a:ext>
              </a:extLst>
            </p:cNvPr>
            <p:cNvSpPr txBox="1">
              <a:spLocks noChangeArrowheads="1"/>
            </p:cNvSpPr>
            <p:nvPr/>
          </p:nvSpPr>
          <p:spPr bwMode="auto">
            <a:xfrm>
              <a:off x="2743" y="43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62501" name="Text Box 101">
              <a:extLst>
                <a:ext uri="{FF2B5EF4-FFF2-40B4-BE49-F238E27FC236}">
                  <a16:creationId xmlns:a16="http://schemas.microsoft.com/office/drawing/2014/main" id="{3E46F7AD-4AF6-49B4-9127-FD37A145A73C}"/>
                </a:ext>
              </a:extLst>
            </p:cNvPr>
            <p:cNvSpPr txBox="1">
              <a:spLocks noChangeArrowheads="1"/>
            </p:cNvSpPr>
            <p:nvPr/>
          </p:nvSpPr>
          <p:spPr bwMode="auto">
            <a:xfrm>
              <a:off x="2767" y="130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62502" name="Object 102">
              <a:extLst>
                <a:ext uri="{FF2B5EF4-FFF2-40B4-BE49-F238E27FC236}">
                  <a16:creationId xmlns:a16="http://schemas.microsoft.com/office/drawing/2014/main" id="{1FEAD841-E1CF-4701-91A5-7CFDE8DF1CA7}"/>
                </a:ext>
              </a:extLst>
            </p:cNvPr>
            <p:cNvGraphicFramePr>
              <a:graphicFrameLocks noChangeAspect="1"/>
            </p:cNvGraphicFramePr>
            <p:nvPr/>
          </p:nvGraphicFramePr>
          <p:xfrm>
            <a:off x="2747" y="901"/>
            <a:ext cx="276" cy="276"/>
          </p:xfrm>
          <a:graphic>
            <a:graphicData uri="http://schemas.openxmlformats.org/presentationml/2006/ole">
              <mc:AlternateContent xmlns:mc="http://schemas.openxmlformats.org/markup-compatibility/2006">
                <mc:Choice xmlns:v="urn:schemas-microsoft-com:vml" Requires="v">
                  <p:oleObj spid="_x0000_s62593" r:id="rId10" imgW="217600" imgH="217600" progId="Equation.3">
                    <p:embed/>
                  </p:oleObj>
                </mc:Choice>
                <mc:Fallback>
                  <p:oleObj r:id="rId10" imgW="217600" imgH="217600" progId="Equation.3">
                    <p:embed/>
                    <p:pic>
                      <p:nvPicPr>
                        <p:cNvPr id="0" name="Object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 y="901"/>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3" name="Object 103">
              <a:extLst>
                <a:ext uri="{FF2B5EF4-FFF2-40B4-BE49-F238E27FC236}">
                  <a16:creationId xmlns:a16="http://schemas.microsoft.com/office/drawing/2014/main" id="{7A5002E1-F82A-4891-83B2-32868D0C3F7B}"/>
                </a:ext>
              </a:extLst>
            </p:cNvPr>
            <p:cNvGraphicFramePr>
              <a:graphicFrameLocks noChangeAspect="1"/>
            </p:cNvGraphicFramePr>
            <p:nvPr/>
          </p:nvGraphicFramePr>
          <p:xfrm>
            <a:off x="30" y="877"/>
            <a:ext cx="228" cy="276"/>
          </p:xfrm>
          <a:graphic>
            <a:graphicData uri="http://schemas.openxmlformats.org/presentationml/2006/ole">
              <mc:AlternateContent xmlns:mc="http://schemas.openxmlformats.org/markup-compatibility/2006">
                <mc:Choice xmlns:v="urn:schemas-microsoft-com:vml" Requires="v">
                  <p:oleObj spid="_x0000_s62594" r:id="rId12" imgW="179200" imgH="217600" progId="Equation.3">
                    <p:embed/>
                  </p:oleObj>
                </mc:Choice>
                <mc:Fallback>
                  <p:oleObj r:id="rId12" imgW="179200" imgH="217600" progId="Equation.3">
                    <p:embed/>
                    <p:pic>
                      <p:nvPicPr>
                        <p:cNvPr id="0" name="Object 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 y="877"/>
                          <a:ext cx="22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04" name="Text Box 104">
              <a:extLst>
                <a:ext uri="{FF2B5EF4-FFF2-40B4-BE49-F238E27FC236}">
                  <a16:creationId xmlns:a16="http://schemas.microsoft.com/office/drawing/2014/main" id="{4AFFE0FC-30A6-49F4-95AD-E0CB5AD07B9C}"/>
                </a:ext>
              </a:extLst>
            </p:cNvPr>
            <p:cNvSpPr txBox="1">
              <a:spLocks noChangeArrowheads="1"/>
            </p:cNvSpPr>
            <p:nvPr/>
          </p:nvSpPr>
          <p:spPr bwMode="auto">
            <a:xfrm>
              <a:off x="874" y="75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62505" name="Text Box 105">
              <a:extLst>
                <a:ext uri="{FF2B5EF4-FFF2-40B4-BE49-F238E27FC236}">
                  <a16:creationId xmlns:a16="http://schemas.microsoft.com/office/drawing/2014/main" id="{B0598E51-7A84-441C-9333-66298D06D667}"/>
                </a:ext>
              </a:extLst>
            </p:cNvPr>
            <p:cNvSpPr txBox="1">
              <a:spLocks noChangeArrowheads="1"/>
            </p:cNvSpPr>
            <p:nvPr/>
          </p:nvSpPr>
          <p:spPr bwMode="auto">
            <a:xfrm>
              <a:off x="930" y="1191"/>
              <a:ext cx="4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EE</a:t>
              </a:r>
            </a:p>
          </p:txBody>
        </p:sp>
        <p:sp>
          <p:nvSpPr>
            <p:cNvPr id="62506" name="Text Box 106">
              <a:extLst>
                <a:ext uri="{FF2B5EF4-FFF2-40B4-BE49-F238E27FC236}">
                  <a16:creationId xmlns:a16="http://schemas.microsoft.com/office/drawing/2014/main" id="{B463527A-4935-41F6-AD64-959A31C8E64F}"/>
                </a:ext>
              </a:extLst>
            </p:cNvPr>
            <p:cNvSpPr txBox="1">
              <a:spLocks noChangeArrowheads="1"/>
            </p:cNvSpPr>
            <p:nvPr/>
          </p:nvSpPr>
          <p:spPr bwMode="auto">
            <a:xfrm>
              <a:off x="2108" y="1224"/>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CC</a:t>
              </a:r>
            </a:p>
          </p:txBody>
        </p:sp>
        <p:sp>
          <p:nvSpPr>
            <p:cNvPr id="62507" name="Text Box 107">
              <a:extLst>
                <a:ext uri="{FF2B5EF4-FFF2-40B4-BE49-F238E27FC236}">
                  <a16:creationId xmlns:a16="http://schemas.microsoft.com/office/drawing/2014/main" id="{E6C5AC0C-E803-4A04-B004-628F60C9A427}"/>
                </a:ext>
              </a:extLst>
            </p:cNvPr>
            <p:cNvSpPr txBox="1">
              <a:spLocks noChangeArrowheads="1"/>
            </p:cNvSpPr>
            <p:nvPr/>
          </p:nvSpPr>
          <p:spPr bwMode="auto">
            <a:xfrm>
              <a:off x="1645" y="679"/>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62508" name="Text Box 108">
              <a:extLst>
                <a:ext uri="{FF2B5EF4-FFF2-40B4-BE49-F238E27FC236}">
                  <a16:creationId xmlns:a16="http://schemas.microsoft.com/office/drawing/2014/main" id="{9C48D7DB-3FA2-4C87-86AA-101D842AE927}"/>
                </a:ext>
              </a:extLst>
            </p:cNvPr>
            <p:cNvSpPr txBox="1">
              <a:spLocks noChangeArrowheads="1"/>
            </p:cNvSpPr>
            <p:nvPr/>
          </p:nvSpPr>
          <p:spPr bwMode="auto">
            <a:xfrm>
              <a:off x="2238" y="88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L</a:t>
              </a:r>
              <a:endParaRPr lang="en-US" altLang="zh-CN" b="0">
                <a:solidFill>
                  <a:srgbClr val="0000FF"/>
                </a:solidFill>
              </a:endParaRPr>
            </a:p>
          </p:txBody>
        </p:sp>
        <p:sp>
          <p:nvSpPr>
            <p:cNvPr id="62509" name="Text Box 109">
              <a:extLst>
                <a:ext uri="{FF2B5EF4-FFF2-40B4-BE49-F238E27FC236}">
                  <a16:creationId xmlns:a16="http://schemas.microsoft.com/office/drawing/2014/main" id="{F7114251-7FCA-46CD-991D-BAE3F1FD9A18}"/>
                </a:ext>
              </a:extLst>
            </p:cNvPr>
            <p:cNvSpPr txBox="1">
              <a:spLocks noChangeArrowheads="1"/>
            </p:cNvSpPr>
            <p:nvPr/>
          </p:nvSpPr>
          <p:spPr bwMode="auto">
            <a:xfrm>
              <a:off x="1240" y="19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T</a:t>
              </a:r>
            </a:p>
          </p:txBody>
        </p:sp>
        <p:sp>
          <p:nvSpPr>
            <p:cNvPr id="62510" name="Oval 110">
              <a:extLst>
                <a:ext uri="{FF2B5EF4-FFF2-40B4-BE49-F238E27FC236}">
                  <a16:creationId xmlns:a16="http://schemas.microsoft.com/office/drawing/2014/main" id="{DEA96BE6-3182-40C7-B4CF-7C565FC73F5D}"/>
                </a:ext>
              </a:extLst>
            </p:cNvPr>
            <p:cNvSpPr>
              <a:spLocks noChangeArrowheads="1"/>
            </p:cNvSpPr>
            <p:nvPr/>
          </p:nvSpPr>
          <p:spPr bwMode="auto">
            <a:xfrm>
              <a:off x="2569" y="16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1" name="Oval 111">
              <a:extLst>
                <a:ext uri="{FF2B5EF4-FFF2-40B4-BE49-F238E27FC236}">
                  <a16:creationId xmlns:a16="http://schemas.microsoft.com/office/drawing/2014/main" id="{EF37F6DA-3DF0-46E0-9E50-F26EB966DD91}"/>
                </a:ext>
              </a:extLst>
            </p:cNvPr>
            <p:cNvSpPr>
              <a:spLocks noChangeArrowheads="1"/>
            </p:cNvSpPr>
            <p:nvPr/>
          </p:nvSpPr>
          <p:spPr bwMode="auto">
            <a:xfrm>
              <a:off x="1951" y="16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2" name="Oval 112">
              <a:extLst>
                <a:ext uri="{FF2B5EF4-FFF2-40B4-BE49-F238E27FC236}">
                  <a16:creationId xmlns:a16="http://schemas.microsoft.com/office/drawing/2014/main" id="{C5EFB016-DFA7-4081-B2D8-4AF7CBFA5360}"/>
                </a:ext>
              </a:extLst>
            </p:cNvPr>
            <p:cNvSpPr>
              <a:spLocks noChangeArrowheads="1"/>
            </p:cNvSpPr>
            <p:nvPr/>
          </p:nvSpPr>
          <p:spPr bwMode="auto">
            <a:xfrm>
              <a:off x="1411" y="16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3" name="Oval 113">
              <a:extLst>
                <a:ext uri="{FF2B5EF4-FFF2-40B4-BE49-F238E27FC236}">
                  <a16:creationId xmlns:a16="http://schemas.microsoft.com/office/drawing/2014/main" id="{89E61D5D-D133-41D6-BCFD-ED2B3E98DFFD}"/>
                </a:ext>
              </a:extLst>
            </p:cNvPr>
            <p:cNvSpPr>
              <a:spLocks noChangeArrowheads="1"/>
            </p:cNvSpPr>
            <p:nvPr/>
          </p:nvSpPr>
          <p:spPr bwMode="auto">
            <a:xfrm>
              <a:off x="787" y="16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4" name="Oval 114">
              <a:extLst>
                <a:ext uri="{FF2B5EF4-FFF2-40B4-BE49-F238E27FC236}">
                  <a16:creationId xmlns:a16="http://schemas.microsoft.com/office/drawing/2014/main" id="{325EAAEE-8F09-4585-BEF4-FEC9C557783F}"/>
                </a:ext>
              </a:extLst>
            </p:cNvPr>
            <p:cNvSpPr>
              <a:spLocks noChangeArrowheads="1"/>
            </p:cNvSpPr>
            <p:nvPr/>
          </p:nvSpPr>
          <p:spPr bwMode="auto">
            <a:xfrm>
              <a:off x="799" y="400"/>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5" name="Oval 115">
              <a:extLst>
                <a:ext uri="{FF2B5EF4-FFF2-40B4-BE49-F238E27FC236}">
                  <a16:creationId xmlns:a16="http://schemas.microsoft.com/office/drawing/2014/main" id="{E19737B4-D0FF-477B-A83B-C9E9CB7A0B60}"/>
                </a:ext>
              </a:extLst>
            </p:cNvPr>
            <p:cNvSpPr>
              <a:spLocks noChangeArrowheads="1"/>
            </p:cNvSpPr>
            <p:nvPr/>
          </p:nvSpPr>
          <p:spPr bwMode="auto">
            <a:xfrm>
              <a:off x="1967" y="41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6" name="Oval 116">
              <a:extLst>
                <a:ext uri="{FF2B5EF4-FFF2-40B4-BE49-F238E27FC236}">
                  <a16:creationId xmlns:a16="http://schemas.microsoft.com/office/drawing/2014/main" id="{B964F1C6-DDCE-4AE5-B02D-8A3FA70DA543}"/>
                </a:ext>
              </a:extLst>
            </p:cNvPr>
            <p:cNvSpPr>
              <a:spLocks noChangeArrowheads="1"/>
            </p:cNvSpPr>
            <p:nvPr/>
          </p:nvSpPr>
          <p:spPr bwMode="auto">
            <a:xfrm>
              <a:off x="2567" y="41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17" name="Line 117">
              <a:extLst>
                <a:ext uri="{FF2B5EF4-FFF2-40B4-BE49-F238E27FC236}">
                  <a16:creationId xmlns:a16="http://schemas.microsoft.com/office/drawing/2014/main" id="{4CE44F37-1D1B-4B34-8D2C-913055FE43ED}"/>
                </a:ext>
              </a:extLst>
            </p:cNvPr>
            <p:cNvSpPr>
              <a:spLocks noChangeShapeType="1"/>
            </p:cNvSpPr>
            <p:nvPr/>
          </p:nvSpPr>
          <p:spPr bwMode="auto">
            <a:xfrm rot="-5400000" flipH="1" flipV="1">
              <a:off x="2586" y="175"/>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8" name="Line 118">
              <a:extLst>
                <a:ext uri="{FF2B5EF4-FFF2-40B4-BE49-F238E27FC236}">
                  <a16:creationId xmlns:a16="http://schemas.microsoft.com/office/drawing/2014/main" id="{9AED8AE3-2AC5-4D76-8F0D-0136E6F5A0FC}"/>
                </a:ext>
              </a:extLst>
            </p:cNvPr>
            <p:cNvSpPr>
              <a:spLocks noChangeShapeType="1"/>
            </p:cNvSpPr>
            <p:nvPr/>
          </p:nvSpPr>
          <p:spPr bwMode="auto">
            <a:xfrm>
              <a:off x="168" y="427"/>
              <a:ext cx="33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9" name="Oval 119">
              <a:extLst>
                <a:ext uri="{FF2B5EF4-FFF2-40B4-BE49-F238E27FC236}">
                  <a16:creationId xmlns:a16="http://schemas.microsoft.com/office/drawing/2014/main" id="{7488BE8C-B9FE-4441-BEC8-AA68BD61A1BC}"/>
                </a:ext>
              </a:extLst>
            </p:cNvPr>
            <p:cNvSpPr>
              <a:spLocks noChangeArrowheads="1"/>
            </p:cNvSpPr>
            <p:nvPr/>
          </p:nvSpPr>
          <p:spPr bwMode="auto">
            <a:xfrm>
              <a:off x="2844" y="162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0" name="Oval 120">
              <a:extLst>
                <a:ext uri="{FF2B5EF4-FFF2-40B4-BE49-F238E27FC236}">
                  <a16:creationId xmlns:a16="http://schemas.microsoft.com/office/drawing/2014/main" id="{966E0C13-D27F-4047-A3EC-6CE7F464AD7B}"/>
                </a:ext>
              </a:extLst>
            </p:cNvPr>
            <p:cNvSpPr>
              <a:spLocks noChangeArrowheads="1"/>
            </p:cNvSpPr>
            <p:nvPr/>
          </p:nvSpPr>
          <p:spPr bwMode="auto">
            <a:xfrm>
              <a:off x="2844" y="42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1" name="Oval 121">
              <a:extLst>
                <a:ext uri="{FF2B5EF4-FFF2-40B4-BE49-F238E27FC236}">
                  <a16:creationId xmlns:a16="http://schemas.microsoft.com/office/drawing/2014/main" id="{03DDAC3C-8A54-423F-86AE-BD563F9E8DA6}"/>
                </a:ext>
              </a:extLst>
            </p:cNvPr>
            <p:cNvSpPr>
              <a:spLocks noChangeArrowheads="1"/>
            </p:cNvSpPr>
            <p:nvPr/>
          </p:nvSpPr>
          <p:spPr bwMode="auto">
            <a:xfrm>
              <a:off x="108" y="162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2" name="Oval 122">
              <a:extLst>
                <a:ext uri="{FF2B5EF4-FFF2-40B4-BE49-F238E27FC236}">
                  <a16:creationId xmlns:a16="http://schemas.microsoft.com/office/drawing/2014/main" id="{27952F6B-68ED-434C-BC51-D820E758E26B}"/>
                </a:ext>
              </a:extLst>
            </p:cNvPr>
            <p:cNvSpPr>
              <a:spLocks noChangeArrowheads="1"/>
            </p:cNvSpPr>
            <p:nvPr/>
          </p:nvSpPr>
          <p:spPr bwMode="auto">
            <a:xfrm>
              <a:off x="120" y="401"/>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3" name="Line 123">
              <a:extLst>
                <a:ext uri="{FF2B5EF4-FFF2-40B4-BE49-F238E27FC236}">
                  <a16:creationId xmlns:a16="http://schemas.microsoft.com/office/drawing/2014/main" id="{9C3AE0AD-DC4B-4FAA-84BC-7B91D2C7ED82}"/>
                </a:ext>
              </a:extLst>
            </p:cNvPr>
            <p:cNvSpPr>
              <a:spLocks noChangeShapeType="1"/>
            </p:cNvSpPr>
            <p:nvPr/>
          </p:nvSpPr>
          <p:spPr bwMode="auto">
            <a:xfrm>
              <a:off x="606" y="421"/>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4" name="Rectangle 124">
              <a:extLst>
                <a:ext uri="{FF2B5EF4-FFF2-40B4-BE49-F238E27FC236}">
                  <a16:creationId xmlns:a16="http://schemas.microsoft.com/office/drawing/2014/main" id="{64552D45-44D6-4B61-B899-23C2615D7535}"/>
                </a:ext>
              </a:extLst>
            </p:cNvPr>
            <p:cNvSpPr>
              <a:spLocks noChangeArrowheads="1"/>
            </p:cNvSpPr>
            <p:nvPr/>
          </p:nvSpPr>
          <p:spPr bwMode="auto">
            <a:xfrm rot="-5400000">
              <a:off x="2406" y="926"/>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5" name="Rectangle 125">
              <a:extLst>
                <a:ext uri="{FF2B5EF4-FFF2-40B4-BE49-F238E27FC236}">
                  <a16:creationId xmlns:a16="http://schemas.microsoft.com/office/drawing/2014/main" id="{0024840B-45A6-4483-9157-AB80CFBC353A}"/>
                </a:ext>
              </a:extLst>
            </p:cNvPr>
            <p:cNvSpPr>
              <a:spLocks noChangeArrowheads="1"/>
            </p:cNvSpPr>
            <p:nvPr/>
          </p:nvSpPr>
          <p:spPr bwMode="auto">
            <a:xfrm rot="-5400000">
              <a:off x="632" y="854"/>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dissolve">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2526"/>
                                        </p:tgtEl>
                                        <p:attrNameLst>
                                          <p:attrName>style.visibility</p:attrName>
                                        </p:attrNameLst>
                                      </p:cBhvr>
                                      <p:to>
                                        <p:strVal val="visible"/>
                                      </p:to>
                                    </p:set>
                                    <p:anim calcmode="lin" valueType="num">
                                      <p:cBhvr additive="base">
                                        <p:cTn id="12" dur="500" fill="hold"/>
                                        <p:tgtEl>
                                          <p:spTgt spid="62526"/>
                                        </p:tgtEl>
                                        <p:attrNameLst>
                                          <p:attrName>ppt_x</p:attrName>
                                        </p:attrNameLst>
                                      </p:cBhvr>
                                      <p:tavLst>
                                        <p:tav tm="0">
                                          <p:val>
                                            <p:strVal val="0-#ppt_w/2"/>
                                          </p:val>
                                        </p:tav>
                                        <p:tav tm="100000">
                                          <p:val>
                                            <p:strVal val="#ppt_x"/>
                                          </p:val>
                                        </p:tav>
                                      </p:tavLst>
                                    </p:anim>
                                    <p:anim calcmode="lin" valueType="num">
                                      <p:cBhvr additive="base">
                                        <p:cTn id="13" dur="500" fill="hold"/>
                                        <p:tgtEl>
                                          <p:spTgt spid="625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500"/>
                            </p:stCondLst>
                            <p:childTnLst>
                              <p:par>
                                <p:cTn id="15" presetID="3" presetClass="entr" presetSubtype="10" fill="hold" grpId="0" nodeType="afterEffect">
                                  <p:stCondLst>
                                    <p:cond delay="2000"/>
                                  </p:stCondLst>
                                  <p:childTnLst>
                                    <p:set>
                                      <p:cBhvr>
                                        <p:cTn id="16" dur="1" fill="hold">
                                          <p:stCondLst>
                                            <p:cond delay="0"/>
                                          </p:stCondLst>
                                        </p:cTn>
                                        <p:tgtEl>
                                          <p:spTgt spid="62467"/>
                                        </p:tgtEl>
                                        <p:attrNameLst>
                                          <p:attrName>style.visibility</p:attrName>
                                        </p:attrNameLst>
                                      </p:cBhvr>
                                      <p:to>
                                        <p:strVal val="visible"/>
                                      </p:to>
                                    </p:set>
                                    <p:animEffect transition="in" filter="blinds(horizontal)">
                                      <p:cBhvr>
                                        <p:cTn id="17" dur="500"/>
                                        <p:tgtEl>
                                          <p:spTgt spid="624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62530"/>
                                        </p:tgtEl>
                                        <p:attrNameLst>
                                          <p:attrName>style.visibility</p:attrName>
                                        </p:attrNameLst>
                                      </p:cBhvr>
                                      <p:to>
                                        <p:strVal val="visible"/>
                                      </p:to>
                                    </p:set>
                                    <p:animEffect transition="in" filter="barn(outVertical)">
                                      <p:cBhvr>
                                        <p:cTn id="22" dur="500"/>
                                        <p:tgtEl>
                                          <p:spTgt spid="62530"/>
                                        </p:tgtEl>
                                      </p:cBhvr>
                                    </p:animEffect>
                                  </p:childTnLst>
                                </p:cTn>
                              </p:par>
                            </p:childTnLst>
                          </p:cTn>
                        </p:par>
                        <p:par>
                          <p:cTn id="23" fill="hold" nodeType="afterGroup">
                            <p:stCondLst>
                              <p:cond delay="500"/>
                            </p:stCondLst>
                            <p:childTnLst>
                              <p:par>
                                <p:cTn id="24" presetID="3" presetClass="entr" presetSubtype="10" fill="hold" grpId="0" nodeType="afterEffect">
                                  <p:stCondLst>
                                    <p:cond delay="2000"/>
                                  </p:stCondLst>
                                  <p:childTnLst>
                                    <p:set>
                                      <p:cBhvr>
                                        <p:cTn id="25" dur="1" fill="hold">
                                          <p:stCondLst>
                                            <p:cond delay="0"/>
                                          </p:stCondLst>
                                        </p:cTn>
                                        <p:tgtEl>
                                          <p:spTgt spid="62469"/>
                                        </p:tgtEl>
                                        <p:attrNameLst>
                                          <p:attrName>style.visibility</p:attrName>
                                        </p:attrNameLst>
                                      </p:cBhvr>
                                      <p:to>
                                        <p:strVal val="visible"/>
                                      </p:to>
                                    </p:set>
                                    <p:animEffect transition="in" filter="blinds(horizontal)">
                                      <p:cBhvr>
                                        <p:cTn id="26" dur="500"/>
                                        <p:tgtEl>
                                          <p:spTgt spid="624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2471"/>
                                        </p:tgtEl>
                                        <p:attrNameLst>
                                          <p:attrName>style.visibility</p:attrName>
                                        </p:attrNameLst>
                                      </p:cBhvr>
                                      <p:to>
                                        <p:strVal val="visible"/>
                                      </p:to>
                                    </p:set>
                                    <p:animEffect transition="in" filter="wipe(left)">
                                      <p:cBhvr>
                                        <p:cTn id="31" dur="500"/>
                                        <p:tgtEl>
                                          <p:spTgt spid="62471"/>
                                        </p:tgtEl>
                                      </p:cBhvr>
                                    </p:animEffect>
                                  </p:childTnLst>
                                </p:cTn>
                              </p:par>
                            </p:childTnLst>
                          </p:cTn>
                        </p:par>
                        <p:par>
                          <p:cTn id="32" fill="hold" nodeType="afterGroup">
                            <p:stCondLst>
                              <p:cond delay="500"/>
                            </p:stCondLst>
                            <p:childTnLst>
                              <p:par>
                                <p:cTn id="33" presetID="3" presetClass="entr" presetSubtype="10" fill="hold" grpId="0" nodeType="afterEffect">
                                  <p:stCondLst>
                                    <p:cond delay="2000"/>
                                  </p:stCondLst>
                                  <p:childTnLst>
                                    <p:set>
                                      <p:cBhvr>
                                        <p:cTn id="34" dur="1" fill="hold">
                                          <p:stCondLst>
                                            <p:cond delay="0"/>
                                          </p:stCondLst>
                                        </p:cTn>
                                        <p:tgtEl>
                                          <p:spTgt spid="62468"/>
                                        </p:tgtEl>
                                        <p:attrNameLst>
                                          <p:attrName>style.visibility</p:attrName>
                                        </p:attrNameLst>
                                      </p:cBhvr>
                                      <p:to>
                                        <p:strVal val="visible"/>
                                      </p:to>
                                    </p:set>
                                    <p:animEffect transition="in" filter="blinds(horizontal)">
                                      <p:cBhvr>
                                        <p:cTn id="35"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E5A6B99E-26A7-41E9-9E5E-63FD6EA00838}"/>
              </a:ext>
            </a:extLst>
          </p:cNvPr>
          <p:cNvSpPr txBox="1">
            <a:spLocks noChangeArrowheads="1"/>
          </p:cNvSpPr>
          <p:nvPr/>
        </p:nvSpPr>
        <p:spPr bwMode="auto">
          <a:xfrm>
            <a:off x="152400" y="1066800"/>
            <a:ext cx="586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2.5.1　基本共集放大电路</a:t>
            </a:r>
          </a:p>
        </p:txBody>
      </p:sp>
      <p:sp>
        <p:nvSpPr>
          <p:cNvPr id="63491" name="Text Box 3">
            <a:extLst>
              <a:ext uri="{FF2B5EF4-FFF2-40B4-BE49-F238E27FC236}">
                <a16:creationId xmlns:a16="http://schemas.microsoft.com/office/drawing/2014/main" id="{07780B81-3FF6-462F-B3AD-4BD40140971E}"/>
              </a:ext>
            </a:extLst>
          </p:cNvPr>
          <p:cNvSpPr txBox="1">
            <a:spLocks noChangeArrowheads="1"/>
          </p:cNvSpPr>
          <p:nvPr/>
        </p:nvSpPr>
        <p:spPr bwMode="auto">
          <a:xfrm>
            <a:off x="504825" y="16652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accent2"/>
                </a:solidFill>
              </a:rPr>
              <a:t>一、电路的组成</a:t>
            </a:r>
          </a:p>
        </p:txBody>
      </p:sp>
      <p:sp>
        <p:nvSpPr>
          <p:cNvPr id="63492" name="Text Box 4">
            <a:extLst>
              <a:ext uri="{FF2B5EF4-FFF2-40B4-BE49-F238E27FC236}">
                <a16:creationId xmlns:a16="http://schemas.microsoft.com/office/drawing/2014/main" id="{848F0B03-D059-4D97-96CD-4F1F6974B2BC}"/>
              </a:ext>
            </a:extLst>
          </p:cNvPr>
          <p:cNvSpPr txBox="1">
            <a:spLocks noChangeArrowheads="1"/>
          </p:cNvSpPr>
          <p:nvPr/>
        </p:nvSpPr>
        <p:spPr bwMode="auto">
          <a:xfrm>
            <a:off x="685800" y="2206625"/>
            <a:ext cx="65881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信号从基极输入，</a:t>
            </a:r>
          </a:p>
          <a:p>
            <a:pPr eaLnBrk="1" hangingPunct="1">
              <a:spcBef>
                <a:spcPct val="50000"/>
              </a:spcBef>
            </a:pPr>
            <a:r>
              <a:rPr lang="zh-CN" altLang="en-US"/>
              <a:t>从发射极输出</a:t>
            </a:r>
          </a:p>
        </p:txBody>
      </p:sp>
      <p:sp>
        <p:nvSpPr>
          <p:cNvPr id="63493" name="Rectangle 5">
            <a:extLst>
              <a:ext uri="{FF2B5EF4-FFF2-40B4-BE49-F238E27FC236}">
                <a16:creationId xmlns:a16="http://schemas.microsoft.com/office/drawing/2014/main" id="{F899C408-846F-4F83-A96C-42370B40131D}"/>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63494" name="Group 6">
            <a:extLst>
              <a:ext uri="{FF2B5EF4-FFF2-40B4-BE49-F238E27FC236}">
                <a16:creationId xmlns:a16="http://schemas.microsoft.com/office/drawing/2014/main" id="{5EBFD3BA-8644-4A9E-B491-02865A520D90}"/>
              </a:ext>
            </a:extLst>
          </p:cNvPr>
          <p:cNvGrpSpPr>
            <a:grpSpLocks/>
          </p:cNvGrpSpPr>
          <p:nvPr/>
        </p:nvGrpSpPr>
        <p:grpSpPr bwMode="auto">
          <a:xfrm>
            <a:off x="3276600" y="1989138"/>
            <a:ext cx="5186363" cy="3913187"/>
            <a:chOff x="0" y="0"/>
            <a:chExt cx="3744" cy="2940"/>
          </a:xfrm>
        </p:grpSpPr>
        <p:sp>
          <p:nvSpPr>
            <p:cNvPr id="63495" name="Text Box 7">
              <a:extLst>
                <a:ext uri="{FF2B5EF4-FFF2-40B4-BE49-F238E27FC236}">
                  <a16:creationId xmlns:a16="http://schemas.microsoft.com/office/drawing/2014/main" id="{C946F398-7AFD-4D71-B075-C0E5535E22E9}"/>
                </a:ext>
              </a:extLst>
            </p:cNvPr>
            <p:cNvSpPr txBox="1">
              <a:spLocks noChangeArrowheads="1"/>
            </p:cNvSpPr>
            <p:nvPr/>
          </p:nvSpPr>
          <p:spPr bwMode="auto">
            <a:xfrm>
              <a:off x="678" y="400"/>
              <a:ext cx="372"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b</a:t>
              </a:r>
              <a:endParaRPr lang="en-US" altLang="zh-CN">
                <a:ea typeface="楷体_GB2312" pitchFamily="1" charset="-122"/>
              </a:endParaRPr>
            </a:p>
          </p:txBody>
        </p:sp>
        <p:sp>
          <p:nvSpPr>
            <p:cNvPr id="63496" name="Line 8">
              <a:extLst>
                <a:ext uri="{FF2B5EF4-FFF2-40B4-BE49-F238E27FC236}">
                  <a16:creationId xmlns:a16="http://schemas.microsoft.com/office/drawing/2014/main" id="{62962AF5-6C36-4C3C-BBAA-743EBAA66860}"/>
                </a:ext>
              </a:extLst>
            </p:cNvPr>
            <p:cNvSpPr>
              <a:spLocks noChangeShapeType="1"/>
            </p:cNvSpPr>
            <p:nvPr/>
          </p:nvSpPr>
          <p:spPr bwMode="auto">
            <a:xfrm>
              <a:off x="1135" y="873"/>
              <a:ext cx="0" cy="5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497" name="Line 9">
              <a:extLst>
                <a:ext uri="{FF2B5EF4-FFF2-40B4-BE49-F238E27FC236}">
                  <a16:creationId xmlns:a16="http://schemas.microsoft.com/office/drawing/2014/main" id="{D2CDD09D-DAC0-4F28-9D2C-804491212441}"/>
                </a:ext>
              </a:extLst>
            </p:cNvPr>
            <p:cNvSpPr>
              <a:spLocks noChangeShapeType="1"/>
            </p:cNvSpPr>
            <p:nvPr/>
          </p:nvSpPr>
          <p:spPr bwMode="auto">
            <a:xfrm flipH="1" flipV="1">
              <a:off x="1141" y="172"/>
              <a:ext cx="0" cy="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498" name="Rectangle 10">
              <a:extLst>
                <a:ext uri="{FF2B5EF4-FFF2-40B4-BE49-F238E27FC236}">
                  <a16:creationId xmlns:a16="http://schemas.microsoft.com/office/drawing/2014/main" id="{036A76D4-2DDF-44C4-821C-1FD9DC27F513}"/>
                </a:ext>
              </a:extLst>
            </p:cNvPr>
            <p:cNvSpPr>
              <a:spLocks noChangeArrowheads="1"/>
            </p:cNvSpPr>
            <p:nvPr/>
          </p:nvSpPr>
          <p:spPr bwMode="auto">
            <a:xfrm>
              <a:off x="1074" y="468"/>
              <a:ext cx="132" cy="40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499" name="Line 11">
              <a:extLst>
                <a:ext uri="{FF2B5EF4-FFF2-40B4-BE49-F238E27FC236}">
                  <a16:creationId xmlns:a16="http://schemas.microsoft.com/office/drawing/2014/main" id="{B1E5F644-E519-46A4-8E29-666B8FB71BAC}"/>
                </a:ext>
              </a:extLst>
            </p:cNvPr>
            <p:cNvSpPr>
              <a:spLocks noChangeShapeType="1"/>
            </p:cNvSpPr>
            <p:nvPr/>
          </p:nvSpPr>
          <p:spPr bwMode="auto">
            <a:xfrm>
              <a:off x="1140" y="172"/>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00" name="Line 12">
              <a:extLst>
                <a:ext uri="{FF2B5EF4-FFF2-40B4-BE49-F238E27FC236}">
                  <a16:creationId xmlns:a16="http://schemas.microsoft.com/office/drawing/2014/main" id="{9FC99852-86C4-4264-A763-E591C9F104EA}"/>
                </a:ext>
              </a:extLst>
            </p:cNvPr>
            <p:cNvSpPr>
              <a:spLocks noChangeShapeType="1"/>
            </p:cNvSpPr>
            <p:nvPr/>
          </p:nvSpPr>
          <p:spPr bwMode="auto">
            <a:xfrm flipV="1">
              <a:off x="2028" y="165"/>
              <a:ext cx="1" cy="6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3501" name="Group 13">
              <a:extLst>
                <a:ext uri="{FF2B5EF4-FFF2-40B4-BE49-F238E27FC236}">
                  <a16:creationId xmlns:a16="http://schemas.microsoft.com/office/drawing/2014/main" id="{D49D1557-9636-47BB-BD2A-12FE78F0305A}"/>
                </a:ext>
              </a:extLst>
            </p:cNvPr>
            <p:cNvGrpSpPr>
              <a:grpSpLocks/>
            </p:cNvGrpSpPr>
            <p:nvPr/>
          </p:nvGrpSpPr>
          <p:grpSpPr bwMode="auto">
            <a:xfrm>
              <a:off x="1290" y="655"/>
              <a:ext cx="750" cy="1578"/>
              <a:chOff x="0" y="0"/>
              <a:chExt cx="750" cy="1578"/>
            </a:xfrm>
          </p:grpSpPr>
          <p:sp>
            <p:nvSpPr>
              <p:cNvPr id="63541" name="Line 14">
                <a:extLst>
                  <a:ext uri="{FF2B5EF4-FFF2-40B4-BE49-F238E27FC236}">
                    <a16:creationId xmlns:a16="http://schemas.microsoft.com/office/drawing/2014/main" id="{FD339AFE-4518-413A-8EDE-59DF799CCD0A}"/>
                  </a:ext>
                </a:extLst>
              </p:cNvPr>
              <p:cNvSpPr>
                <a:spLocks noChangeShapeType="1"/>
              </p:cNvSpPr>
              <p:nvPr/>
            </p:nvSpPr>
            <p:spPr bwMode="auto">
              <a:xfrm>
                <a:off x="0" y="741"/>
                <a:ext cx="564"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42" name="Line 15">
                <a:extLst>
                  <a:ext uri="{FF2B5EF4-FFF2-40B4-BE49-F238E27FC236}">
                    <a16:creationId xmlns:a16="http://schemas.microsoft.com/office/drawing/2014/main" id="{D52842FA-58EE-46FB-A319-747664F91458}"/>
                  </a:ext>
                </a:extLst>
              </p:cNvPr>
              <p:cNvSpPr>
                <a:spLocks noChangeShapeType="1"/>
              </p:cNvSpPr>
              <p:nvPr/>
            </p:nvSpPr>
            <p:spPr bwMode="auto">
              <a:xfrm>
                <a:off x="552" y="564"/>
                <a:ext cx="0" cy="3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43" name="Line 16">
                <a:extLst>
                  <a:ext uri="{FF2B5EF4-FFF2-40B4-BE49-F238E27FC236}">
                    <a16:creationId xmlns:a16="http://schemas.microsoft.com/office/drawing/2014/main" id="{A28857DD-57EA-4A31-9889-A29F1A5C596F}"/>
                  </a:ext>
                </a:extLst>
              </p:cNvPr>
              <p:cNvSpPr>
                <a:spLocks noChangeShapeType="1"/>
              </p:cNvSpPr>
              <p:nvPr/>
            </p:nvSpPr>
            <p:spPr bwMode="auto">
              <a:xfrm>
                <a:off x="552" y="744"/>
                <a:ext cx="198" cy="186"/>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44" name="Line 17">
                <a:extLst>
                  <a:ext uri="{FF2B5EF4-FFF2-40B4-BE49-F238E27FC236}">
                    <a16:creationId xmlns:a16="http://schemas.microsoft.com/office/drawing/2014/main" id="{E09828D0-34BE-4B29-B30F-1F3E10781971}"/>
                  </a:ext>
                </a:extLst>
              </p:cNvPr>
              <p:cNvSpPr>
                <a:spLocks noChangeShapeType="1"/>
              </p:cNvSpPr>
              <p:nvPr/>
            </p:nvSpPr>
            <p:spPr bwMode="auto">
              <a:xfrm flipV="1">
                <a:off x="552" y="570"/>
                <a:ext cx="198" cy="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45" name="Line 18">
                <a:extLst>
                  <a:ext uri="{FF2B5EF4-FFF2-40B4-BE49-F238E27FC236}">
                    <a16:creationId xmlns:a16="http://schemas.microsoft.com/office/drawing/2014/main" id="{B4061C03-6DD8-4BF4-9ACD-B28C57B50F42}"/>
                  </a:ext>
                </a:extLst>
              </p:cNvPr>
              <p:cNvSpPr>
                <a:spLocks noChangeShapeType="1"/>
              </p:cNvSpPr>
              <p:nvPr/>
            </p:nvSpPr>
            <p:spPr bwMode="auto">
              <a:xfrm>
                <a:off x="738" y="0"/>
                <a:ext cx="0" cy="5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46" name="Line 19">
                <a:extLst>
                  <a:ext uri="{FF2B5EF4-FFF2-40B4-BE49-F238E27FC236}">
                    <a16:creationId xmlns:a16="http://schemas.microsoft.com/office/drawing/2014/main" id="{22614AC9-D479-4E25-8FAF-6CB9F88714EA}"/>
                  </a:ext>
                </a:extLst>
              </p:cNvPr>
              <p:cNvSpPr>
                <a:spLocks noChangeShapeType="1"/>
              </p:cNvSpPr>
              <p:nvPr/>
            </p:nvSpPr>
            <p:spPr bwMode="auto">
              <a:xfrm>
                <a:off x="738" y="918"/>
                <a:ext cx="0" cy="6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3502" name="Line 20">
              <a:extLst>
                <a:ext uri="{FF2B5EF4-FFF2-40B4-BE49-F238E27FC236}">
                  <a16:creationId xmlns:a16="http://schemas.microsoft.com/office/drawing/2014/main" id="{223CCD8F-EF0A-4B1F-9420-CC7B216A08AF}"/>
                </a:ext>
              </a:extLst>
            </p:cNvPr>
            <p:cNvSpPr>
              <a:spLocks noChangeShapeType="1"/>
            </p:cNvSpPr>
            <p:nvPr/>
          </p:nvSpPr>
          <p:spPr bwMode="auto">
            <a:xfrm>
              <a:off x="753" y="1394"/>
              <a:ext cx="638"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03" name="Line 21">
              <a:extLst>
                <a:ext uri="{FF2B5EF4-FFF2-40B4-BE49-F238E27FC236}">
                  <a16:creationId xmlns:a16="http://schemas.microsoft.com/office/drawing/2014/main" id="{0C9489D0-0008-4D9A-9FAE-B55E6374B3DE}"/>
                </a:ext>
              </a:extLst>
            </p:cNvPr>
            <p:cNvSpPr>
              <a:spLocks noChangeShapeType="1"/>
            </p:cNvSpPr>
            <p:nvPr/>
          </p:nvSpPr>
          <p:spPr bwMode="auto">
            <a:xfrm>
              <a:off x="342" y="2726"/>
              <a:ext cx="55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04" name="Line 22">
              <a:extLst>
                <a:ext uri="{FF2B5EF4-FFF2-40B4-BE49-F238E27FC236}">
                  <a16:creationId xmlns:a16="http://schemas.microsoft.com/office/drawing/2014/main" id="{22498DB9-0FA0-42B4-9D60-D6D8D650EE5F}"/>
                </a:ext>
              </a:extLst>
            </p:cNvPr>
            <p:cNvSpPr>
              <a:spLocks noChangeShapeType="1"/>
            </p:cNvSpPr>
            <p:nvPr/>
          </p:nvSpPr>
          <p:spPr bwMode="auto">
            <a:xfrm>
              <a:off x="889" y="2726"/>
              <a:ext cx="18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05" name="Line 23">
              <a:extLst>
                <a:ext uri="{FF2B5EF4-FFF2-40B4-BE49-F238E27FC236}">
                  <a16:creationId xmlns:a16="http://schemas.microsoft.com/office/drawing/2014/main" id="{C4607A7F-C5DF-4C58-9292-223E0FBA39B5}"/>
                </a:ext>
              </a:extLst>
            </p:cNvPr>
            <p:cNvSpPr>
              <a:spLocks noChangeShapeType="1"/>
            </p:cNvSpPr>
            <p:nvPr/>
          </p:nvSpPr>
          <p:spPr bwMode="auto">
            <a:xfrm>
              <a:off x="2018" y="2098"/>
              <a:ext cx="0" cy="6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06" name="Line 24">
              <a:extLst>
                <a:ext uri="{FF2B5EF4-FFF2-40B4-BE49-F238E27FC236}">
                  <a16:creationId xmlns:a16="http://schemas.microsoft.com/office/drawing/2014/main" id="{A52A0C3F-2547-4254-B472-85CE2E1F5FBE}"/>
                </a:ext>
              </a:extLst>
            </p:cNvPr>
            <p:cNvSpPr>
              <a:spLocks noChangeShapeType="1"/>
            </p:cNvSpPr>
            <p:nvPr/>
          </p:nvSpPr>
          <p:spPr bwMode="auto">
            <a:xfrm flipV="1">
              <a:off x="1949" y="2726"/>
              <a:ext cx="120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07" name="Text Box 25">
              <a:extLst>
                <a:ext uri="{FF2B5EF4-FFF2-40B4-BE49-F238E27FC236}">
                  <a16:creationId xmlns:a16="http://schemas.microsoft.com/office/drawing/2014/main" id="{9B411929-BD91-487C-93FF-AF78FCB22F11}"/>
                </a:ext>
              </a:extLst>
            </p:cNvPr>
            <p:cNvSpPr txBox="1">
              <a:spLocks noChangeArrowheads="1"/>
            </p:cNvSpPr>
            <p:nvPr/>
          </p:nvSpPr>
          <p:spPr bwMode="auto">
            <a:xfrm>
              <a:off x="2504" y="0"/>
              <a:ext cx="613"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a typeface="楷体_GB2312" pitchFamily="1" charset="-122"/>
                </a:rPr>
                <a:t>+</a:t>
              </a:r>
              <a:r>
                <a:rPr lang="en-US" altLang="zh-CN" i="1">
                  <a:ea typeface="楷体_GB2312" pitchFamily="1" charset="-122"/>
                </a:rPr>
                <a:t>V</a:t>
              </a:r>
              <a:r>
                <a:rPr lang="en-US" altLang="zh-CN" baseline="-25000">
                  <a:ea typeface="楷体_GB2312" pitchFamily="1" charset="-122"/>
                </a:rPr>
                <a:t>CC</a:t>
              </a:r>
              <a:endParaRPr lang="en-US" altLang="zh-CN">
                <a:ea typeface="楷体_GB2312" pitchFamily="1" charset="-122"/>
              </a:endParaRPr>
            </a:p>
          </p:txBody>
        </p:sp>
        <p:sp>
          <p:nvSpPr>
            <p:cNvPr id="63508" name="Oval 26">
              <a:extLst>
                <a:ext uri="{FF2B5EF4-FFF2-40B4-BE49-F238E27FC236}">
                  <a16:creationId xmlns:a16="http://schemas.microsoft.com/office/drawing/2014/main" id="{F2B57A19-FB38-4330-AF9D-10E8C645910F}"/>
                </a:ext>
              </a:extLst>
            </p:cNvPr>
            <p:cNvSpPr>
              <a:spLocks noChangeArrowheads="1"/>
            </p:cNvSpPr>
            <p:nvPr/>
          </p:nvSpPr>
          <p:spPr bwMode="auto">
            <a:xfrm>
              <a:off x="2341" y="120"/>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9" name="Oval 27">
              <a:extLst>
                <a:ext uri="{FF2B5EF4-FFF2-40B4-BE49-F238E27FC236}">
                  <a16:creationId xmlns:a16="http://schemas.microsoft.com/office/drawing/2014/main" id="{4E6B5EEE-E694-42C6-86FC-FFDC86CB68BB}"/>
                </a:ext>
              </a:extLst>
            </p:cNvPr>
            <p:cNvSpPr>
              <a:spLocks noChangeArrowheads="1"/>
            </p:cNvSpPr>
            <p:nvPr/>
          </p:nvSpPr>
          <p:spPr bwMode="auto">
            <a:xfrm>
              <a:off x="234" y="1344"/>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10" name="Oval 28">
              <a:extLst>
                <a:ext uri="{FF2B5EF4-FFF2-40B4-BE49-F238E27FC236}">
                  <a16:creationId xmlns:a16="http://schemas.microsoft.com/office/drawing/2014/main" id="{35D2A7F8-6775-4DF5-B808-E1F868799D13}"/>
                </a:ext>
              </a:extLst>
            </p:cNvPr>
            <p:cNvSpPr>
              <a:spLocks noChangeArrowheads="1"/>
            </p:cNvSpPr>
            <p:nvPr/>
          </p:nvSpPr>
          <p:spPr bwMode="auto">
            <a:xfrm>
              <a:off x="240" y="2676"/>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3511" name="Group 29">
              <a:extLst>
                <a:ext uri="{FF2B5EF4-FFF2-40B4-BE49-F238E27FC236}">
                  <a16:creationId xmlns:a16="http://schemas.microsoft.com/office/drawing/2014/main" id="{3BC70489-44CC-4D71-A2B7-3EC5244FEA1C}"/>
                </a:ext>
              </a:extLst>
            </p:cNvPr>
            <p:cNvGrpSpPr>
              <a:grpSpLocks/>
            </p:cNvGrpSpPr>
            <p:nvPr/>
          </p:nvGrpSpPr>
          <p:grpSpPr bwMode="auto">
            <a:xfrm>
              <a:off x="665" y="1232"/>
              <a:ext cx="96" cy="328"/>
              <a:chOff x="0" y="0"/>
              <a:chExt cx="96" cy="328"/>
            </a:xfrm>
          </p:grpSpPr>
          <p:sp>
            <p:nvSpPr>
              <p:cNvPr id="63539" name="Line 30">
                <a:extLst>
                  <a:ext uri="{FF2B5EF4-FFF2-40B4-BE49-F238E27FC236}">
                    <a16:creationId xmlns:a16="http://schemas.microsoft.com/office/drawing/2014/main" id="{8AA4D900-5961-4BAE-AF6C-A4035670B834}"/>
                  </a:ext>
                </a:extLst>
              </p:cNvPr>
              <p:cNvSpPr>
                <a:spLocks noChangeShapeType="1"/>
              </p:cNvSpPr>
              <p:nvPr/>
            </p:nvSpPr>
            <p:spPr bwMode="auto">
              <a:xfrm>
                <a:off x="0"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40" name="Line 31">
                <a:extLst>
                  <a:ext uri="{FF2B5EF4-FFF2-40B4-BE49-F238E27FC236}">
                    <a16:creationId xmlns:a16="http://schemas.microsoft.com/office/drawing/2014/main" id="{959A204B-481D-43E5-9BEB-62667B31CD36}"/>
                  </a:ext>
                </a:extLst>
              </p:cNvPr>
              <p:cNvSpPr>
                <a:spLocks noChangeShapeType="1"/>
              </p:cNvSpPr>
              <p:nvPr/>
            </p:nvSpPr>
            <p:spPr bwMode="auto">
              <a:xfrm>
                <a:off x="96"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3512" name="Line 32">
              <a:extLst>
                <a:ext uri="{FF2B5EF4-FFF2-40B4-BE49-F238E27FC236}">
                  <a16:creationId xmlns:a16="http://schemas.microsoft.com/office/drawing/2014/main" id="{FFCE6FB1-E1B5-4744-B3E8-6015B51F5ACA}"/>
                </a:ext>
              </a:extLst>
            </p:cNvPr>
            <p:cNvSpPr>
              <a:spLocks noChangeShapeType="1"/>
            </p:cNvSpPr>
            <p:nvPr/>
          </p:nvSpPr>
          <p:spPr bwMode="auto">
            <a:xfrm>
              <a:off x="339" y="1389"/>
              <a:ext cx="3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3513" name="Group 33">
              <a:extLst>
                <a:ext uri="{FF2B5EF4-FFF2-40B4-BE49-F238E27FC236}">
                  <a16:creationId xmlns:a16="http://schemas.microsoft.com/office/drawing/2014/main" id="{0B0C7734-B9AC-4BBD-B7B0-BF241E309E66}"/>
                </a:ext>
              </a:extLst>
            </p:cNvPr>
            <p:cNvGrpSpPr>
              <a:grpSpLocks/>
            </p:cNvGrpSpPr>
            <p:nvPr/>
          </p:nvGrpSpPr>
          <p:grpSpPr bwMode="auto">
            <a:xfrm flipH="1">
              <a:off x="2646" y="1500"/>
              <a:ext cx="96" cy="328"/>
              <a:chOff x="0" y="0"/>
              <a:chExt cx="96" cy="328"/>
            </a:xfrm>
          </p:grpSpPr>
          <p:sp>
            <p:nvSpPr>
              <p:cNvPr id="63537" name="Line 34">
                <a:extLst>
                  <a:ext uri="{FF2B5EF4-FFF2-40B4-BE49-F238E27FC236}">
                    <a16:creationId xmlns:a16="http://schemas.microsoft.com/office/drawing/2014/main" id="{1E1E8231-9BD6-442A-A3AB-0A3F67925B4B}"/>
                  </a:ext>
                </a:extLst>
              </p:cNvPr>
              <p:cNvSpPr>
                <a:spLocks noChangeShapeType="1"/>
              </p:cNvSpPr>
              <p:nvPr/>
            </p:nvSpPr>
            <p:spPr bwMode="auto">
              <a:xfrm>
                <a:off x="0"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38" name="Line 35">
                <a:extLst>
                  <a:ext uri="{FF2B5EF4-FFF2-40B4-BE49-F238E27FC236}">
                    <a16:creationId xmlns:a16="http://schemas.microsoft.com/office/drawing/2014/main" id="{E148F8FA-F178-4F51-8701-87DB2FD12388}"/>
                  </a:ext>
                </a:extLst>
              </p:cNvPr>
              <p:cNvSpPr>
                <a:spLocks noChangeShapeType="1"/>
              </p:cNvSpPr>
              <p:nvPr/>
            </p:nvSpPr>
            <p:spPr bwMode="auto">
              <a:xfrm>
                <a:off x="96"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3514" name="Line 36">
              <a:extLst>
                <a:ext uri="{FF2B5EF4-FFF2-40B4-BE49-F238E27FC236}">
                  <a16:creationId xmlns:a16="http://schemas.microsoft.com/office/drawing/2014/main" id="{36F6E80D-185F-4F39-8045-00498587A14A}"/>
                </a:ext>
              </a:extLst>
            </p:cNvPr>
            <p:cNvSpPr>
              <a:spLocks noChangeShapeType="1"/>
            </p:cNvSpPr>
            <p:nvPr/>
          </p:nvSpPr>
          <p:spPr bwMode="auto">
            <a:xfrm>
              <a:off x="2011" y="1656"/>
              <a:ext cx="6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15" name="Text Box 37">
              <a:extLst>
                <a:ext uri="{FF2B5EF4-FFF2-40B4-BE49-F238E27FC236}">
                  <a16:creationId xmlns:a16="http://schemas.microsoft.com/office/drawing/2014/main" id="{DBB3D931-3E3D-4D25-BB17-E58748618A40}"/>
                </a:ext>
              </a:extLst>
            </p:cNvPr>
            <p:cNvSpPr txBox="1">
              <a:spLocks noChangeArrowheads="1"/>
            </p:cNvSpPr>
            <p:nvPr/>
          </p:nvSpPr>
          <p:spPr bwMode="auto">
            <a:xfrm>
              <a:off x="1685" y="394"/>
              <a:ext cx="130"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3516" name="Text Box 38">
              <a:extLst>
                <a:ext uri="{FF2B5EF4-FFF2-40B4-BE49-F238E27FC236}">
                  <a16:creationId xmlns:a16="http://schemas.microsoft.com/office/drawing/2014/main" id="{EF25209A-4CC4-4A6B-92B1-6AF5E09EFE14}"/>
                </a:ext>
              </a:extLst>
            </p:cNvPr>
            <p:cNvSpPr txBox="1">
              <a:spLocks noChangeArrowheads="1"/>
            </p:cNvSpPr>
            <p:nvPr/>
          </p:nvSpPr>
          <p:spPr bwMode="auto">
            <a:xfrm>
              <a:off x="560" y="883"/>
              <a:ext cx="364"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C</a:t>
              </a:r>
              <a:r>
                <a:rPr lang="en-US" altLang="zh-CN" baseline="-25000">
                  <a:ea typeface="楷体_GB2312" pitchFamily="1" charset="-122"/>
                </a:rPr>
                <a:t>1</a:t>
              </a:r>
              <a:endParaRPr lang="en-US" altLang="zh-CN">
                <a:ea typeface="楷体_GB2312" pitchFamily="1" charset="-122"/>
              </a:endParaRPr>
            </a:p>
          </p:txBody>
        </p:sp>
        <p:sp>
          <p:nvSpPr>
            <p:cNvPr id="63517" name="Text Box 39">
              <a:extLst>
                <a:ext uri="{FF2B5EF4-FFF2-40B4-BE49-F238E27FC236}">
                  <a16:creationId xmlns:a16="http://schemas.microsoft.com/office/drawing/2014/main" id="{C0CBEE04-27F4-4D0D-AD71-37033F0809C1}"/>
                </a:ext>
              </a:extLst>
            </p:cNvPr>
            <p:cNvSpPr txBox="1">
              <a:spLocks noChangeArrowheads="1"/>
            </p:cNvSpPr>
            <p:nvPr/>
          </p:nvSpPr>
          <p:spPr bwMode="auto">
            <a:xfrm>
              <a:off x="2570" y="1053"/>
              <a:ext cx="364" cy="34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C</a:t>
              </a:r>
              <a:r>
                <a:rPr lang="en-US" altLang="zh-CN" baseline="-25000">
                  <a:ea typeface="楷体_GB2312" pitchFamily="1" charset="-122"/>
                </a:rPr>
                <a:t>2</a:t>
              </a:r>
              <a:endParaRPr lang="en-US" altLang="zh-CN">
                <a:ea typeface="楷体_GB2312" pitchFamily="1" charset="-122"/>
              </a:endParaRPr>
            </a:p>
          </p:txBody>
        </p:sp>
        <p:sp>
          <p:nvSpPr>
            <p:cNvPr id="63518" name="Text Box 40">
              <a:extLst>
                <a:ext uri="{FF2B5EF4-FFF2-40B4-BE49-F238E27FC236}">
                  <a16:creationId xmlns:a16="http://schemas.microsoft.com/office/drawing/2014/main" id="{ACC2C393-9A05-41F7-B9DD-6846D17701EB}"/>
                </a:ext>
              </a:extLst>
            </p:cNvPr>
            <p:cNvSpPr txBox="1">
              <a:spLocks noChangeArrowheads="1"/>
            </p:cNvSpPr>
            <p:nvPr/>
          </p:nvSpPr>
          <p:spPr bwMode="auto">
            <a:xfrm>
              <a:off x="2180" y="1249"/>
              <a:ext cx="130"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3519" name="Line 41">
              <a:extLst>
                <a:ext uri="{FF2B5EF4-FFF2-40B4-BE49-F238E27FC236}">
                  <a16:creationId xmlns:a16="http://schemas.microsoft.com/office/drawing/2014/main" id="{91955939-E090-487A-92AD-6A1CB8DBBC05}"/>
                </a:ext>
              </a:extLst>
            </p:cNvPr>
            <p:cNvSpPr>
              <a:spLocks noChangeShapeType="1"/>
            </p:cNvSpPr>
            <p:nvPr/>
          </p:nvSpPr>
          <p:spPr bwMode="auto">
            <a:xfrm>
              <a:off x="2004" y="172"/>
              <a:ext cx="3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3520" name="Group 42">
              <a:extLst>
                <a:ext uri="{FF2B5EF4-FFF2-40B4-BE49-F238E27FC236}">
                  <a16:creationId xmlns:a16="http://schemas.microsoft.com/office/drawing/2014/main" id="{F396E444-53C4-4431-92CE-2A970E9C8CE8}"/>
                </a:ext>
              </a:extLst>
            </p:cNvPr>
            <p:cNvGrpSpPr>
              <a:grpSpLocks/>
            </p:cNvGrpSpPr>
            <p:nvPr/>
          </p:nvGrpSpPr>
          <p:grpSpPr bwMode="auto">
            <a:xfrm>
              <a:off x="1914" y="2736"/>
              <a:ext cx="204" cy="204"/>
              <a:chOff x="0" y="0"/>
              <a:chExt cx="204" cy="204"/>
            </a:xfrm>
          </p:grpSpPr>
          <p:sp>
            <p:nvSpPr>
              <p:cNvPr id="63535" name="Line 43">
                <a:extLst>
                  <a:ext uri="{FF2B5EF4-FFF2-40B4-BE49-F238E27FC236}">
                    <a16:creationId xmlns:a16="http://schemas.microsoft.com/office/drawing/2014/main" id="{D642117D-06B5-485B-9B07-398B983B507D}"/>
                  </a:ext>
                </a:extLst>
              </p:cNvPr>
              <p:cNvSpPr>
                <a:spLocks noChangeShapeType="1"/>
              </p:cNvSpPr>
              <p:nvPr/>
            </p:nvSpPr>
            <p:spPr bwMode="auto">
              <a:xfrm>
                <a:off x="102" y="0"/>
                <a:ext cx="0" cy="2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36" name="Line 44">
                <a:extLst>
                  <a:ext uri="{FF2B5EF4-FFF2-40B4-BE49-F238E27FC236}">
                    <a16:creationId xmlns:a16="http://schemas.microsoft.com/office/drawing/2014/main" id="{63FFDB17-8495-4A99-896F-1B036FBE3171}"/>
                  </a:ext>
                </a:extLst>
              </p:cNvPr>
              <p:cNvSpPr>
                <a:spLocks noChangeShapeType="1"/>
              </p:cNvSpPr>
              <p:nvPr/>
            </p:nvSpPr>
            <p:spPr bwMode="auto">
              <a:xfrm>
                <a:off x="0" y="192"/>
                <a:ext cx="204"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3521" name="Oval 45">
              <a:extLst>
                <a:ext uri="{FF2B5EF4-FFF2-40B4-BE49-F238E27FC236}">
                  <a16:creationId xmlns:a16="http://schemas.microsoft.com/office/drawing/2014/main" id="{BCC81090-DF7A-42A9-8C27-2FDCCCC5F7BC}"/>
                </a:ext>
              </a:extLst>
            </p:cNvPr>
            <p:cNvSpPr>
              <a:spLocks noChangeArrowheads="1"/>
            </p:cNvSpPr>
            <p:nvPr/>
          </p:nvSpPr>
          <p:spPr bwMode="auto">
            <a:xfrm>
              <a:off x="1992" y="2700"/>
              <a:ext cx="47"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22" name="Rectangle 46">
              <a:extLst>
                <a:ext uri="{FF2B5EF4-FFF2-40B4-BE49-F238E27FC236}">
                  <a16:creationId xmlns:a16="http://schemas.microsoft.com/office/drawing/2014/main" id="{024386A2-22C2-4375-8626-A873FD5F025F}"/>
                </a:ext>
              </a:extLst>
            </p:cNvPr>
            <p:cNvSpPr>
              <a:spLocks noChangeArrowheads="1"/>
            </p:cNvSpPr>
            <p:nvPr/>
          </p:nvSpPr>
          <p:spPr bwMode="auto">
            <a:xfrm>
              <a:off x="1950" y="1908"/>
              <a:ext cx="132" cy="40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23" name="Oval 47">
              <a:extLst>
                <a:ext uri="{FF2B5EF4-FFF2-40B4-BE49-F238E27FC236}">
                  <a16:creationId xmlns:a16="http://schemas.microsoft.com/office/drawing/2014/main" id="{B8DFBFA5-F90F-49A1-A0BA-5EF98E89B566}"/>
                </a:ext>
              </a:extLst>
            </p:cNvPr>
            <p:cNvSpPr>
              <a:spLocks noChangeArrowheads="1"/>
            </p:cNvSpPr>
            <p:nvPr/>
          </p:nvSpPr>
          <p:spPr bwMode="auto">
            <a:xfrm>
              <a:off x="2014" y="1639"/>
              <a:ext cx="47"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24" name="Line 48">
              <a:extLst>
                <a:ext uri="{FF2B5EF4-FFF2-40B4-BE49-F238E27FC236}">
                  <a16:creationId xmlns:a16="http://schemas.microsoft.com/office/drawing/2014/main" id="{80E9B646-F56D-4B49-8152-EAE3BCD06A23}"/>
                </a:ext>
              </a:extLst>
            </p:cNvPr>
            <p:cNvSpPr>
              <a:spLocks noChangeShapeType="1"/>
            </p:cNvSpPr>
            <p:nvPr/>
          </p:nvSpPr>
          <p:spPr bwMode="auto">
            <a:xfrm>
              <a:off x="3153" y="1669"/>
              <a:ext cx="3" cy="10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25" name="Rectangle 49">
              <a:extLst>
                <a:ext uri="{FF2B5EF4-FFF2-40B4-BE49-F238E27FC236}">
                  <a16:creationId xmlns:a16="http://schemas.microsoft.com/office/drawing/2014/main" id="{EDAD20F8-59FD-45D7-851E-A6A7C522FA4D}"/>
                </a:ext>
              </a:extLst>
            </p:cNvPr>
            <p:cNvSpPr>
              <a:spLocks noChangeArrowheads="1"/>
            </p:cNvSpPr>
            <p:nvPr/>
          </p:nvSpPr>
          <p:spPr bwMode="auto">
            <a:xfrm>
              <a:off x="3078" y="1933"/>
              <a:ext cx="132" cy="40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26" name="Text Box 50">
              <a:extLst>
                <a:ext uri="{FF2B5EF4-FFF2-40B4-BE49-F238E27FC236}">
                  <a16:creationId xmlns:a16="http://schemas.microsoft.com/office/drawing/2014/main" id="{E5E332C6-A477-4DEF-BB26-E59C7FCA4C3B}"/>
                </a:ext>
              </a:extLst>
            </p:cNvPr>
            <p:cNvSpPr txBox="1">
              <a:spLocks noChangeArrowheads="1"/>
            </p:cNvSpPr>
            <p:nvPr/>
          </p:nvSpPr>
          <p:spPr bwMode="auto">
            <a:xfrm>
              <a:off x="1520" y="1955"/>
              <a:ext cx="355"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63527" name="Text Box 51">
              <a:extLst>
                <a:ext uri="{FF2B5EF4-FFF2-40B4-BE49-F238E27FC236}">
                  <a16:creationId xmlns:a16="http://schemas.microsoft.com/office/drawing/2014/main" id="{93739904-AC7D-4856-ABD5-477A8D26AEDB}"/>
                </a:ext>
              </a:extLst>
            </p:cNvPr>
            <p:cNvSpPr txBox="1">
              <a:spLocks noChangeArrowheads="1"/>
            </p:cNvSpPr>
            <p:nvPr/>
          </p:nvSpPr>
          <p:spPr bwMode="auto">
            <a:xfrm>
              <a:off x="2651" y="1844"/>
              <a:ext cx="387" cy="34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L</a:t>
              </a:r>
              <a:endParaRPr lang="en-US" altLang="zh-CN">
                <a:ea typeface="楷体_GB2312" pitchFamily="1" charset="-122"/>
              </a:endParaRPr>
            </a:p>
          </p:txBody>
        </p:sp>
        <p:sp>
          <p:nvSpPr>
            <p:cNvPr id="63528" name="Line 52">
              <a:extLst>
                <a:ext uri="{FF2B5EF4-FFF2-40B4-BE49-F238E27FC236}">
                  <a16:creationId xmlns:a16="http://schemas.microsoft.com/office/drawing/2014/main" id="{7DFF47B6-2933-419B-A81C-F6A08944B57A}"/>
                </a:ext>
              </a:extLst>
            </p:cNvPr>
            <p:cNvSpPr>
              <a:spLocks noChangeShapeType="1"/>
            </p:cNvSpPr>
            <p:nvPr/>
          </p:nvSpPr>
          <p:spPr bwMode="auto">
            <a:xfrm flipH="1">
              <a:off x="3336" y="1733"/>
              <a:ext cx="0" cy="6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29" name="Line 53">
              <a:extLst>
                <a:ext uri="{FF2B5EF4-FFF2-40B4-BE49-F238E27FC236}">
                  <a16:creationId xmlns:a16="http://schemas.microsoft.com/office/drawing/2014/main" id="{C379DB93-76B5-4478-A959-A3257FFD7742}"/>
                </a:ext>
              </a:extLst>
            </p:cNvPr>
            <p:cNvSpPr>
              <a:spLocks noChangeShapeType="1"/>
            </p:cNvSpPr>
            <p:nvPr/>
          </p:nvSpPr>
          <p:spPr bwMode="auto">
            <a:xfrm>
              <a:off x="360" y="1781"/>
              <a:ext cx="0" cy="6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530" name="Text Box 54">
              <a:extLst>
                <a:ext uri="{FF2B5EF4-FFF2-40B4-BE49-F238E27FC236}">
                  <a16:creationId xmlns:a16="http://schemas.microsoft.com/office/drawing/2014/main" id="{3846672A-5383-4E4D-90D4-21C9EB0F3EF1}"/>
                </a:ext>
              </a:extLst>
            </p:cNvPr>
            <p:cNvSpPr txBox="1">
              <a:spLocks noChangeArrowheads="1"/>
            </p:cNvSpPr>
            <p:nvPr/>
          </p:nvSpPr>
          <p:spPr bwMode="auto">
            <a:xfrm>
              <a:off x="0" y="1884"/>
              <a:ext cx="37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u</a:t>
              </a:r>
              <a:r>
                <a:rPr lang="en-US" altLang="zh-CN" baseline="-25000">
                  <a:ea typeface="楷体_GB2312" pitchFamily="1" charset="-122"/>
                </a:rPr>
                <a:t>i</a:t>
              </a:r>
              <a:endParaRPr lang="en-US" altLang="zh-CN">
                <a:ea typeface="楷体_GB2312" pitchFamily="1" charset="-122"/>
              </a:endParaRPr>
            </a:p>
          </p:txBody>
        </p:sp>
        <p:sp>
          <p:nvSpPr>
            <p:cNvPr id="63531" name="Text Box 55">
              <a:extLst>
                <a:ext uri="{FF2B5EF4-FFF2-40B4-BE49-F238E27FC236}">
                  <a16:creationId xmlns:a16="http://schemas.microsoft.com/office/drawing/2014/main" id="{A1AA8008-C6F4-4E47-B2C6-FD7D49EFA04E}"/>
                </a:ext>
              </a:extLst>
            </p:cNvPr>
            <p:cNvSpPr txBox="1">
              <a:spLocks noChangeArrowheads="1"/>
            </p:cNvSpPr>
            <p:nvPr/>
          </p:nvSpPr>
          <p:spPr bwMode="auto">
            <a:xfrm>
              <a:off x="3372" y="1873"/>
              <a:ext cx="37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u</a:t>
              </a:r>
              <a:r>
                <a:rPr lang="en-US" altLang="zh-CN" baseline="-25000">
                  <a:ea typeface="楷体_GB2312" pitchFamily="1" charset="-122"/>
                </a:rPr>
                <a:t>o</a:t>
              </a:r>
              <a:endParaRPr lang="en-US" altLang="zh-CN">
                <a:ea typeface="楷体_GB2312" pitchFamily="1" charset="-122"/>
              </a:endParaRPr>
            </a:p>
          </p:txBody>
        </p:sp>
        <p:sp>
          <p:nvSpPr>
            <p:cNvPr id="63532" name="Line 56">
              <a:extLst>
                <a:ext uri="{FF2B5EF4-FFF2-40B4-BE49-F238E27FC236}">
                  <a16:creationId xmlns:a16="http://schemas.microsoft.com/office/drawing/2014/main" id="{83F42219-7E84-4756-A6D6-D66D739311BB}"/>
                </a:ext>
              </a:extLst>
            </p:cNvPr>
            <p:cNvSpPr>
              <a:spLocks noChangeShapeType="1"/>
            </p:cNvSpPr>
            <p:nvPr/>
          </p:nvSpPr>
          <p:spPr bwMode="auto">
            <a:xfrm>
              <a:off x="2742" y="1653"/>
              <a:ext cx="423"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3533" name="Oval 57">
              <a:extLst>
                <a:ext uri="{FF2B5EF4-FFF2-40B4-BE49-F238E27FC236}">
                  <a16:creationId xmlns:a16="http://schemas.microsoft.com/office/drawing/2014/main" id="{C543C14C-70E6-4FAB-96EA-EA2F88952E8A}"/>
                </a:ext>
              </a:extLst>
            </p:cNvPr>
            <p:cNvSpPr>
              <a:spLocks noChangeArrowheads="1"/>
            </p:cNvSpPr>
            <p:nvPr/>
          </p:nvSpPr>
          <p:spPr bwMode="auto">
            <a:xfrm>
              <a:off x="2004" y="150"/>
              <a:ext cx="47"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34" name="Oval 58">
              <a:extLst>
                <a:ext uri="{FF2B5EF4-FFF2-40B4-BE49-F238E27FC236}">
                  <a16:creationId xmlns:a16="http://schemas.microsoft.com/office/drawing/2014/main" id="{1F885B3E-6174-4205-A0EC-E46B0654D9B6}"/>
                </a:ext>
              </a:extLst>
            </p:cNvPr>
            <p:cNvSpPr>
              <a:spLocks noChangeArrowheads="1"/>
            </p:cNvSpPr>
            <p:nvPr/>
          </p:nvSpPr>
          <p:spPr bwMode="auto">
            <a:xfrm>
              <a:off x="1110" y="1366"/>
              <a:ext cx="48"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ppt_x</p:attrName>
                                        </p:attrNameLst>
                                      </p:cBhvr>
                                      <p:tavLst>
                                        <p:tav tm="0">
                                          <p:val>
                                            <p:strVal val="#ppt_x-#ppt_w/2"/>
                                          </p:val>
                                        </p:tav>
                                        <p:tav tm="100000">
                                          <p:val>
                                            <p:strVal val="#ppt_x"/>
                                          </p:val>
                                        </p:tav>
                                      </p:tavLst>
                                    </p:anim>
                                    <p:anim calcmode="lin" valueType="num">
                                      <p:cBhvr>
                                        <p:cTn id="8" dur="500" fill="hold"/>
                                        <p:tgtEl>
                                          <p:spTgt spid="63490"/>
                                        </p:tgtEl>
                                        <p:attrNameLst>
                                          <p:attrName>ppt_y</p:attrName>
                                        </p:attrNameLst>
                                      </p:cBhvr>
                                      <p:tavLst>
                                        <p:tav tm="0">
                                          <p:val>
                                            <p:strVal val="#ppt_y"/>
                                          </p:val>
                                        </p:tav>
                                        <p:tav tm="100000">
                                          <p:val>
                                            <p:strVal val="#ppt_y"/>
                                          </p:val>
                                        </p:tav>
                                      </p:tavLst>
                                    </p:anim>
                                    <p:anim calcmode="lin" valueType="num">
                                      <p:cBhvr>
                                        <p:cTn id="9" dur="500" fill="hold"/>
                                        <p:tgtEl>
                                          <p:spTgt spid="63490"/>
                                        </p:tgtEl>
                                        <p:attrNameLst>
                                          <p:attrName>ppt_w</p:attrName>
                                        </p:attrNameLst>
                                      </p:cBhvr>
                                      <p:tavLst>
                                        <p:tav tm="0">
                                          <p:val>
                                            <p:fltVal val="0"/>
                                          </p:val>
                                        </p:tav>
                                        <p:tav tm="100000">
                                          <p:val>
                                            <p:strVal val="#ppt_w"/>
                                          </p:val>
                                        </p:tav>
                                      </p:tavLst>
                                    </p:anim>
                                    <p:anim calcmode="lin" valueType="num">
                                      <p:cBhvr>
                                        <p:cTn id="10" dur="500" fill="hold"/>
                                        <p:tgtEl>
                                          <p:spTgt spid="6349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63491">
                                            <p:txEl>
                                              <p:pRg st="0" end="0"/>
                                            </p:txEl>
                                          </p:spTgt>
                                        </p:tgtEl>
                                        <p:attrNameLst>
                                          <p:attrName>style.visibility</p:attrName>
                                        </p:attrNameLst>
                                      </p:cBhvr>
                                      <p:to>
                                        <p:strVal val="visible"/>
                                      </p:to>
                                    </p:set>
                                    <p:animEffect transition="in" filter="box(out)">
                                      <p:cBhvr>
                                        <p:cTn id="15" dur="500"/>
                                        <p:tgtEl>
                                          <p:spTgt spid="63491">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272" fill="hold" nodeType="clickEffect">
                                  <p:stCondLst>
                                    <p:cond delay="0"/>
                                  </p:stCondLst>
                                  <p:childTnLst>
                                    <p:set>
                                      <p:cBhvr>
                                        <p:cTn id="19" dur="1" fill="hold">
                                          <p:stCondLst>
                                            <p:cond delay="0"/>
                                          </p:stCondLst>
                                        </p:cTn>
                                        <p:tgtEl>
                                          <p:spTgt spid="63494"/>
                                        </p:tgtEl>
                                        <p:attrNameLst>
                                          <p:attrName>style.visibility</p:attrName>
                                        </p:attrNameLst>
                                      </p:cBhvr>
                                      <p:to>
                                        <p:strVal val="visible"/>
                                      </p:to>
                                    </p:set>
                                    <p:anim calcmode="lin" valueType="num">
                                      <p:cBhvr>
                                        <p:cTn id="20" dur="500" fill="hold"/>
                                        <p:tgtEl>
                                          <p:spTgt spid="63494"/>
                                        </p:tgtEl>
                                        <p:attrNameLst>
                                          <p:attrName>ppt_w</p:attrName>
                                        </p:attrNameLst>
                                      </p:cBhvr>
                                      <p:tavLst>
                                        <p:tav tm="0">
                                          <p:val>
                                            <p:strVal val="2/3*#ppt_w"/>
                                          </p:val>
                                        </p:tav>
                                        <p:tav tm="100000">
                                          <p:val>
                                            <p:strVal val="#ppt_w"/>
                                          </p:val>
                                        </p:tav>
                                      </p:tavLst>
                                    </p:anim>
                                    <p:anim calcmode="lin" valueType="num">
                                      <p:cBhvr>
                                        <p:cTn id="21" dur="500" fill="hold"/>
                                        <p:tgtEl>
                                          <p:spTgt spid="63494"/>
                                        </p:tgtEl>
                                        <p:attrNameLst>
                                          <p:attrName>ppt_h</p:attrName>
                                        </p:attrNameLst>
                                      </p:cBhvr>
                                      <p:tavLst>
                                        <p:tav tm="0">
                                          <p:val>
                                            <p:strVal val="2/3*#ppt_h"/>
                                          </p:val>
                                        </p:tav>
                                        <p:tav tm="100000">
                                          <p:val>
                                            <p:strVal val="#ppt_h"/>
                                          </p:val>
                                        </p:tav>
                                      </p:tavLst>
                                    </p:anim>
                                  </p:childTnLst>
                                </p:cTn>
                              </p:par>
                            </p:childTnLst>
                          </p:cTn>
                        </p:par>
                        <p:par>
                          <p:cTn id="22" fill="hold" nodeType="afterGroup">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63492">
                                            <p:txEl>
                                              <p:pRg st="0" end="0"/>
                                            </p:txEl>
                                          </p:spTgt>
                                        </p:tgtEl>
                                        <p:attrNameLst>
                                          <p:attrName>style.visibility</p:attrName>
                                        </p:attrNameLst>
                                      </p:cBhvr>
                                      <p:to>
                                        <p:strVal val="visible"/>
                                      </p:to>
                                    </p:set>
                                    <p:animEffect transition="in" filter="box(out)">
                                      <p:cBhvr>
                                        <p:cTn id="25" dur="500"/>
                                        <p:tgtEl>
                                          <p:spTgt spid="63492">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nodeType="afterGroup">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63492">
                                            <p:txEl>
                                              <p:pRg st="1" end="1"/>
                                            </p:txEl>
                                          </p:spTgt>
                                        </p:tgtEl>
                                        <p:attrNameLst>
                                          <p:attrName>style.visibility</p:attrName>
                                        </p:attrNameLst>
                                      </p:cBhvr>
                                      <p:to>
                                        <p:strVal val="visible"/>
                                      </p:to>
                                    </p:set>
                                    <p:animEffect transition="in" filter="box(out)">
                                      <p:cBhvr>
                                        <p:cTn id="29" dur="500"/>
                                        <p:tgtEl>
                                          <p:spTgt spid="634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build="p" autoUpdateAnimBg="0"/>
      <p:bldP spid="63492"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1B3720D3-97C3-4C08-9CC4-90FB0983AEFF}"/>
              </a:ext>
            </a:extLst>
          </p:cNvPr>
          <p:cNvSpPr txBox="1">
            <a:spLocks noChangeArrowheads="1"/>
          </p:cNvSpPr>
          <p:nvPr/>
        </p:nvSpPr>
        <p:spPr bwMode="auto">
          <a:xfrm>
            <a:off x="1219200" y="700088"/>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二、静态工作点</a:t>
            </a:r>
          </a:p>
        </p:txBody>
      </p:sp>
      <p:sp>
        <p:nvSpPr>
          <p:cNvPr id="64515" name="Rectangle 3">
            <a:extLst>
              <a:ext uri="{FF2B5EF4-FFF2-40B4-BE49-F238E27FC236}">
                <a16:creationId xmlns:a16="http://schemas.microsoft.com/office/drawing/2014/main" id="{C4235404-EEE0-451B-A078-9C0EAE258A9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64516" name="Rectangle 4">
            <a:extLst>
              <a:ext uri="{FF2B5EF4-FFF2-40B4-BE49-F238E27FC236}">
                <a16:creationId xmlns:a16="http://schemas.microsoft.com/office/drawing/2014/main" id="{C3951F2B-1B90-4665-807D-DCD75028A473}"/>
              </a:ext>
            </a:extLst>
          </p:cNvPr>
          <p:cNvSpPr>
            <a:spLocks noChangeArrowheads="1"/>
          </p:cNvSpPr>
          <p:nvPr/>
        </p:nvSpPr>
        <p:spPr bwMode="auto">
          <a:xfrm>
            <a:off x="4291013" y="2822575"/>
            <a:ext cx="2932112" cy="101441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17" name="Object 5">
            <a:extLst>
              <a:ext uri="{FF2B5EF4-FFF2-40B4-BE49-F238E27FC236}">
                <a16:creationId xmlns:a16="http://schemas.microsoft.com/office/drawing/2014/main" id="{A1768F9E-0E01-4670-917B-820C27F23F91}"/>
              </a:ext>
            </a:extLst>
          </p:cNvPr>
          <p:cNvGraphicFramePr>
            <a:graphicFrameLocks noChangeAspect="1"/>
          </p:cNvGraphicFramePr>
          <p:nvPr/>
        </p:nvGraphicFramePr>
        <p:xfrm>
          <a:off x="4284663" y="2852738"/>
          <a:ext cx="2873375" cy="989012"/>
        </p:xfrm>
        <a:graphic>
          <a:graphicData uri="http://schemas.openxmlformats.org/presentationml/2006/ole">
            <mc:AlternateContent xmlns:mc="http://schemas.openxmlformats.org/markup-compatibility/2006">
              <mc:Choice xmlns:v="urn:schemas-microsoft-com:vml" Requires="v">
                <p:oleObj spid="_x0000_s64560" r:id="rId3" imgW="1283257" imgH="444693" progId="Equation.3">
                  <p:embed/>
                </p:oleObj>
              </mc:Choice>
              <mc:Fallback>
                <p:oleObj r:id="rId3" imgW="1283257" imgH="44469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852738"/>
                        <a:ext cx="28733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a:extLst>
              <a:ext uri="{FF2B5EF4-FFF2-40B4-BE49-F238E27FC236}">
                <a16:creationId xmlns:a16="http://schemas.microsoft.com/office/drawing/2014/main" id="{FD1D6E3F-A2EB-49CD-9706-ECC7EBAE265C}"/>
              </a:ext>
            </a:extLst>
          </p:cNvPr>
          <p:cNvGraphicFramePr>
            <a:graphicFrameLocks noChangeAspect="1"/>
          </p:cNvGraphicFramePr>
          <p:nvPr/>
        </p:nvGraphicFramePr>
        <p:xfrm>
          <a:off x="4356100" y="5084763"/>
          <a:ext cx="2965450" cy="571500"/>
        </p:xfrm>
        <a:graphic>
          <a:graphicData uri="http://schemas.openxmlformats.org/presentationml/2006/ole">
            <mc:AlternateContent xmlns:mc="http://schemas.openxmlformats.org/markup-compatibility/2006">
              <mc:Choice xmlns:v="urn:schemas-microsoft-com:vml" Requires="v">
                <p:oleObj spid="_x0000_s64561" r:id="rId5" imgW="1156704" imgH="228799" progId="Equation.3">
                  <p:embed/>
                </p:oleObj>
              </mc:Choice>
              <mc:Fallback>
                <p:oleObj r:id="rId5" imgW="1156704" imgH="22879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5084763"/>
                        <a:ext cx="2965450" cy="5715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Text Box 7">
            <a:extLst>
              <a:ext uri="{FF2B5EF4-FFF2-40B4-BE49-F238E27FC236}">
                <a16:creationId xmlns:a16="http://schemas.microsoft.com/office/drawing/2014/main" id="{E5513135-270B-4D18-8C8E-DCD985AF2C67}"/>
              </a:ext>
            </a:extLst>
          </p:cNvPr>
          <p:cNvSpPr txBox="1">
            <a:spLocks noChangeArrowheads="1"/>
          </p:cNvSpPr>
          <p:nvPr/>
        </p:nvSpPr>
        <p:spPr bwMode="auto">
          <a:xfrm>
            <a:off x="4284663" y="1412875"/>
            <a:ext cx="3916362" cy="1004888"/>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CC</a:t>
            </a:r>
            <a:r>
              <a:rPr lang="en-US" altLang="zh-CN"/>
              <a:t>=</a:t>
            </a:r>
            <a:r>
              <a:rPr lang="en-US" altLang="zh-CN" i="1"/>
              <a:t>I</a:t>
            </a:r>
            <a:r>
              <a:rPr lang="en-US" altLang="zh-CN" baseline="-25000"/>
              <a:t>B</a:t>
            </a:r>
            <a:r>
              <a:rPr lang="en-US" altLang="zh-CN" i="1"/>
              <a:t>R</a:t>
            </a:r>
            <a:r>
              <a:rPr lang="en-US" altLang="zh-CN" baseline="-25000"/>
              <a:t>b</a:t>
            </a:r>
            <a:r>
              <a:rPr lang="en-US" altLang="zh-CN"/>
              <a:t>+ </a:t>
            </a:r>
            <a:r>
              <a:rPr lang="en-US" altLang="zh-CN" i="1"/>
              <a:t>U</a:t>
            </a:r>
            <a:r>
              <a:rPr lang="en-US" altLang="zh-CN" baseline="-25000"/>
              <a:t>BE </a:t>
            </a:r>
            <a:r>
              <a:rPr lang="en-US" altLang="zh-CN"/>
              <a:t>+</a:t>
            </a:r>
            <a:r>
              <a:rPr lang="en-US" altLang="zh-CN" i="1"/>
              <a:t>I</a:t>
            </a:r>
            <a:r>
              <a:rPr lang="en-US" altLang="zh-CN" baseline="-25000"/>
              <a:t>E</a:t>
            </a:r>
            <a:r>
              <a:rPr lang="en-US" altLang="zh-CN"/>
              <a:t>R</a:t>
            </a:r>
            <a:r>
              <a:rPr lang="en-US" altLang="zh-CN" baseline="-25000"/>
              <a:t>e</a:t>
            </a:r>
          </a:p>
          <a:p>
            <a:pPr eaLnBrk="1" hangingPunct="1">
              <a:spcBef>
                <a:spcPct val="50000"/>
              </a:spcBef>
            </a:pPr>
            <a:r>
              <a:rPr lang="en-US" altLang="zh-CN" baseline="-25000"/>
              <a:t>       </a:t>
            </a:r>
            <a:r>
              <a:rPr lang="en-US" altLang="zh-CN"/>
              <a:t>=</a:t>
            </a:r>
            <a:r>
              <a:rPr lang="en-US" altLang="zh-CN" i="1"/>
              <a:t>I</a:t>
            </a:r>
            <a:r>
              <a:rPr lang="en-US" altLang="zh-CN" baseline="-25000"/>
              <a:t>B</a:t>
            </a:r>
            <a:r>
              <a:rPr lang="en-US" altLang="zh-CN"/>
              <a:t>R</a:t>
            </a:r>
            <a:r>
              <a:rPr lang="en-US" altLang="zh-CN" baseline="-25000"/>
              <a:t>b</a:t>
            </a:r>
            <a:r>
              <a:rPr lang="en-US" altLang="zh-CN"/>
              <a:t>+  </a:t>
            </a:r>
            <a:r>
              <a:rPr lang="en-US" altLang="zh-CN" i="1"/>
              <a:t>U</a:t>
            </a:r>
            <a:r>
              <a:rPr lang="en-US" altLang="zh-CN" baseline="-25000"/>
              <a:t>BE </a:t>
            </a:r>
            <a:r>
              <a:rPr lang="en-US" altLang="zh-CN"/>
              <a:t>+(1+</a:t>
            </a:r>
            <a:r>
              <a:rPr lang="en-US" altLang="zh-CN">
                <a:ea typeface="楷体_GB2312" pitchFamily="1" charset="-122"/>
                <a:sym typeface="Symbol" panose="05050102010706020507" pitchFamily="18" charset="2"/>
              </a:rPr>
              <a:t></a:t>
            </a:r>
            <a:r>
              <a:rPr lang="en-US" altLang="zh-CN"/>
              <a:t> </a:t>
            </a:r>
            <a:r>
              <a:rPr lang="zh-CN" altLang="en-US"/>
              <a:t>）</a:t>
            </a:r>
            <a:r>
              <a:rPr lang="en-US" altLang="zh-CN" i="1"/>
              <a:t>I</a:t>
            </a:r>
            <a:r>
              <a:rPr lang="en-US" altLang="zh-CN" baseline="-25000"/>
              <a:t>B</a:t>
            </a:r>
            <a:r>
              <a:rPr lang="en-US" altLang="zh-CN"/>
              <a:t>R</a:t>
            </a:r>
            <a:r>
              <a:rPr lang="en-US" altLang="zh-CN" baseline="-25000"/>
              <a:t>e</a:t>
            </a:r>
          </a:p>
        </p:txBody>
      </p:sp>
      <p:grpSp>
        <p:nvGrpSpPr>
          <p:cNvPr id="64520" name="Group 8">
            <a:extLst>
              <a:ext uri="{FF2B5EF4-FFF2-40B4-BE49-F238E27FC236}">
                <a16:creationId xmlns:a16="http://schemas.microsoft.com/office/drawing/2014/main" id="{FDC242DF-BC4F-4813-B498-DA7F6DE48109}"/>
              </a:ext>
            </a:extLst>
          </p:cNvPr>
          <p:cNvGrpSpPr>
            <a:grpSpLocks/>
          </p:cNvGrpSpPr>
          <p:nvPr/>
        </p:nvGrpSpPr>
        <p:grpSpPr bwMode="auto">
          <a:xfrm>
            <a:off x="434975" y="1550988"/>
            <a:ext cx="3730625" cy="4316412"/>
            <a:chOff x="0" y="0"/>
            <a:chExt cx="2350" cy="2719"/>
          </a:xfrm>
        </p:grpSpPr>
        <p:sp>
          <p:nvSpPr>
            <p:cNvPr id="64535" name="Text Box 9">
              <a:extLst>
                <a:ext uri="{FF2B5EF4-FFF2-40B4-BE49-F238E27FC236}">
                  <a16:creationId xmlns:a16="http://schemas.microsoft.com/office/drawing/2014/main" id="{B4240ACC-DED9-4A6B-9D69-4176E5F1B1AA}"/>
                </a:ext>
              </a:extLst>
            </p:cNvPr>
            <p:cNvSpPr txBox="1">
              <a:spLocks noChangeArrowheads="1"/>
            </p:cNvSpPr>
            <p:nvPr/>
          </p:nvSpPr>
          <p:spPr bwMode="auto">
            <a:xfrm>
              <a:off x="0" y="399"/>
              <a:ext cx="32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b</a:t>
              </a:r>
              <a:endParaRPr lang="en-US" altLang="zh-CN">
                <a:ea typeface="楷体_GB2312" pitchFamily="1" charset="-122"/>
              </a:endParaRPr>
            </a:p>
          </p:txBody>
        </p:sp>
        <p:sp>
          <p:nvSpPr>
            <p:cNvPr id="64536" name="Line 10">
              <a:extLst>
                <a:ext uri="{FF2B5EF4-FFF2-40B4-BE49-F238E27FC236}">
                  <a16:creationId xmlns:a16="http://schemas.microsoft.com/office/drawing/2014/main" id="{3AD7E9CD-890B-40B3-915E-2AE525038AE6}"/>
                </a:ext>
              </a:extLst>
            </p:cNvPr>
            <p:cNvSpPr>
              <a:spLocks noChangeShapeType="1"/>
            </p:cNvSpPr>
            <p:nvPr/>
          </p:nvSpPr>
          <p:spPr bwMode="auto">
            <a:xfrm>
              <a:off x="433" y="845"/>
              <a:ext cx="0" cy="5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37" name="Line 11">
              <a:extLst>
                <a:ext uri="{FF2B5EF4-FFF2-40B4-BE49-F238E27FC236}">
                  <a16:creationId xmlns:a16="http://schemas.microsoft.com/office/drawing/2014/main" id="{911A2A04-5DAB-4F6F-A463-1B391E8EA878}"/>
                </a:ext>
              </a:extLst>
            </p:cNvPr>
            <p:cNvSpPr>
              <a:spLocks noChangeShapeType="1"/>
            </p:cNvSpPr>
            <p:nvPr/>
          </p:nvSpPr>
          <p:spPr bwMode="auto">
            <a:xfrm flipH="1" flipV="1">
              <a:off x="439" y="132"/>
              <a:ext cx="0" cy="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38" name="Rectangle 12">
              <a:extLst>
                <a:ext uri="{FF2B5EF4-FFF2-40B4-BE49-F238E27FC236}">
                  <a16:creationId xmlns:a16="http://schemas.microsoft.com/office/drawing/2014/main" id="{A01E38AA-19D6-4233-AE21-B5782FD376F9}"/>
                </a:ext>
              </a:extLst>
            </p:cNvPr>
            <p:cNvSpPr>
              <a:spLocks noChangeArrowheads="1"/>
            </p:cNvSpPr>
            <p:nvPr/>
          </p:nvSpPr>
          <p:spPr bwMode="auto">
            <a:xfrm>
              <a:off x="372" y="440"/>
              <a:ext cx="132" cy="40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539" name="Line 13">
              <a:extLst>
                <a:ext uri="{FF2B5EF4-FFF2-40B4-BE49-F238E27FC236}">
                  <a16:creationId xmlns:a16="http://schemas.microsoft.com/office/drawing/2014/main" id="{F773023D-50DB-4D24-BC18-FFD581E88972}"/>
                </a:ext>
              </a:extLst>
            </p:cNvPr>
            <p:cNvSpPr>
              <a:spLocks noChangeShapeType="1"/>
            </p:cNvSpPr>
            <p:nvPr/>
          </p:nvSpPr>
          <p:spPr bwMode="auto">
            <a:xfrm>
              <a:off x="438" y="144"/>
              <a:ext cx="8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540" name="Line 14">
              <a:extLst>
                <a:ext uri="{FF2B5EF4-FFF2-40B4-BE49-F238E27FC236}">
                  <a16:creationId xmlns:a16="http://schemas.microsoft.com/office/drawing/2014/main" id="{3F46AF67-561C-4B8C-8A90-0706BD90984B}"/>
                </a:ext>
              </a:extLst>
            </p:cNvPr>
            <p:cNvSpPr>
              <a:spLocks noChangeShapeType="1"/>
            </p:cNvSpPr>
            <p:nvPr/>
          </p:nvSpPr>
          <p:spPr bwMode="auto">
            <a:xfrm flipV="1">
              <a:off x="1318" y="137"/>
              <a:ext cx="1" cy="5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41" name="Line 15">
              <a:extLst>
                <a:ext uri="{FF2B5EF4-FFF2-40B4-BE49-F238E27FC236}">
                  <a16:creationId xmlns:a16="http://schemas.microsoft.com/office/drawing/2014/main" id="{3E3470BA-5F31-4966-A0C7-3239E17D7620}"/>
                </a:ext>
              </a:extLst>
            </p:cNvPr>
            <p:cNvSpPr>
              <a:spLocks noChangeShapeType="1"/>
            </p:cNvSpPr>
            <p:nvPr/>
          </p:nvSpPr>
          <p:spPr bwMode="auto">
            <a:xfrm flipV="1">
              <a:off x="1316" y="629"/>
              <a:ext cx="0" cy="2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4542" name="Group 16">
              <a:extLst>
                <a:ext uri="{FF2B5EF4-FFF2-40B4-BE49-F238E27FC236}">
                  <a16:creationId xmlns:a16="http://schemas.microsoft.com/office/drawing/2014/main" id="{0CA63556-04E5-4FE5-998C-8B3B6F3A799E}"/>
                </a:ext>
              </a:extLst>
            </p:cNvPr>
            <p:cNvGrpSpPr>
              <a:grpSpLocks/>
            </p:cNvGrpSpPr>
            <p:nvPr/>
          </p:nvGrpSpPr>
          <p:grpSpPr bwMode="auto">
            <a:xfrm>
              <a:off x="576" y="627"/>
              <a:ext cx="751" cy="1578"/>
              <a:chOff x="0" y="0"/>
              <a:chExt cx="750" cy="1578"/>
            </a:xfrm>
          </p:grpSpPr>
          <p:sp>
            <p:nvSpPr>
              <p:cNvPr id="64554" name="Line 17">
                <a:extLst>
                  <a:ext uri="{FF2B5EF4-FFF2-40B4-BE49-F238E27FC236}">
                    <a16:creationId xmlns:a16="http://schemas.microsoft.com/office/drawing/2014/main" id="{7ED439FE-50F3-448E-AE75-699780E308BE}"/>
                  </a:ext>
                </a:extLst>
              </p:cNvPr>
              <p:cNvSpPr>
                <a:spLocks noChangeShapeType="1"/>
              </p:cNvSpPr>
              <p:nvPr/>
            </p:nvSpPr>
            <p:spPr bwMode="auto">
              <a:xfrm>
                <a:off x="0" y="741"/>
                <a:ext cx="564"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55" name="Line 18">
                <a:extLst>
                  <a:ext uri="{FF2B5EF4-FFF2-40B4-BE49-F238E27FC236}">
                    <a16:creationId xmlns:a16="http://schemas.microsoft.com/office/drawing/2014/main" id="{4AD60455-0C2A-4D6F-A157-12A3AD3B9737}"/>
                  </a:ext>
                </a:extLst>
              </p:cNvPr>
              <p:cNvSpPr>
                <a:spLocks noChangeShapeType="1"/>
              </p:cNvSpPr>
              <p:nvPr/>
            </p:nvSpPr>
            <p:spPr bwMode="auto">
              <a:xfrm>
                <a:off x="552" y="564"/>
                <a:ext cx="0" cy="3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56" name="Line 19">
                <a:extLst>
                  <a:ext uri="{FF2B5EF4-FFF2-40B4-BE49-F238E27FC236}">
                    <a16:creationId xmlns:a16="http://schemas.microsoft.com/office/drawing/2014/main" id="{387F7B55-6338-41AC-B832-52BB57F39883}"/>
                  </a:ext>
                </a:extLst>
              </p:cNvPr>
              <p:cNvSpPr>
                <a:spLocks noChangeShapeType="1"/>
              </p:cNvSpPr>
              <p:nvPr/>
            </p:nvSpPr>
            <p:spPr bwMode="auto">
              <a:xfrm>
                <a:off x="552" y="744"/>
                <a:ext cx="198" cy="186"/>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57" name="Line 20">
                <a:extLst>
                  <a:ext uri="{FF2B5EF4-FFF2-40B4-BE49-F238E27FC236}">
                    <a16:creationId xmlns:a16="http://schemas.microsoft.com/office/drawing/2014/main" id="{665DC036-1695-4814-92B6-048B773A313C}"/>
                  </a:ext>
                </a:extLst>
              </p:cNvPr>
              <p:cNvSpPr>
                <a:spLocks noChangeShapeType="1"/>
              </p:cNvSpPr>
              <p:nvPr/>
            </p:nvSpPr>
            <p:spPr bwMode="auto">
              <a:xfrm flipV="1">
                <a:off x="552" y="570"/>
                <a:ext cx="198" cy="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58" name="Line 21">
                <a:extLst>
                  <a:ext uri="{FF2B5EF4-FFF2-40B4-BE49-F238E27FC236}">
                    <a16:creationId xmlns:a16="http://schemas.microsoft.com/office/drawing/2014/main" id="{2F010911-6B4A-43D0-9B31-8FA918A4EDA2}"/>
                  </a:ext>
                </a:extLst>
              </p:cNvPr>
              <p:cNvSpPr>
                <a:spLocks noChangeShapeType="1"/>
              </p:cNvSpPr>
              <p:nvPr/>
            </p:nvSpPr>
            <p:spPr bwMode="auto">
              <a:xfrm>
                <a:off x="738" y="0"/>
                <a:ext cx="0" cy="5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 name="Line 22">
                <a:extLst>
                  <a:ext uri="{FF2B5EF4-FFF2-40B4-BE49-F238E27FC236}">
                    <a16:creationId xmlns:a16="http://schemas.microsoft.com/office/drawing/2014/main" id="{84365B67-5F4F-4B88-AC9B-6F322029456F}"/>
                  </a:ext>
                </a:extLst>
              </p:cNvPr>
              <p:cNvSpPr>
                <a:spLocks noChangeShapeType="1"/>
              </p:cNvSpPr>
              <p:nvPr/>
            </p:nvSpPr>
            <p:spPr bwMode="auto">
              <a:xfrm>
                <a:off x="738" y="918"/>
                <a:ext cx="0" cy="6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4543" name="Line 23">
              <a:extLst>
                <a:ext uri="{FF2B5EF4-FFF2-40B4-BE49-F238E27FC236}">
                  <a16:creationId xmlns:a16="http://schemas.microsoft.com/office/drawing/2014/main" id="{7918BCCA-B801-42DB-9130-98992EC54DF0}"/>
                </a:ext>
              </a:extLst>
            </p:cNvPr>
            <p:cNvSpPr>
              <a:spLocks noChangeShapeType="1"/>
            </p:cNvSpPr>
            <p:nvPr/>
          </p:nvSpPr>
          <p:spPr bwMode="auto">
            <a:xfrm>
              <a:off x="423" y="1366"/>
              <a:ext cx="638"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44" name="Line 24">
              <a:extLst>
                <a:ext uri="{FF2B5EF4-FFF2-40B4-BE49-F238E27FC236}">
                  <a16:creationId xmlns:a16="http://schemas.microsoft.com/office/drawing/2014/main" id="{E31BCAFA-0209-4633-A56D-9107FC087B73}"/>
                </a:ext>
              </a:extLst>
            </p:cNvPr>
            <p:cNvSpPr>
              <a:spLocks noChangeShapeType="1"/>
            </p:cNvSpPr>
            <p:nvPr/>
          </p:nvSpPr>
          <p:spPr bwMode="auto">
            <a:xfrm>
              <a:off x="1317" y="2070"/>
              <a:ext cx="0" cy="6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45" name="Text Box 25">
              <a:extLst>
                <a:ext uri="{FF2B5EF4-FFF2-40B4-BE49-F238E27FC236}">
                  <a16:creationId xmlns:a16="http://schemas.microsoft.com/office/drawing/2014/main" id="{C9863ECF-272F-4D41-9D47-AAA92092D78B}"/>
                </a:ext>
              </a:extLst>
            </p:cNvPr>
            <p:cNvSpPr txBox="1">
              <a:spLocks noChangeArrowheads="1"/>
            </p:cNvSpPr>
            <p:nvPr/>
          </p:nvSpPr>
          <p:spPr bwMode="auto">
            <a:xfrm>
              <a:off x="1804" y="0"/>
              <a:ext cx="546"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a typeface="楷体_GB2312" pitchFamily="1" charset="-122"/>
                </a:rPr>
                <a:t>+V</a:t>
              </a:r>
              <a:r>
                <a:rPr lang="en-US" altLang="zh-CN" baseline="-25000">
                  <a:ea typeface="楷体_GB2312" pitchFamily="1" charset="-122"/>
                </a:rPr>
                <a:t>CC</a:t>
              </a:r>
              <a:endParaRPr lang="en-US" altLang="zh-CN">
                <a:ea typeface="楷体_GB2312" pitchFamily="1" charset="-122"/>
              </a:endParaRPr>
            </a:p>
          </p:txBody>
        </p:sp>
        <p:sp>
          <p:nvSpPr>
            <p:cNvPr id="3" name="Oval 26">
              <a:extLst>
                <a:ext uri="{FF2B5EF4-FFF2-40B4-BE49-F238E27FC236}">
                  <a16:creationId xmlns:a16="http://schemas.microsoft.com/office/drawing/2014/main" id="{E2E41CF7-51E7-41C6-947F-F704B6201DE3}"/>
                </a:ext>
              </a:extLst>
            </p:cNvPr>
            <p:cNvSpPr>
              <a:spLocks noChangeArrowheads="1"/>
            </p:cNvSpPr>
            <p:nvPr/>
          </p:nvSpPr>
          <p:spPr bwMode="auto">
            <a:xfrm>
              <a:off x="1640" y="92"/>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547" name="Text Box 27">
              <a:extLst>
                <a:ext uri="{FF2B5EF4-FFF2-40B4-BE49-F238E27FC236}">
                  <a16:creationId xmlns:a16="http://schemas.microsoft.com/office/drawing/2014/main" id="{7EAE619F-000C-4E87-A40B-C5B57A8C9B61}"/>
                </a:ext>
              </a:extLst>
            </p:cNvPr>
            <p:cNvSpPr txBox="1">
              <a:spLocks noChangeArrowheads="1"/>
            </p:cNvSpPr>
            <p:nvPr/>
          </p:nvSpPr>
          <p:spPr bwMode="auto">
            <a:xfrm>
              <a:off x="992" y="393"/>
              <a:ext cx="11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4548" name="Text Box 28">
              <a:extLst>
                <a:ext uri="{FF2B5EF4-FFF2-40B4-BE49-F238E27FC236}">
                  <a16:creationId xmlns:a16="http://schemas.microsoft.com/office/drawing/2014/main" id="{72E6BF45-B17B-4013-A909-EF93603A1CA7}"/>
                </a:ext>
              </a:extLst>
            </p:cNvPr>
            <p:cNvSpPr txBox="1">
              <a:spLocks noChangeArrowheads="1"/>
            </p:cNvSpPr>
            <p:nvPr/>
          </p:nvSpPr>
          <p:spPr bwMode="auto">
            <a:xfrm>
              <a:off x="1487" y="1249"/>
              <a:ext cx="1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4549" name="Line 29">
              <a:extLst>
                <a:ext uri="{FF2B5EF4-FFF2-40B4-BE49-F238E27FC236}">
                  <a16:creationId xmlns:a16="http://schemas.microsoft.com/office/drawing/2014/main" id="{A6AE0F56-4E55-4069-91F3-D62FD5F364C5}"/>
                </a:ext>
              </a:extLst>
            </p:cNvPr>
            <p:cNvSpPr>
              <a:spLocks noChangeShapeType="1"/>
            </p:cNvSpPr>
            <p:nvPr/>
          </p:nvSpPr>
          <p:spPr bwMode="auto">
            <a:xfrm>
              <a:off x="1303" y="144"/>
              <a:ext cx="3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550" name="Rectangle 30">
              <a:extLst>
                <a:ext uri="{FF2B5EF4-FFF2-40B4-BE49-F238E27FC236}">
                  <a16:creationId xmlns:a16="http://schemas.microsoft.com/office/drawing/2014/main" id="{272A7B4E-B418-4102-A48D-30A2597E37BD}"/>
                </a:ext>
              </a:extLst>
            </p:cNvPr>
            <p:cNvSpPr>
              <a:spLocks noChangeArrowheads="1"/>
            </p:cNvSpPr>
            <p:nvPr/>
          </p:nvSpPr>
          <p:spPr bwMode="auto">
            <a:xfrm>
              <a:off x="1249" y="1880"/>
              <a:ext cx="132" cy="40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551" name="Text Box 31">
              <a:extLst>
                <a:ext uri="{FF2B5EF4-FFF2-40B4-BE49-F238E27FC236}">
                  <a16:creationId xmlns:a16="http://schemas.microsoft.com/office/drawing/2014/main" id="{6A0D04AA-8F3E-45DB-A00D-B389477826E5}"/>
                </a:ext>
              </a:extLst>
            </p:cNvPr>
            <p:cNvSpPr txBox="1">
              <a:spLocks noChangeArrowheads="1"/>
            </p:cNvSpPr>
            <p:nvPr/>
          </p:nvSpPr>
          <p:spPr bwMode="auto">
            <a:xfrm>
              <a:off x="841" y="1954"/>
              <a:ext cx="310"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64552" name="Line 32">
              <a:extLst>
                <a:ext uri="{FF2B5EF4-FFF2-40B4-BE49-F238E27FC236}">
                  <a16:creationId xmlns:a16="http://schemas.microsoft.com/office/drawing/2014/main" id="{2BA2692B-B630-4ED3-AB39-47BAF4D8A53A}"/>
                </a:ext>
              </a:extLst>
            </p:cNvPr>
            <p:cNvSpPr>
              <a:spLocks noChangeShapeType="1"/>
            </p:cNvSpPr>
            <p:nvPr/>
          </p:nvSpPr>
          <p:spPr bwMode="auto">
            <a:xfrm>
              <a:off x="1183" y="2719"/>
              <a:ext cx="2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4553" name="Oval 33">
              <a:extLst>
                <a:ext uri="{FF2B5EF4-FFF2-40B4-BE49-F238E27FC236}">
                  <a16:creationId xmlns:a16="http://schemas.microsoft.com/office/drawing/2014/main" id="{719179FF-4046-45B7-893F-670F75E50FED}"/>
                </a:ext>
              </a:extLst>
            </p:cNvPr>
            <p:cNvSpPr>
              <a:spLocks noChangeArrowheads="1"/>
            </p:cNvSpPr>
            <p:nvPr/>
          </p:nvSpPr>
          <p:spPr bwMode="auto">
            <a:xfrm>
              <a:off x="1282" y="12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4546" name="Group 34">
            <a:extLst>
              <a:ext uri="{FF2B5EF4-FFF2-40B4-BE49-F238E27FC236}">
                <a16:creationId xmlns:a16="http://schemas.microsoft.com/office/drawing/2014/main" id="{EAAC5E28-6DFB-407E-83E0-E2FD4699CBA3}"/>
              </a:ext>
            </a:extLst>
          </p:cNvPr>
          <p:cNvGrpSpPr>
            <a:grpSpLocks/>
          </p:cNvGrpSpPr>
          <p:nvPr/>
        </p:nvGrpSpPr>
        <p:grpSpPr bwMode="auto">
          <a:xfrm>
            <a:off x="1320800" y="3032125"/>
            <a:ext cx="2386013" cy="2246313"/>
            <a:chOff x="0" y="0"/>
            <a:chExt cx="1503" cy="1415"/>
          </a:xfrm>
        </p:grpSpPr>
        <p:grpSp>
          <p:nvGrpSpPr>
            <p:cNvPr id="64523" name="Group 35">
              <a:extLst>
                <a:ext uri="{FF2B5EF4-FFF2-40B4-BE49-F238E27FC236}">
                  <a16:creationId xmlns:a16="http://schemas.microsoft.com/office/drawing/2014/main" id="{9F73B340-9BBC-4AFB-9893-AF3EE4B60BA5}"/>
                </a:ext>
              </a:extLst>
            </p:cNvPr>
            <p:cNvGrpSpPr>
              <a:grpSpLocks/>
            </p:cNvGrpSpPr>
            <p:nvPr/>
          </p:nvGrpSpPr>
          <p:grpSpPr bwMode="auto">
            <a:xfrm>
              <a:off x="0" y="0"/>
              <a:ext cx="436" cy="368"/>
              <a:chOff x="0" y="0"/>
              <a:chExt cx="436" cy="368"/>
            </a:xfrm>
          </p:grpSpPr>
          <p:sp>
            <p:nvSpPr>
              <p:cNvPr id="64533" name="Line 36">
                <a:extLst>
                  <a:ext uri="{FF2B5EF4-FFF2-40B4-BE49-F238E27FC236}">
                    <a16:creationId xmlns:a16="http://schemas.microsoft.com/office/drawing/2014/main" id="{56FDD581-0011-41F3-93FA-592FFDB3E065}"/>
                  </a:ext>
                </a:extLst>
              </p:cNvPr>
              <p:cNvSpPr>
                <a:spLocks noChangeShapeType="1"/>
              </p:cNvSpPr>
              <p:nvPr/>
            </p:nvSpPr>
            <p:spPr bwMode="auto">
              <a:xfrm>
                <a:off x="3" y="368"/>
                <a:ext cx="4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534" name="Text Box 37">
                <a:extLst>
                  <a:ext uri="{FF2B5EF4-FFF2-40B4-BE49-F238E27FC236}">
                    <a16:creationId xmlns:a16="http://schemas.microsoft.com/office/drawing/2014/main" id="{B55A3D4D-D907-483A-B971-898B27B99278}"/>
                  </a:ext>
                </a:extLst>
              </p:cNvPr>
              <p:cNvSpPr txBox="1">
                <a:spLocks noChangeArrowheads="1"/>
              </p:cNvSpPr>
              <p:nvPr/>
            </p:nvSpPr>
            <p:spPr bwMode="auto">
              <a:xfrm>
                <a:off x="0" y="0"/>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I</a:t>
                </a:r>
                <a:r>
                  <a:rPr lang="en-US" altLang="zh-CN" baseline="-25000">
                    <a:ea typeface="楷体_GB2312" pitchFamily="1" charset="-122"/>
                  </a:rPr>
                  <a:t>B</a:t>
                </a:r>
                <a:endParaRPr lang="en-US" altLang="zh-CN">
                  <a:ea typeface="楷体_GB2312" pitchFamily="1" charset="-122"/>
                </a:endParaRPr>
              </a:p>
            </p:txBody>
          </p:sp>
        </p:grpSp>
        <p:grpSp>
          <p:nvGrpSpPr>
            <p:cNvPr id="64524" name="Group 38">
              <a:extLst>
                <a:ext uri="{FF2B5EF4-FFF2-40B4-BE49-F238E27FC236}">
                  <a16:creationId xmlns:a16="http://schemas.microsoft.com/office/drawing/2014/main" id="{35404E57-3ED8-405E-918E-99F1B26DCEDA}"/>
                </a:ext>
              </a:extLst>
            </p:cNvPr>
            <p:cNvGrpSpPr>
              <a:grpSpLocks/>
            </p:cNvGrpSpPr>
            <p:nvPr/>
          </p:nvGrpSpPr>
          <p:grpSpPr bwMode="auto">
            <a:xfrm>
              <a:off x="946" y="934"/>
              <a:ext cx="455" cy="481"/>
              <a:chOff x="0" y="0"/>
              <a:chExt cx="455" cy="481"/>
            </a:xfrm>
          </p:grpSpPr>
          <p:sp>
            <p:nvSpPr>
              <p:cNvPr id="64531" name="Line 39">
                <a:extLst>
                  <a:ext uri="{FF2B5EF4-FFF2-40B4-BE49-F238E27FC236}">
                    <a16:creationId xmlns:a16="http://schemas.microsoft.com/office/drawing/2014/main" id="{E27A5B19-B202-4F4E-8566-8D546F2FE3F0}"/>
                  </a:ext>
                </a:extLst>
              </p:cNvPr>
              <p:cNvSpPr>
                <a:spLocks noChangeShapeType="1"/>
              </p:cNvSpPr>
              <p:nvPr/>
            </p:nvSpPr>
            <p:spPr bwMode="auto">
              <a:xfrm>
                <a:off x="0" y="0"/>
                <a:ext cx="0" cy="48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532" name="Text Box 40">
                <a:extLst>
                  <a:ext uri="{FF2B5EF4-FFF2-40B4-BE49-F238E27FC236}">
                    <a16:creationId xmlns:a16="http://schemas.microsoft.com/office/drawing/2014/main" id="{3BF50877-535F-465F-8AB1-5355E1567FE8}"/>
                  </a:ext>
                </a:extLst>
              </p:cNvPr>
              <p:cNvSpPr txBox="1">
                <a:spLocks noChangeArrowheads="1"/>
              </p:cNvSpPr>
              <p:nvPr/>
            </p:nvSpPr>
            <p:spPr bwMode="auto">
              <a:xfrm>
                <a:off x="28" y="58"/>
                <a:ext cx="4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I</a:t>
                </a:r>
                <a:r>
                  <a:rPr lang="en-US" altLang="zh-CN" baseline="-25000">
                    <a:ea typeface="楷体_GB2312" pitchFamily="1" charset="-122"/>
                  </a:rPr>
                  <a:t>E</a:t>
                </a:r>
                <a:endParaRPr lang="en-US" altLang="zh-CN">
                  <a:ea typeface="楷体_GB2312" pitchFamily="1" charset="-122"/>
                </a:endParaRPr>
              </a:p>
            </p:txBody>
          </p:sp>
        </p:grpSp>
        <p:grpSp>
          <p:nvGrpSpPr>
            <p:cNvPr id="64525" name="Group 41">
              <a:extLst>
                <a:ext uri="{FF2B5EF4-FFF2-40B4-BE49-F238E27FC236}">
                  <a16:creationId xmlns:a16="http://schemas.microsoft.com/office/drawing/2014/main" id="{DB0D9A91-36EA-4A80-B3B3-57DA2A23C813}"/>
                </a:ext>
              </a:extLst>
            </p:cNvPr>
            <p:cNvGrpSpPr>
              <a:grpSpLocks/>
            </p:cNvGrpSpPr>
            <p:nvPr/>
          </p:nvGrpSpPr>
          <p:grpSpPr bwMode="auto">
            <a:xfrm>
              <a:off x="104" y="494"/>
              <a:ext cx="589" cy="300"/>
              <a:chOff x="0" y="0"/>
              <a:chExt cx="589" cy="300"/>
            </a:xfrm>
          </p:grpSpPr>
          <p:sp>
            <p:nvSpPr>
              <p:cNvPr id="64529" name="Text Box 42">
                <a:extLst>
                  <a:ext uri="{FF2B5EF4-FFF2-40B4-BE49-F238E27FC236}">
                    <a16:creationId xmlns:a16="http://schemas.microsoft.com/office/drawing/2014/main" id="{772D888A-BA96-430B-9DC3-971D138EC5C2}"/>
                  </a:ext>
                </a:extLst>
              </p:cNvPr>
              <p:cNvSpPr txBox="1">
                <a:spLocks noChangeArrowheads="1"/>
              </p:cNvSpPr>
              <p:nvPr/>
            </p:nvSpPr>
            <p:spPr bwMode="auto">
              <a:xfrm>
                <a:off x="0" y="12"/>
                <a:ext cx="5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BE</a:t>
                </a:r>
                <a:endParaRPr lang="en-US" altLang="zh-CN"/>
              </a:p>
            </p:txBody>
          </p:sp>
          <p:sp>
            <p:nvSpPr>
              <p:cNvPr id="64530" name="Line 43">
                <a:extLst>
                  <a:ext uri="{FF2B5EF4-FFF2-40B4-BE49-F238E27FC236}">
                    <a16:creationId xmlns:a16="http://schemas.microsoft.com/office/drawing/2014/main" id="{5C10AA25-FBB5-495D-8EA6-F74AE1825BB7}"/>
                  </a:ext>
                </a:extLst>
              </p:cNvPr>
              <p:cNvSpPr>
                <a:spLocks noChangeShapeType="1"/>
              </p:cNvSpPr>
              <p:nvPr/>
            </p:nvSpPr>
            <p:spPr bwMode="auto">
              <a:xfrm>
                <a:off x="277" y="0"/>
                <a:ext cx="245" cy="24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4526" name="Group 44">
              <a:extLst>
                <a:ext uri="{FF2B5EF4-FFF2-40B4-BE49-F238E27FC236}">
                  <a16:creationId xmlns:a16="http://schemas.microsoft.com/office/drawing/2014/main" id="{F5419EE4-3512-46CC-BE30-9A056FA1F706}"/>
                </a:ext>
              </a:extLst>
            </p:cNvPr>
            <p:cNvGrpSpPr>
              <a:grpSpLocks/>
            </p:cNvGrpSpPr>
            <p:nvPr/>
          </p:nvGrpSpPr>
          <p:grpSpPr bwMode="auto">
            <a:xfrm>
              <a:off x="913" y="212"/>
              <a:ext cx="590" cy="444"/>
              <a:chOff x="0" y="0"/>
              <a:chExt cx="590" cy="444"/>
            </a:xfrm>
          </p:grpSpPr>
          <p:sp>
            <p:nvSpPr>
              <p:cNvPr id="64527" name="Line 45">
                <a:extLst>
                  <a:ext uri="{FF2B5EF4-FFF2-40B4-BE49-F238E27FC236}">
                    <a16:creationId xmlns:a16="http://schemas.microsoft.com/office/drawing/2014/main" id="{37D4A815-022E-4BF7-8363-4904F03F2BAC}"/>
                  </a:ext>
                </a:extLst>
              </p:cNvPr>
              <p:cNvSpPr>
                <a:spLocks noChangeShapeType="1"/>
              </p:cNvSpPr>
              <p:nvPr/>
            </p:nvSpPr>
            <p:spPr bwMode="auto">
              <a:xfrm>
                <a:off x="0" y="0"/>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28" name="Text Box 46">
                <a:extLst>
                  <a:ext uri="{FF2B5EF4-FFF2-40B4-BE49-F238E27FC236}">
                    <a16:creationId xmlns:a16="http://schemas.microsoft.com/office/drawing/2014/main" id="{FD1A2E25-B193-42D4-ACF4-8336C6A09E63}"/>
                  </a:ext>
                </a:extLst>
              </p:cNvPr>
              <p:cNvSpPr txBox="1">
                <a:spLocks noChangeArrowheads="1"/>
              </p:cNvSpPr>
              <p:nvPr/>
            </p:nvSpPr>
            <p:spPr bwMode="auto">
              <a:xfrm>
                <a:off x="45" y="100"/>
                <a:ext cx="5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CE</a:t>
                </a:r>
              </a:p>
            </p:txBody>
          </p:sp>
        </p:grpSp>
      </p:grpSp>
      <p:sp>
        <p:nvSpPr>
          <p:cNvPr id="64559" name="Text Box 47">
            <a:extLst>
              <a:ext uri="{FF2B5EF4-FFF2-40B4-BE49-F238E27FC236}">
                <a16:creationId xmlns:a16="http://schemas.microsoft.com/office/drawing/2014/main" id="{B499EDEE-94FF-477B-8C74-252DEF49E0F9}"/>
              </a:ext>
            </a:extLst>
          </p:cNvPr>
          <p:cNvSpPr txBox="1">
            <a:spLocks noChangeArrowheads="1"/>
          </p:cNvSpPr>
          <p:nvPr/>
        </p:nvSpPr>
        <p:spPr bwMode="auto">
          <a:xfrm>
            <a:off x="4284663" y="4221163"/>
            <a:ext cx="2990850" cy="457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I</a:t>
            </a:r>
            <a:r>
              <a:rPr lang="en-US" altLang="zh-CN" baseline="-25000"/>
              <a:t>C</a:t>
            </a:r>
            <a:r>
              <a:rPr lang="en-US" altLang="zh-CN"/>
              <a:t>= </a:t>
            </a:r>
            <a:r>
              <a:rPr lang="en-US" altLang="zh-CN" i="1">
                <a:ea typeface="楷体_GB2312" pitchFamily="1" charset="-122"/>
                <a:sym typeface="Symbol" panose="05050102010706020507" pitchFamily="18" charset="2"/>
              </a:rPr>
              <a:t>I</a:t>
            </a:r>
            <a:r>
              <a:rPr lang="en-US" altLang="zh-CN" i="1" baseline="-25000">
                <a:ea typeface="楷体_GB2312" pitchFamily="1" charset="-122"/>
                <a:sym typeface="Symbol" panose="05050102010706020507" pitchFamily="18" charset="2"/>
              </a:rPr>
              <a:t>B</a:t>
            </a:r>
            <a:r>
              <a:rPr lang="en-US" altLang="zh-CN" baseline="-25000">
                <a:ea typeface="楷体_GB2312" pitchFamily="1" charset="-122"/>
                <a:sym typeface="Symbol" panose="05050102010706020507" pitchFamily="18" charset="2"/>
              </a:rPr>
              <a:t>     </a:t>
            </a:r>
            <a:endParaRPr lang="en-US" altLang="zh-CN" baseline="-250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dissolve">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4520"/>
                                        </p:tgtEl>
                                        <p:attrNameLst>
                                          <p:attrName>style.visibility</p:attrName>
                                        </p:attrNameLst>
                                      </p:cBhvr>
                                      <p:to>
                                        <p:strVal val="visible"/>
                                      </p:to>
                                    </p:set>
                                    <p:anim calcmode="lin" valueType="num">
                                      <p:cBhvr additive="base">
                                        <p:cTn id="12" dur="500" fill="hold"/>
                                        <p:tgtEl>
                                          <p:spTgt spid="64520"/>
                                        </p:tgtEl>
                                        <p:attrNameLst>
                                          <p:attrName>ppt_x</p:attrName>
                                        </p:attrNameLst>
                                      </p:cBhvr>
                                      <p:tavLst>
                                        <p:tav tm="0">
                                          <p:val>
                                            <p:strVal val="0-#ppt_w/2"/>
                                          </p:val>
                                        </p:tav>
                                        <p:tav tm="100000">
                                          <p:val>
                                            <p:strVal val="#ppt_x"/>
                                          </p:val>
                                        </p:tav>
                                      </p:tavLst>
                                    </p:anim>
                                    <p:anim calcmode="lin" valueType="num">
                                      <p:cBhvr additive="base">
                                        <p:cTn id="13"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64546"/>
                                        </p:tgtEl>
                                        <p:attrNameLst>
                                          <p:attrName>style.visibility</p:attrName>
                                        </p:attrNameLst>
                                      </p:cBhvr>
                                      <p:to>
                                        <p:strVal val="visible"/>
                                      </p:to>
                                    </p:set>
                                    <p:animEffect transition="in" filter="strips(downRight)">
                                      <p:cBhvr>
                                        <p:cTn id="18" dur="500"/>
                                        <p:tgtEl>
                                          <p:spTgt spid="645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519">
                                            <p:bg/>
                                          </p:spTgt>
                                        </p:tgtEl>
                                        <p:attrNameLst>
                                          <p:attrName>style.visibility</p:attrName>
                                        </p:attrNameLst>
                                      </p:cBhvr>
                                      <p:to>
                                        <p:strVal val="visible"/>
                                      </p:to>
                                    </p:set>
                                    <p:animEffect transition="in" filter="wipe(left)">
                                      <p:cBhvr>
                                        <p:cTn id="23" dur="500"/>
                                        <p:tgtEl>
                                          <p:spTgt spid="64519">
                                            <p:bg/>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519">
                                            <p:txEl>
                                              <p:pRg st="0" end="0"/>
                                            </p:txEl>
                                          </p:spTgt>
                                        </p:tgtEl>
                                        <p:attrNameLst>
                                          <p:attrName>style.visibility</p:attrName>
                                        </p:attrNameLst>
                                      </p:cBhvr>
                                      <p:to>
                                        <p:strVal val="visible"/>
                                      </p:to>
                                    </p:set>
                                    <p:animEffect transition="in" filter="wipe(left)">
                                      <p:cBhvr>
                                        <p:cTn id="28" dur="500"/>
                                        <p:tgtEl>
                                          <p:spTgt spid="64519">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4519">
                                            <p:txEl>
                                              <p:pRg st="1" end="1"/>
                                            </p:txEl>
                                          </p:spTgt>
                                        </p:tgtEl>
                                        <p:attrNameLst>
                                          <p:attrName>style.visibility</p:attrName>
                                        </p:attrNameLst>
                                      </p:cBhvr>
                                      <p:to>
                                        <p:strVal val="visible"/>
                                      </p:to>
                                    </p:set>
                                    <p:animEffect transition="in" filter="wipe(left)">
                                      <p:cBhvr>
                                        <p:cTn id="33" dur="500"/>
                                        <p:tgtEl>
                                          <p:spTgt spid="64519">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4516"/>
                                        </p:tgtEl>
                                        <p:attrNameLst>
                                          <p:attrName>style.visibility</p:attrName>
                                        </p:attrNameLst>
                                      </p:cBhvr>
                                      <p:to>
                                        <p:strVal val="visible"/>
                                      </p:to>
                                    </p:set>
                                    <p:anim calcmode="lin" valueType="num">
                                      <p:cBhvr additive="base">
                                        <p:cTn id="38" dur="500" fill="hold"/>
                                        <p:tgtEl>
                                          <p:spTgt spid="64516"/>
                                        </p:tgtEl>
                                        <p:attrNameLst>
                                          <p:attrName>ppt_x</p:attrName>
                                        </p:attrNameLst>
                                      </p:cBhvr>
                                      <p:tavLst>
                                        <p:tav tm="0">
                                          <p:val>
                                            <p:strVal val="0-#ppt_w/2"/>
                                          </p:val>
                                        </p:tav>
                                        <p:tav tm="100000">
                                          <p:val>
                                            <p:strVal val="#ppt_x"/>
                                          </p:val>
                                        </p:tav>
                                      </p:tavLst>
                                    </p:anim>
                                    <p:anim calcmode="lin" valueType="num">
                                      <p:cBhvr additive="base">
                                        <p:cTn id="39" dur="500" fill="hold"/>
                                        <p:tgtEl>
                                          <p:spTgt spid="6451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64517"/>
                                        </p:tgtEl>
                                        <p:attrNameLst>
                                          <p:attrName>style.visibility</p:attrName>
                                        </p:attrNameLst>
                                      </p:cBhvr>
                                      <p:to>
                                        <p:strVal val="visible"/>
                                      </p:to>
                                    </p:set>
                                    <p:animEffect transition="in" filter="wipe(left)">
                                      <p:cBhvr>
                                        <p:cTn id="43" dur="500"/>
                                        <p:tgtEl>
                                          <p:spTgt spid="645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4559"/>
                                        </p:tgtEl>
                                        <p:attrNameLst>
                                          <p:attrName>style.visibility</p:attrName>
                                        </p:attrNameLst>
                                      </p:cBhvr>
                                      <p:to>
                                        <p:strVal val="visible"/>
                                      </p:to>
                                    </p:set>
                                    <p:animEffect transition="in" filter="wipe(left)">
                                      <p:cBhvr>
                                        <p:cTn id="48" dur="500"/>
                                        <p:tgtEl>
                                          <p:spTgt spid="645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64518"/>
                                        </p:tgtEl>
                                        <p:attrNameLst>
                                          <p:attrName>style.visibility</p:attrName>
                                        </p:attrNameLst>
                                      </p:cBhvr>
                                      <p:to>
                                        <p:strVal val="visible"/>
                                      </p:to>
                                    </p:set>
                                    <p:animEffect transition="in" filter="wipe(left)">
                                      <p:cBhvr>
                                        <p:cTn id="53"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6" grpId="0" animBg="1"/>
      <p:bldP spid="64519" grpId="0" build="p" animBg="1" autoUpdateAnimBg="0"/>
      <p:bldP spid="64559"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27054A3-A795-4609-95CD-0E5D836E681D}"/>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0243" name="Text Box 3">
            <a:extLst>
              <a:ext uri="{FF2B5EF4-FFF2-40B4-BE49-F238E27FC236}">
                <a16:creationId xmlns:a16="http://schemas.microsoft.com/office/drawing/2014/main" id="{24E21C2D-9325-41DC-93E1-AC45D48F5544}"/>
              </a:ext>
            </a:extLst>
          </p:cNvPr>
          <p:cNvSpPr txBox="1">
            <a:spLocks noChangeArrowheads="1"/>
          </p:cNvSpPr>
          <p:nvPr/>
        </p:nvSpPr>
        <p:spPr bwMode="auto">
          <a:xfrm>
            <a:off x="1143000" y="6858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三、输出电阻 </a:t>
            </a:r>
            <a:r>
              <a:rPr lang="en-US" altLang="zh-CN" sz="2800" i="1">
                <a:solidFill>
                  <a:srgbClr val="0000FF"/>
                </a:solidFill>
              </a:rPr>
              <a:t>R</a:t>
            </a:r>
            <a:r>
              <a:rPr lang="en-US" altLang="zh-CN" sz="2800" baseline="-25000">
                <a:solidFill>
                  <a:srgbClr val="0000FF"/>
                </a:solidFill>
              </a:rPr>
              <a:t>o</a:t>
            </a:r>
            <a:endParaRPr lang="en-US" altLang="zh-CN" sz="2800" baseline="-25000">
              <a:solidFill>
                <a:srgbClr val="0000FF"/>
              </a:solidFill>
              <a:latin typeface="宋体" panose="02010600030101010101" pitchFamily="2" charset="-122"/>
            </a:endParaRPr>
          </a:p>
        </p:txBody>
      </p:sp>
      <p:sp>
        <p:nvSpPr>
          <p:cNvPr id="10244" name="Text Box 4">
            <a:extLst>
              <a:ext uri="{FF2B5EF4-FFF2-40B4-BE49-F238E27FC236}">
                <a16:creationId xmlns:a16="http://schemas.microsoft.com/office/drawing/2014/main" id="{67459A34-4E4E-48F9-9A4A-732BAC2BB3A8}"/>
              </a:ext>
            </a:extLst>
          </p:cNvPr>
          <p:cNvSpPr txBox="1">
            <a:spLocks noChangeArrowheads="1"/>
          </p:cNvSpPr>
          <p:nvPr/>
        </p:nvSpPr>
        <p:spPr bwMode="auto">
          <a:xfrm>
            <a:off x="533400" y="1219200"/>
            <a:ext cx="7848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zh-CN" altLang="en-US" sz="2600"/>
              <a:t>　　从放大电路输出端看进去的等效电阻。</a:t>
            </a:r>
          </a:p>
        </p:txBody>
      </p:sp>
      <p:graphicFrame>
        <p:nvGraphicFramePr>
          <p:cNvPr id="10245" name="Object 5">
            <a:extLst>
              <a:ext uri="{FF2B5EF4-FFF2-40B4-BE49-F238E27FC236}">
                <a16:creationId xmlns:a16="http://schemas.microsoft.com/office/drawing/2014/main" id="{D538FD61-90E5-4E1D-98DC-92BDE56F2E07}"/>
              </a:ext>
            </a:extLst>
          </p:cNvPr>
          <p:cNvGraphicFramePr>
            <a:graphicFrameLocks noChangeAspect="1"/>
          </p:cNvGraphicFramePr>
          <p:nvPr/>
        </p:nvGraphicFramePr>
        <p:xfrm>
          <a:off x="6858000" y="1066800"/>
          <a:ext cx="1752600" cy="995363"/>
        </p:xfrm>
        <a:graphic>
          <a:graphicData uri="http://schemas.openxmlformats.org/presentationml/2006/ole">
            <mc:AlternateContent xmlns:mc="http://schemas.openxmlformats.org/markup-compatibility/2006">
              <mc:Choice xmlns:v="urn:schemas-microsoft-com:vml" Requires="v">
                <p:oleObj spid="_x0000_s10256" r:id="rId4" imgW="1765300" imgH="1003300" progId="Equation.3">
                  <p:embed/>
                </p:oleObj>
              </mc:Choice>
              <mc:Fallback>
                <p:oleObj r:id="rId4" imgW="1765300" imgH="1003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066800"/>
                        <a:ext cx="17526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6" name="Group 6">
            <a:extLst>
              <a:ext uri="{FF2B5EF4-FFF2-40B4-BE49-F238E27FC236}">
                <a16:creationId xmlns:a16="http://schemas.microsoft.com/office/drawing/2014/main" id="{E47D6A28-2AD9-45E1-8304-F29A3C62852B}"/>
              </a:ext>
            </a:extLst>
          </p:cNvPr>
          <p:cNvGrpSpPr>
            <a:grpSpLocks/>
          </p:cNvGrpSpPr>
          <p:nvPr/>
        </p:nvGrpSpPr>
        <p:grpSpPr bwMode="auto">
          <a:xfrm>
            <a:off x="457200" y="3649663"/>
            <a:ext cx="8382000" cy="1074737"/>
            <a:chOff x="0" y="0"/>
            <a:chExt cx="5280" cy="677"/>
          </a:xfrm>
        </p:grpSpPr>
        <p:sp>
          <p:nvSpPr>
            <p:cNvPr id="2" name="Text Box 7">
              <a:extLst>
                <a:ext uri="{FF2B5EF4-FFF2-40B4-BE49-F238E27FC236}">
                  <a16:creationId xmlns:a16="http://schemas.microsoft.com/office/drawing/2014/main" id="{2AB8C2C2-80C0-4FC4-A18C-0E7D20E9F543}"/>
                </a:ext>
              </a:extLst>
            </p:cNvPr>
            <p:cNvSpPr txBox="1">
              <a:spLocks noChangeArrowheads="1"/>
            </p:cNvSpPr>
            <p:nvPr/>
          </p:nvSpPr>
          <p:spPr bwMode="auto">
            <a:xfrm>
              <a:off x="0" y="0"/>
              <a:ext cx="5280"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输入端正弦电压   ，分别测量空载和输出端接负载 </a:t>
              </a:r>
              <a:r>
                <a:rPr lang="en-US" altLang="zh-CN" sz="2600" i="1"/>
                <a:t>R</a:t>
              </a:r>
              <a:r>
                <a:rPr lang="en-US" altLang="zh-CN" sz="2600" baseline="-25000"/>
                <a:t>L</a:t>
              </a:r>
              <a:r>
                <a:rPr lang="en-US" altLang="zh-CN" sz="2600"/>
                <a:t> </a:t>
              </a:r>
              <a:r>
                <a:rPr lang="zh-CN" altLang="en-US" sz="2600"/>
                <a:t>的输出电压       、    。</a:t>
              </a:r>
            </a:p>
          </p:txBody>
        </p:sp>
        <p:graphicFrame>
          <p:nvGraphicFramePr>
            <p:cNvPr id="3" name="Object 8">
              <a:extLst>
                <a:ext uri="{FF2B5EF4-FFF2-40B4-BE49-F238E27FC236}">
                  <a16:creationId xmlns:a16="http://schemas.microsoft.com/office/drawing/2014/main" id="{DDFD03FB-970A-4E00-ABF0-A3983E044DE2}"/>
                </a:ext>
              </a:extLst>
            </p:cNvPr>
            <p:cNvGraphicFramePr>
              <a:graphicFrameLocks noChangeAspect="1"/>
            </p:cNvGraphicFramePr>
            <p:nvPr/>
          </p:nvGraphicFramePr>
          <p:xfrm>
            <a:off x="1455" y="373"/>
            <a:ext cx="262" cy="288"/>
          </p:xfrm>
          <a:graphic>
            <a:graphicData uri="http://schemas.openxmlformats.org/presentationml/2006/ole">
              <mc:AlternateContent xmlns:mc="http://schemas.openxmlformats.org/markup-compatibility/2006">
                <mc:Choice xmlns:v="urn:schemas-microsoft-com:vml" Requires="v">
                  <p:oleObj spid="_x0000_s10257" r:id="rId6" imgW="383162" imgH="421478" progId="Equation.3">
                    <p:embed/>
                  </p:oleObj>
                </mc:Choice>
                <mc:Fallback>
                  <p:oleObj r:id="rId6" imgW="383162" imgH="42147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 y="373"/>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E58B4BF2-15EE-487B-BE0A-D30E993391CD}"/>
                </a:ext>
              </a:extLst>
            </p:cNvPr>
            <p:cNvGraphicFramePr>
              <a:graphicFrameLocks noChangeAspect="1"/>
            </p:cNvGraphicFramePr>
            <p:nvPr/>
          </p:nvGraphicFramePr>
          <p:xfrm>
            <a:off x="1968" y="16"/>
            <a:ext cx="293" cy="356"/>
          </p:xfrm>
          <a:graphic>
            <a:graphicData uri="http://schemas.openxmlformats.org/presentationml/2006/ole">
              <mc:AlternateContent xmlns:mc="http://schemas.openxmlformats.org/markup-compatibility/2006">
                <mc:Choice xmlns:v="urn:schemas-microsoft-com:vml" Requires="v">
                  <p:oleObj spid="_x0000_s10258" r:id="rId8" imgW="179200" imgH="217600" progId="Equation.3">
                    <p:embed/>
                  </p:oleObj>
                </mc:Choice>
                <mc:Fallback>
                  <p:oleObj r:id="rId8" imgW="179200" imgH="217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16"/>
                          <a:ext cx="293"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a:extLst>
                <a:ext uri="{FF2B5EF4-FFF2-40B4-BE49-F238E27FC236}">
                  <a16:creationId xmlns:a16="http://schemas.microsoft.com/office/drawing/2014/main" id="{45D5F3A9-CF17-4B68-B318-D2EF04631C02}"/>
                </a:ext>
              </a:extLst>
            </p:cNvPr>
            <p:cNvGraphicFramePr>
              <a:graphicFrameLocks noChangeAspect="1"/>
            </p:cNvGraphicFramePr>
            <p:nvPr/>
          </p:nvGraphicFramePr>
          <p:xfrm>
            <a:off x="1919" y="376"/>
            <a:ext cx="275" cy="301"/>
          </p:xfrm>
          <a:graphic>
            <a:graphicData uri="http://schemas.openxmlformats.org/presentationml/2006/ole">
              <mc:AlternateContent xmlns:mc="http://schemas.openxmlformats.org/markup-compatibility/2006">
                <mc:Choice xmlns:v="urn:schemas-microsoft-com:vml" Requires="v">
                  <p:oleObj spid="_x0000_s10259" r:id="rId10" imgW="383162" imgH="421478" progId="Equation.3">
                    <p:embed/>
                  </p:oleObj>
                </mc:Choice>
                <mc:Fallback>
                  <p:oleObj r:id="rId10" imgW="383162" imgH="421478"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9" y="376"/>
                          <a:ext cx="275"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51" name="Object 11">
            <a:extLst>
              <a:ext uri="{FF2B5EF4-FFF2-40B4-BE49-F238E27FC236}">
                <a16:creationId xmlns:a16="http://schemas.microsoft.com/office/drawing/2014/main" id="{9D8C41CB-3999-41CF-926E-C3576C21CC57}"/>
              </a:ext>
            </a:extLst>
          </p:cNvPr>
          <p:cNvGraphicFramePr>
            <a:graphicFrameLocks noChangeAspect="1"/>
          </p:cNvGraphicFramePr>
          <p:nvPr/>
        </p:nvGraphicFramePr>
        <p:xfrm>
          <a:off x="5867400" y="4953000"/>
          <a:ext cx="2209800" cy="876300"/>
        </p:xfrm>
        <a:graphic>
          <a:graphicData uri="http://schemas.openxmlformats.org/presentationml/2006/ole">
            <mc:AlternateContent xmlns:mc="http://schemas.openxmlformats.org/markup-compatibility/2006">
              <mc:Choice xmlns:v="urn:schemas-microsoft-com:vml" Requires="v">
                <p:oleObj spid="_x0000_s10260" r:id="rId12" imgW="2145369" imgH="850531" progId="Equation.3">
                  <p:embed/>
                </p:oleObj>
              </mc:Choice>
              <mc:Fallback>
                <p:oleObj r:id="rId12" imgW="2145369" imgH="85053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4953000"/>
                        <a:ext cx="22098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Text Box 12">
            <a:extLst>
              <a:ext uri="{FF2B5EF4-FFF2-40B4-BE49-F238E27FC236}">
                <a16:creationId xmlns:a16="http://schemas.microsoft.com/office/drawing/2014/main" id="{663911CD-B2CF-45A1-8C88-D1B33264A6DD}"/>
              </a:ext>
            </a:extLst>
          </p:cNvPr>
          <p:cNvSpPr txBox="1">
            <a:spLocks noChangeArrowheads="1"/>
          </p:cNvSpPr>
          <p:nvPr/>
        </p:nvSpPr>
        <p:spPr bwMode="auto">
          <a:xfrm>
            <a:off x="1143000" y="5911850"/>
            <a:ext cx="708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输出电阻愈小，带载能力愈强。</a:t>
            </a:r>
          </a:p>
        </p:txBody>
      </p:sp>
      <p:graphicFrame>
        <p:nvGraphicFramePr>
          <p:cNvPr id="10253" name="Object 13">
            <a:extLst>
              <a:ext uri="{FF2B5EF4-FFF2-40B4-BE49-F238E27FC236}">
                <a16:creationId xmlns:a16="http://schemas.microsoft.com/office/drawing/2014/main" id="{3BC1BA98-F6C3-40C2-A6C2-506693E61313}"/>
              </a:ext>
            </a:extLst>
          </p:cNvPr>
          <p:cNvGraphicFramePr>
            <a:graphicFrameLocks noChangeAspect="1"/>
          </p:cNvGraphicFramePr>
          <p:nvPr/>
        </p:nvGraphicFramePr>
        <p:xfrm>
          <a:off x="1447800" y="4800600"/>
          <a:ext cx="2017713" cy="1025525"/>
        </p:xfrm>
        <a:graphic>
          <a:graphicData uri="http://schemas.openxmlformats.org/presentationml/2006/ole">
            <mc:AlternateContent xmlns:mc="http://schemas.openxmlformats.org/markup-compatibility/2006">
              <mc:Choice xmlns:v="urn:schemas-microsoft-com:vml" Requires="v">
                <p:oleObj spid="_x0000_s10261" r:id="rId14" imgW="801840" imgH="407284" progId="Equation.3">
                  <p:embed/>
                </p:oleObj>
              </mc:Choice>
              <mc:Fallback>
                <p:oleObj r:id="rId14" imgW="801840" imgH="407284"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800600"/>
                        <a:ext cx="2017713" cy="1025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AutoShape 14">
            <a:extLst>
              <a:ext uri="{FF2B5EF4-FFF2-40B4-BE49-F238E27FC236}">
                <a16:creationId xmlns:a16="http://schemas.microsoft.com/office/drawing/2014/main" id="{45A7C3CC-75E9-4AF4-9825-3739A59EDE3F}"/>
              </a:ext>
            </a:extLst>
          </p:cNvPr>
          <p:cNvSpPr>
            <a:spLocks noChangeArrowheads="1"/>
          </p:cNvSpPr>
          <p:nvPr/>
        </p:nvSpPr>
        <p:spPr bwMode="auto">
          <a:xfrm>
            <a:off x="4114800" y="5334000"/>
            <a:ext cx="990600" cy="228600"/>
          </a:xfrm>
          <a:prstGeom prst="rightArrow">
            <a:avLst>
              <a:gd name="adj1" fmla="val 50000"/>
              <a:gd name="adj2" fmla="val 108333"/>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55" name="Picture 15" descr="2">
            <a:extLst>
              <a:ext uri="{FF2B5EF4-FFF2-40B4-BE49-F238E27FC236}">
                <a16:creationId xmlns:a16="http://schemas.microsoft.com/office/drawing/2014/main" id="{F4EE2439-C2D4-44FD-A3BC-76350C8146D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2205" t="5292" r="2205" b="9323"/>
          <a:stretch>
            <a:fillRect/>
          </a:stretch>
        </p:blipFill>
        <p:spPr bwMode="auto">
          <a:xfrm>
            <a:off x="1219200" y="1828800"/>
            <a:ext cx="55753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255"/>
                                        </p:tgtEl>
                                        <p:attrNameLst>
                                          <p:attrName>style.visibility</p:attrName>
                                        </p:attrNameLst>
                                      </p:cBhvr>
                                      <p:to>
                                        <p:strVal val="visible"/>
                                      </p:to>
                                    </p:set>
                                    <p:animEffect transition="in" filter="box(out)">
                                      <p:cBhvr>
                                        <p:cTn id="17" dur="500"/>
                                        <p:tgtEl>
                                          <p:spTgt spid="1025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left)">
                                      <p:cBhvr>
                                        <p:cTn id="22" dur="500"/>
                                        <p:tgtEl>
                                          <p:spTgt spid="10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246"/>
                                        </p:tgtEl>
                                        <p:attrNameLst>
                                          <p:attrName>style.visibility</p:attrName>
                                        </p:attrNameLst>
                                      </p:cBhvr>
                                      <p:to>
                                        <p:strVal val="visible"/>
                                      </p:to>
                                    </p:set>
                                    <p:animEffect transition="in" filter="dissolve">
                                      <p:cBhvr>
                                        <p:cTn id="27" dur="500"/>
                                        <p:tgtEl>
                                          <p:spTgt spid="10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53"/>
                                        </p:tgtEl>
                                        <p:attrNameLst>
                                          <p:attrName>style.visibility</p:attrName>
                                        </p:attrNameLst>
                                      </p:cBhvr>
                                      <p:to>
                                        <p:strVal val="visible"/>
                                      </p:to>
                                    </p:set>
                                    <p:animEffect transition="in" filter="wipe(left)">
                                      <p:cBhvr>
                                        <p:cTn id="32" dur="500"/>
                                        <p:tgtEl>
                                          <p:spTgt spid="10253"/>
                                        </p:tgtEl>
                                      </p:cBhvr>
                                    </p:animEffect>
                                  </p:childTnLst>
                                </p:cTn>
                              </p:par>
                            </p:childTnLst>
                          </p:cTn>
                        </p:par>
                        <p:par>
                          <p:cTn id="33" fill="hold" nodeType="afterGroup">
                            <p:stCondLst>
                              <p:cond delay="500"/>
                            </p:stCondLst>
                            <p:childTnLst>
                              <p:par>
                                <p:cTn id="34" presetID="22" presetClass="entr" presetSubtype="8" fill="hold" grpId="0" nodeType="afterEffect">
                                  <p:stCondLst>
                                    <p:cond delay="1000"/>
                                  </p:stCondLst>
                                  <p:childTnLst>
                                    <p:set>
                                      <p:cBhvr>
                                        <p:cTn id="35" dur="1" fill="hold">
                                          <p:stCondLst>
                                            <p:cond delay="0"/>
                                          </p:stCondLst>
                                        </p:cTn>
                                        <p:tgtEl>
                                          <p:spTgt spid="10254"/>
                                        </p:tgtEl>
                                        <p:attrNameLst>
                                          <p:attrName>style.visibility</p:attrName>
                                        </p:attrNameLst>
                                      </p:cBhvr>
                                      <p:to>
                                        <p:strVal val="visible"/>
                                      </p:to>
                                    </p:set>
                                    <p:animEffect transition="in" filter="wipe(left)">
                                      <p:cBhvr>
                                        <p:cTn id="36" dur="500"/>
                                        <p:tgtEl>
                                          <p:spTgt spid="102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251"/>
                                        </p:tgtEl>
                                        <p:attrNameLst>
                                          <p:attrName>style.visibility</p:attrName>
                                        </p:attrNameLst>
                                      </p:cBhvr>
                                      <p:to>
                                        <p:strVal val="visible"/>
                                      </p:to>
                                    </p:set>
                                    <p:animEffect transition="in" filter="wipe(left)">
                                      <p:cBhvr>
                                        <p:cTn id="41" dur="500"/>
                                        <p:tgtEl>
                                          <p:spTgt spid="102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52"/>
                                        </p:tgtEl>
                                        <p:attrNameLst>
                                          <p:attrName>style.visibility</p:attrName>
                                        </p:attrNameLst>
                                      </p:cBhvr>
                                      <p:to>
                                        <p:strVal val="visible"/>
                                      </p:to>
                                    </p:set>
                                    <p:animEffect transition="in" filter="wipe(left)">
                                      <p:cBhvr>
                                        <p:cTn id="46"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P spid="10244" grpId="0" autoUpdateAnimBg="0"/>
      <p:bldP spid="10252" grpId="0" autoUpdateAnimBg="0"/>
      <p:bldP spid="1025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B9715424-647A-4F91-B47F-F34C77D6313A}"/>
              </a:ext>
            </a:extLst>
          </p:cNvPr>
          <p:cNvGrpSpPr>
            <a:grpSpLocks/>
          </p:cNvGrpSpPr>
          <p:nvPr/>
        </p:nvGrpSpPr>
        <p:grpSpPr bwMode="auto">
          <a:xfrm>
            <a:off x="360363" y="3284538"/>
            <a:ext cx="4768850" cy="3035300"/>
            <a:chOff x="0" y="0"/>
            <a:chExt cx="3260" cy="2368"/>
          </a:xfrm>
        </p:grpSpPr>
        <p:grpSp>
          <p:nvGrpSpPr>
            <p:cNvPr id="65607" name="Group 3">
              <a:extLst>
                <a:ext uri="{FF2B5EF4-FFF2-40B4-BE49-F238E27FC236}">
                  <a16:creationId xmlns:a16="http://schemas.microsoft.com/office/drawing/2014/main" id="{C8C6DDF6-4670-438B-ABCF-09BB98096C1B}"/>
                </a:ext>
              </a:extLst>
            </p:cNvPr>
            <p:cNvGrpSpPr>
              <a:grpSpLocks/>
            </p:cNvGrpSpPr>
            <p:nvPr/>
          </p:nvGrpSpPr>
          <p:grpSpPr bwMode="auto">
            <a:xfrm>
              <a:off x="0" y="0"/>
              <a:ext cx="3260" cy="2368"/>
              <a:chOff x="0" y="0"/>
              <a:chExt cx="3532" cy="2368"/>
            </a:xfrm>
          </p:grpSpPr>
          <p:grpSp>
            <p:nvGrpSpPr>
              <p:cNvPr id="65611" name="Group 4">
                <a:extLst>
                  <a:ext uri="{FF2B5EF4-FFF2-40B4-BE49-F238E27FC236}">
                    <a16:creationId xmlns:a16="http://schemas.microsoft.com/office/drawing/2014/main" id="{44828651-649E-402F-8F2B-F6F4791C84A1}"/>
                  </a:ext>
                </a:extLst>
              </p:cNvPr>
              <p:cNvGrpSpPr>
                <a:grpSpLocks/>
              </p:cNvGrpSpPr>
              <p:nvPr/>
            </p:nvGrpSpPr>
            <p:grpSpPr bwMode="auto">
              <a:xfrm>
                <a:off x="0" y="0"/>
                <a:ext cx="3532" cy="2368"/>
                <a:chOff x="0" y="0"/>
                <a:chExt cx="3532" cy="2368"/>
              </a:xfrm>
            </p:grpSpPr>
            <p:sp>
              <p:nvSpPr>
                <p:cNvPr id="65619" name="Oval 5">
                  <a:extLst>
                    <a:ext uri="{FF2B5EF4-FFF2-40B4-BE49-F238E27FC236}">
                      <a16:creationId xmlns:a16="http://schemas.microsoft.com/office/drawing/2014/main" id="{49A190D0-9204-48B5-A732-893988CB9448}"/>
                    </a:ext>
                  </a:extLst>
                </p:cNvPr>
                <p:cNvSpPr>
                  <a:spLocks noChangeArrowheads="1"/>
                </p:cNvSpPr>
                <p:nvPr/>
              </p:nvSpPr>
              <p:spPr bwMode="auto">
                <a:xfrm>
                  <a:off x="318" y="2296"/>
                  <a:ext cx="78"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20" name="Oval 6">
                  <a:extLst>
                    <a:ext uri="{FF2B5EF4-FFF2-40B4-BE49-F238E27FC236}">
                      <a16:creationId xmlns:a16="http://schemas.microsoft.com/office/drawing/2014/main" id="{4BD297C4-3FD0-4F96-8CE8-2E7FAAF19C5A}"/>
                    </a:ext>
                  </a:extLst>
                </p:cNvPr>
                <p:cNvSpPr>
                  <a:spLocks noChangeArrowheads="1"/>
                </p:cNvSpPr>
                <p:nvPr/>
              </p:nvSpPr>
              <p:spPr bwMode="auto">
                <a:xfrm>
                  <a:off x="350" y="484"/>
                  <a:ext cx="78"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21" name="Line 7">
                  <a:extLst>
                    <a:ext uri="{FF2B5EF4-FFF2-40B4-BE49-F238E27FC236}">
                      <a16:creationId xmlns:a16="http://schemas.microsoft.com/office/drawing/2014/main" id="{CBF16F19-78B1-4E01-B960-95A02DF514C2}"/>
                    </a:ext>
                  </a:extLst>
                </p:cNvPr>
                <p:cNvSpPr>
                  <a:spLocks noChangeShapeType="1"/>
                </p:cNvSpPr>
                <p:nvPr/>
              </p:nvSpPr>
              <p:spPr bwMode="auto">
                <a:xfrm>
                  <a:off x="392" y="2335"/>
                  <a:ext cx="3133"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22" name="Line 8">
                  <a:extLst>
                    <a:ext uri="{FF2B5EF4-FFF2-40B4-BE49-F238E27FC236}">
                      <a16:creationId xmlns:a16="http://schemas.microsoft.com/office/drawing/2014/main" id="{DD6CDB3C-F635-4C0B-9CBA-2E6BE36BCA64}"/>
                    </a:ext>
                  </a:extLst>
                </p:cNvPr>
                <p:cNvSpPr>
                  <a:spLocks noChangeShapeType="1"/>
                </p:cNvSpPr>
                <p:nvPr/>
              </p:nvSpPr>
              <p:spPr bwMode="auto">
                <a:xfrm flipV="1">
                  <a:off x="2118" y="508"/>
                  <a:ext cx="0" cy="9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23" name="Line 9">
                  <a:extLst>
                    <a:ext uri="{FF2B5EF4-FFF2-40B4-BE49-F238E27FC236}">
                      <a16:creationId xmlns:a16="http://schemas.microsoft.com/office/drawing/2014/main" id="{CFDE07CE-6968-4191-AB47-E79F8234FA47}"/>
                    </a:ext>
                  </a:extLst>
                </p:cNvPr>
                <p:cNvSpPr>
                  <a:spLocks noChangeShapeType="1"/>
                </p:cNvSpPr>
                <p:nvPr/>
              </p:nvSpPr>
              <p:spPr bwMode="auto">
                <a:xfrm>
                  <a:off x="428" y="508"/>
                  <a:ext cx="1300"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624" name="Group 10">
                  <a:extLst>
                    <a:ext uri="{FF2B5EF4-FFF2-40B4-BE49-F238E27FC236}">
                      <a16:creationId xmlns:a16="http://schemas.microsoft.com/office/drawing/2014/main" id="{A01AB97C-80DE-43E6-A221-5EA5AE4EB623}"/>
                    </a:ext>
                  </a:extLst>
                </p:cNvPr>
                <p:cNvGrpSpPr>
                  <a:grpSpLocks/>
                </p:cNvGrpSpPr>
                <p:nvPr/>
              </p:nvGrpSpPr>
              <p:grpSpPr bwMode="auto">
                <a:xfrm>
                  <a:off x="1975" y="700"/>
                  <a:ext cx="286" cy="420"/>
                  <a:chOff x="0" y="0"/>
                  <a:chExt cx="264" cy="420"/>
                </a:xfrm>
              </p:grpSpPr>
              <p:sp>
                <p:nvSpPr>
                  <p:cNvPr id="65653" name="AutoShape 11">
                    <a:extLst>
                      <a:ext uri="{FF2B5EF4-FFF2-40B4-BE49-F238E27FC236}">
                        <a16:creationId xmlns:a16="http://schemas.microsoft.com/office/drawing/2014/main" id="{7EBBF797-8E2A-4BFA-8E35-FCFAC6A2EE71}"/>
                      </a:ext>
                    </a:extLst>
                  </p:cNvPr>
                  <p:cNvSpPr>
                    <a:spLocks noChangeArrowheads="1"/>
                  </p:cNvSpPr>
                  <p:nvPr/>
                </p:nvSpPr>
                <p:spPr bwMode="auto">
                  <a:xfrm>
                    <a:off x="0" y="0"/>
                    <a:ext cx="264" cy="420"/>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Line 12">
                    <a:extLst>
                      <a:ext uri="{FF2B5EF4-FFF2-40B4-BE49-F238E27FC236}">
                        <a16:creationId xmlns:a16="http://schemas.microsoft.com/office/drawing/2014/main" id="{435F08AA-4701-4F5A-B3E7-024CD6F68F2B}"/>
                      </a:ext>
                    </a:extLst>
                  </p:cNvPr>
                  <p:cNvSpPr>
                    <a:spLocks noChangeShapeType="1"/>
                  </p:cNvSpPr>
                  <p:nvPr/>
                </p:nvSpPr>
                <p:spPr bwMode="auto">
                  <a:xfrm>
                    <a:off x="12" y="216"/>
                    <a:ext cx="2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625" name="Line 13">
                  <a:extLst>
                    <a:ext uri="{FF2B5EF4-FFF2-40B4-BE49-F238E27FC236}">
                      <a16:creationId xmlns:a16="http://schemas.microsoft.com/office/drawing/2014/main" id="{C0B2D1C0-947D-4504-A27A-A70F004DA8CA}"/>
                    </a:ext>
                  </a:extLst>
                </p:cNvPr>
                <p:cNvSpPr>
                  <a:spLocks noChangeShapeType="1"/>
                </p:cNvSpPr>
                <p:nvPr/>
              </p:nvSpPr>
              <p:spPr bwMode="auto">
                <a:xfrm flipV="1">
                  <a:off x="1723" y="514"/>
                  <a:ext cx="5"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26" name="Rectangle 14">
                  <a:extLst>
                    <a:ext uri="{FF2B5EF4-FFF2-40B4-BE49-F238E27FC236}">
                      <a16:creationId xmlns:a16="http://schemas.microsoft.com/office/drawing/2014/main" id="{10241E7B-BF6E-4EAD-89E3-F5BEA96903E5}"/>
                    </a:ext>
                  </a:extLst>
                </p:cNvPr>
                <p:cNvSpPr>
                  <a:spLocks noChangeArrowheads="1"/>
                </p:cNvSpPr>
                <p:nvPr/>
              </p:nvSpPr>
              <p:spPr bwMode="auto">
                <a:xfrm>
                  <a:off x="1663" y="748"/>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27" name="Line 15">
                  <a:extLst>
                    <a:ext uri="{FF2B5EF4-FFF2-40B4-BE49-F238E27FC236}">
                      <a16:creationId xmlns:a16="http://schemas.microsoft.com/office/drawing/2014/main" id="{EA627C06-6383-47DD-B4BB-E95B4004BDBF}"/>
                    </a:ext>
                  </a:extLst>
                </p:cNvPr>
                <p:cNvSpPr>
                  <a:spLocks noChangeShapeType="1"/>
                </p:cNvSpPr>
                <p:nvPr/>
              </p:nvSpPr>
              <p:spPr bwMode="auto">
                <a:xfrm>
                  <a:off x="2105" y="508"/>
                  <a:ext cx="1423"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28" name="Text Box 16">
                  <a:extLst>
                    <a:ext uri="{FF2B5EF4-FFF2-40B4-BE49-F238E27FC236}">
                      <a16:creationId xmlns:a16="http://schemas.microsoft.com/office/drawing/2014/main" id="{C7EE9AE9-CA7F-42F7-B64A-EE7360C9ACA2}"/>
                    </a:ext>
                  </a:extLst>
                </p:cNvPr>
                <p:cNvSpPr txBox="1">
                  <a:spLocks noChangeArrowheads="1"/>
                </p:cNvSpPr>
                <p:nvPr/>
              </p:nvSpPr>
              <p:spPr bwMode="auto">
                <a:xfrm>
                  <a:off x="1130" y="751"/>
                  <a:ext cx="611"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r</a:t>
                  </a:r>
                  <a:r>
                    <a:rPr lang="en-US" altLang="zh-CN" baseline="-25000">
                      <a:ea typeface="楷体_GB2312" pitchFamily="1" charset="-122"/>
                    </a:rPr>
                    <a:t>be</a:t>
                  </a:r>
                  <a:endParaRPr lang="en-US" altLang="zh-CN">
                    <a:ea typeface="楷体_GB2312" pitchFamily="1" charset="-122"/>
                  </a:endParaRPr>
                </a:p>
              </p:txBody>
            </p:sp>
            <p:sp>
              <p:nvSpPr>
                <p:cNvPr id="65629" name="Line 17">
                  <a:extLst>
                    <a:ext uri="{FF2B5EF4-FFF2-40B4-BE49-F238E27FC236}">
                      <a16:creationId xmlns:a16="http://schemas.microsoft.com/office/drawing/2014/main" id="{6898F03C-0A99-4254-8C18-6AC36F88788A}"/>
                    </a:ext>
                  </a:extLst>
                </p:cNvPr>
                <p:cNvSpPr>
                  <a:spLocks noChangeShapeType="1"/>
                </p:cNvSpPr>
                <p:nvPr/>
              </p:nvSpPr>
              <p:spPr bwMode="auto">
                <a:xfrm>
                  <a:off x="2339" y="772"/>
                  <a:ext cx="0" cy="40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0" name="Line 18">
                  <a:extLst>
                    <a:ext uri="{FF2B5EF4-FFF2-40B4-BE49-F238E27FC236}">
                      <a16:creationId xmlns:a16="http://schemas.microsoft.com/office/drawing/2014/main" id="{B613E87A-3D1A-4EB7-B89A-B0FB320AED84}"/>
                    </a:ext>
                  </a:extLst>
                </p:cNvPr>
                <p:cNvSpPr>
                  <a:spLocks noChangeShapeType="1"/>
                </p:cNvSpPr>
                <p:nvPr/>
              </p:nvSpPr>
              <p:spPr bwMode="auto">
                <a:xfrm>
                  <a:off x="1351" y="412"/>
                  <a:ext cx="28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1" name="Line 19">
                  <a:extLst>
                    <a:ext uri="{FF2B5EF4-FFF2-40B4-BE49-F238E27FC236}">
                      <a16:creationId xmlns:a16="http://schemas.microsoft.com/office/drawing/2014/main" id="{38DCFE66-37F0-4963-A2E2-97B7615AB0F3}"/>
                    </a:ext>
                  </a:extLst>
                </p:cNvPr>
                <p:cNvSpPr>
                  <a:spLocks noChangeShapeType="1"/>
                </p:cNvSpPr>
                <p:nvPr/>
              </p:nvSpPr>
              <p:spPr bwMode="auto">
                <a:xfrm flipV="1">
                  <a:off x="1000" y="529"/>
                  <a:ext cx="0" cy="1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32" name="Rectangle 20">
                  <a:extLst>
                    <a:ext uri="{FF2B5EF4-FFF2-40B4-BE49-F238E27FC236}">
                      <a16:creationId xmlns:a16="http://schemas.microsoft.com/office/drawing/2014/main" id="{C9145759-C004-44E4-9903-30BD637EEF3B}"/>
                    </a:ext>
                  </a:extLst>
                </p:cNvPr>
                <p:cNvSpPr>
                  <a:spLocks noChangeArrowheads="1"/>
                </p:cNvSpPr>
                <p:nvPr/>
              </p:nvSpPr>
              <p:spPr bwMode="auto">
                <a:xfrm>
                  <a:off x="935" y="1240"/>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33" name="Line 21">
                  <a:extLst>
                    <a:ext uri="{FF2B5EF4-FFF2-40B4-BE49-F238E27FC236}">
                      <a16:creationId xmlns:a16="http://schemas.microsoft.com/office/drawing/2014/main" id="{1AF1E6D2-2EC9-4C62-9063-71F182D6264D}"/>
                    </a:ext>
                  </a:extLst>
                </p:cNvPr>
                <p:cNvSpPr>
                  <a:spLocks noChangeShapeType="1"/>
                </p:cNvSpPr>
                <p:nvPr/>
              </p:nvSpPr>
              <p:spPr bwMode="auto">
                <a:xfrm>
                  <a:off x="480" y="400"/>
                  <a:ext cx="28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4" name="Line 22">
                  <a:extLst>
                    <a:ext uri="{FF2B5EF4-FFF2-40B4-BE49-F238E27FC236}">
                      <a16:creationId xmlns:a16="http://schemas.microsoft.com/office/drawing/2014/main" id="{A4862928-9661-4405-BF6B-230EBDB827FF}"/>
                    </a:ext>
                  </a:extLst>
                </p:cNvPr>
                <p:cNvSpPr>
                  <a:spLocks noChangeShapeType="1"/>
                </p:cNvSpPr>
                <p:nvPr/>
              </p:nvSpPr>
              <p:spPr bwMode="auto">
                <a:xfrm flipH="1">
                  <a:off x="2235" y="400"/>
                  <a:ext cx="39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5" name="Line 23">
                  <a:extLst>
                    <a:ext uri="{FF2B5EF4-FFF2-40B4-BE49-F238E27FC236}">
                      <a16:creationId xmlns:a16="http://schemas.microsoft.com/office/drawing/2014/main" id="{6C60EB10-83A2-4010-A62E-CFBB38A683B4}"/>
                    </a:ext>
                  </a:extLst>
                </p:cNvPr>
                <p:cNvSpPr>
                  <a:spLocks noChangeShapeType="1"/>
                </p:cNvSpPr>
                <p:nvPr/>
              </p:nvSpPr>
              <p:spPr bwMode="auto">
                <a:xfrm>
                  <a:off x="398" y="1108"/>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6" name="Line 24">
                  <a:extLst>
                    <a:ext uri="{FF2B5EF4-FFF2-40B4-BE49-F238E27FC236}">
                      <a16:creationId xmlns:a16="http://schemas.microsoft.com/office/drawing/2014/main" id="{6959FD89-FC52-4E6E-A88E-EEBD3B215AE4}"/>
                    </a:ext>
                  </a:extLst>
                </p:cNvPr>
                <p:cNvSpPr>
                  <a:spLocks noChangeShapeType="1"/>
                </p:cNvSpPr>
                <p:nvPr/>
              </p:nvSpPr>
              <p:spPr bwMode="auto">
                <a:xfrm>
                  <a:off x="2862" y="1679"/>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37" name="Line 25">
                  <a:extLst>
                    <a:ext uri="{FF2B5EF4-FFF2-40B4-BE49-F238E27FC236}">
                      <a16:creationId xmlns:a16="http://schemas.microsoft.com/office/drawing/2014/main" id="{C6E038C6-0801-4B6A-90BD-E78CB153063A}"/>
                    </a:ext>
                  </a:extLst>
                </p:cNvPr>
                <p:cNvSpPr>
                  <a:spLocks noChangeShapeType="1"/>
                </p:cNvSpPr>
                <p:nvPr/>
              </p:nvSpPr>
              <p:spPr bwMode="auto">
                <a:xfrm flipV="1">
                  <a:off x="3532" y="510"/>
                  <a:ext cx="0" cy="18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65638" name="Object 26">
                  <a:extLst>
                    <a:ext uri="{FF2B5EF4-FFF2-40B4-BE49-F238E27FC236}">
                      <a16:creationId xmlns:a16="http://schemas.microsoft.com/office/drawing/2014/main" id="{56976095-20E7-4063-984D-FE715CD39C4F}"/>
                    </a:ext>
                  </a:extLst>
                </p:cNvPr>
                <p:cNvGraphicFramePr>
                  <a:graphicFrameLocks noChangeAspect="1"/>
                </p:cNvGraphicFramePr>
                <p:nvPr/>
              </p:nvGraphicFramePr>
              <p:xfrm>
                <a:off x="0" y="1127"/>
                <a:ext cx="277" cy="353"/>
              </p:xfrm>
              <a:graphic>
                <a:graphicData uri="http://schemas.openxmlformats.org/presentationml/2006/ole">
                  <mc:AlternateContent xmlns:mc="http://schemas.openxmlformats.org/markup-compatibility/2006">
                    <mc:Choice xmlns:v="urn:schemas-microsoft-com:vml" Requires="v">
                      <p:oleObj spid="_x0000_s65655" r:id="rId3" imgW="203553" imgH="279886" progId="Equation.3">
                        <p:embed/>
                      </p:oleObj>
                    </mc:Choice>
                    <mc:Fallback>
                      <p:oleObj r:id="rId3" imgW="203553" imgH="279886"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7"/>
                              <a:ext cx="277"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39" name="Object 27">
                  <a:extLst>
                    <a:ext uri="{FF2B5EF4-FFF2-40B4-BE49-F238E27FC236}">
                      <a16:creationId xmlns:a16="http://schemas.microsoft.com/office/drawing/2014/main" id="{E7D560D4-6A1B-4E63-A00B-ECFAA2554276}"/>
                    </a:ext>
                  </a:extLst>
                </p:cNvPr>
                <p:cNvGraphicFramePr>
                  <a:graphicFrameLocks noChangeAspect="1"/>
                </p:cNvGraphicFramePr>
                <p:nvPr/>
              </p:nvGraphicFramePr>
              <p:xfrm>
                <a:off x="571" y="0"/>
                <a:ext cx="204" cy="349"/>
              </p:xfrm>
              <a:graphic>
                <a:graphicData uri="http://schemas.openxmlformats.org/presentationml/2006/ole">
                  <mc:AlternateContent xmlns:mc="http://schemas.openxmlformats.org/markup-compatibility/2006">
                    <mc:Choice xmlns:v="urn:schemas-microsoft-com:vml" Requires="v">
                      <p:oleObj spid="_x0000_s65656" r:id="rId5" imgW="152665" imgH="279886" progId="Equation.3">
                        <p:embed/>
                      </p:oleObj>
                    </mc:Choice>
                    <mc:Fallback>
                      <p:oleObj r:id="rId5" imgW="152665" imgH="279886"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 y="0"/>
                              <a:ext cx="204"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40" name="Object 28">
                  <a:extLst>
                    <a:ext uri="{FF2B5EF4-FFF2-40B4-BE49-F238E27FC236}">
                      <a16:creationId xmlns:a16="http://schemas.microsoft.com/office/drawing/2014/main" id="{3E28A228-5320-4ED7-B751-20136275C592}"/>
                    </a:ext>
                  </a:extLst>
                </p:cNvPr>
                <p:cNvGraphicFramePr>
                  <a:graphicFrameLocks noChangeAspect="1"/>
                </p:cNvGraphicFramePr>
                <p:nvPr/>
              </p:nvGraphicFramePr>
              <p:xfrm>
                <a:off x="1447" y="12"/>
                <a:ext cx="224" cy="352"/>
              </p:xfrm>
              <a:graphic>
                <a:graphicData uri="http://schemas.openxmlformats.org/presentationml/2006/ole">
                  <mc:AlternateContent xmlns:mc="http://schemas.openxmlformats.org/markup-compatibility/2006">
                    <mc:Choice xmlns:v="urn:schemas-microsoft-com:vml" Requires="v">
                      <p:oleObj spid="_x0000_s65657" r:id="rId7" imgW="177954" imgH="279643" progId="Equation.3">
                        <p:embed/>
                      </p:oleObj>
                    </mc:Choice>
                    <mc:Fallback>
                      <p:oleObj r:id="rId7" imgW="177954" imgH="27964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 y="12"/>
                              <a:ext cx="22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41" name="Object 29">
                  <a:extLst>
                    <a:ext uri="{FF2B5EF4-FFF2-40B4-BE49-F238E27FC236}">
                      <a16:creationId xmlns:a16="http://schemas.microsoft.com/office/drawing/2014/main" id="{CD1FD7DB-1943-4A6E-AA11-1C8B0EE5CF70}"/>
                    </a:ext>
                  </a:extLst>
                </p:cNvPr>
                <p:cNvGraphicFramePr>
                  <a:graphicFrameLocks noChangeAspect="1"/>
                </p:cNvGraphicFramePr>
                <p:nvPr/>
              </p:nvGraphicFramePr>
              <p:xfrm>
                <a:off x="2400" y="36"/>
                <a:ext cx="208" cy="352"/>
              </p:xfrm>
              <a:graphic>
                <a:graphicData uri="http://schemas.openxmlformats.org/presentationml/2006/ole">
                  <mc:AlternateContent xmlns:mc="http://schemas.openxmlformats.org/markup-compatibility/2006">
                    <mc:Choice xmlns:v="urn:schemas-microsoft-com:vml" Requires="v">
                      <p:oleObj spid="_x0000_s65658" r:id="rId9" imgW="165315" imgH="279764" progId="Equation.3">
                        <p:embed/>
                      </p:oleObj>
                    </mc:Choice>
                    <mc:Fallback>
                      <p:oleObj r:id="rId9" imgW="165315" imgH="279764"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 y="36"/>
                              <a:ext cx="20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0">
                  <a:extLst>
                    <a:ext uri="{FF2B5EF4-FFF2-40B4-BE49-F238E27FC236}">
                      <a16:creationId xmlns:a16="http://schemas.microsoft.com/office/drawing/2014/main" id="{652610A1-8D93-43FC-85E8-200A12EBBD41}"/>
                    </a:ext>
                  </a:extLst>
                </p:cNvPr>
                <p:cNvGraphicFramePr>
                  <a:graphicFrameLocks noChangeAspect="1"/>
                </p:cNvGraphicFramePr>
                <p:nvPr/>
              </p:nvGraphicFramePr>
              <p:xfrm>
                <a:off x="2951" y="1679"/>
                <a:ext cx="320" cy="352"/>
              </p:xfrm>
              <a:graphic>
                <a:graphicData uri="http://schemas.openxmlformats.org/presentationml/2006/ole">
                  <mc:AlternateContent xmlns:mc="http://schemas.openxmlformats.org/markup-compatibility/2006">
                    <mc:Choice xmlns:v="urn:schemas-microsoft-com:vml" Requires="v">
                      <p:oleObj spid="_x0000_s65659" r:id="rId11" imgW="254442" imgH="279886" progId="Equation.3">
                        <p:embed/>
                      </p:oleObj>
                    </mc:Choice>
                    <mc:Fallback>
                      <p:oleObj r:id="rId11" imgW="254442" imgH="279886"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1" y="1679"/>
                              <a:ext cx="32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43" name="Object 31">
                  <a:extLst>
                    <a:ext uri="{FF2B5EF4-FFF2-40B4-BE49-F238E27FC236}">
                      <a16:creationId xmlns:a16="http://schemas.microsoft.com/office/drawing/2014/main" id="{9A40D1E4-94DF-43EB-B213-2434FDAA0E30}"/>
                    </a:ext>
                  </a:extLst>
                </p:cNvPr>
                <p:cNvGraphicFramePr>
                  <a:graphicFrameLocks noChangeAspect="1"/>
                </p:cNvGraphicFramePr>
                <p:nvPr/>
              </p:nvGraphicFramePr>
              <p:xfrm>
                <a:off x="2424" y="736"/>
                <a:ext cx="336" cy="384"/>
              </p:xfrm>
              <a:graphic>
                <a:graphicData uri="http://schemas.openxmlformats.org/presentationml/2006/ole">
                  <mc:AlternateContent xmlns:mc="http://schemas.openxmlformats.org/markup-compatibility/2006">
                    <mc:Choice xmlns:v="urn:schemas-microsoft-com:vml" Requires="v">
                      <p:oleObj spid="_x0000_s65660" r:id="rId13" imgW="266932" imgH="305065" progId="Equation.3">
                        <p:embed/>
                      </p:oleObj>
                    </mc:Choice>
                    <mc:Fallback>
                      <p:oleObj r:id="rId13" imgW="266932" imgH="305065"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4" y="736"/>
                              <a:ext cx="33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44" name="Line 32">
                  <a:extLst>
                    <a:ext uri="{FF2B5EF4-FFF2-40B4-BE49-F238E27FC236}">
                      <a16:creationId xmlns:a16="http://schemas.microsoft.com/office/drawing/2014/main" id="{739B0A3B-26A7-445F-A2D7-6F3DDF01F809}"/>
                    </a:ext>
                  </a:extLst>
                </p:cNvPr>
                <p:cNvSpPr>
                  <a:spLocks noChangeShapeType="1"/>
                </p:cNvSpPr>
                <p:nvPr/>
              </p:nvSpPr>
              <p:spPr bwMode="auto">
                <a:xfrm>
                  <a:off x="1728" y="1466"/>
                  <a:ext cx="3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 name="Line 33">
                  <a:extLst>
                    <a:ext uri="{FF2B5EF4-FFF2-40B4-BE49-F238E27FC236}">
                      <a16:creationId xmlns:a16="http://schemas.microsoft.com/office/drawing/2014/main" id="{2CF98629-5F65-4CDB-BE56-028CA6F13CCB}"/>
                    </a:ext>
                  </a:extLst>
                </p:cNvPr>
                <p:cNvSpPr>
                  <a:spLocks noChangeShapeType="1"/>
                </p:cNvSpPr>
                <p:nvPr/>
              </p:nvSpPr>
              <p:spPr bwMode="auto">
                <a:xfrm>
                  <a:off x="1923" y="1466"/>
                  <a:ext cx="0" cy="8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46" name="Rectangle 34">
                  <a:extLst>
                    <a:ext uri="{FF2B5EF4-FFF2-40B4-BE49-F238E27FC236}">
                      <a16:creationId xmlns:a16="http://schemas.microsoft.com/office/drawing/2014/main" id="{5D750F5E-7798-4FF6-8154-53A6536460BD}"/>
                    </a:ext>
                  </a:extLst>
                </p:cNvPr>
                <p:cNvSpPr>
                  <a:spLocks noChangeArrowheads="1"/>
                </p:cNvSpPr>
                <p:nvPr/>
              </p:nvSpPr>
              <p:spPr bwMode="auto">
                <a:xfrm>
                  <a:off x="1845" y="1672"/>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647" name="Object 35">
                  <a:extLst>
                    <a:ext uri="{FF2B5EF4-FFF2-40B4-BE49-F238E27FC236}">
                      <a16:creationId xmlns:a16="http://schemas.microsoft.com/office/drawing/2014/main" id="{63E64DE2-8A0B-4EF6-91E2-1350EB52FAFD}"/>
                    </a:ext>
                  </a:extLst>
                </p:cNvPr>
                <p:cNvGraphicFramePr>
                  <a:graphicFrameLocks noChangeAspect="1"/>
                </p:cNvGraphicFramePr>
                <p:nvPr/>
              </p:nvGraphicFramePr>
              <p:xfrm>
                <a:off x="532" y="964"/>
                <a:ext cx="338" cy="288"/>
              </p:xfrm>
              <a:graphic>
                <a:graphicData uri="http://schemas.openxmlformats.org/presentationml/2006/ole">
                  <mc:AlternateContent xmlns:mc="http://schemas.openxmlformats.org/markup-compatibility/2006">
                    <mc:Choice xmlns:v="urn:schemas-microsoft-com:vml" Requires="v">
                      <p:oleObj spid="_x0000_s65661" r:id="rId15" imgW="495730" imgH="457597" progId="Equation.3">
                        <p:embed/>
                      </p:oleObj>
                    </mc:Choice>
                    <mc:Fallback>
                      <p:oleObj r:id="rId15" imgW="495730" imgH="457597"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 y="964"/>
                              <a:ext cx="3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48" name="Text Box 36">
                  <a:extLst>
                    <a:ext uri="{FF2B5EF4-FFF2-40B4-BE49-F238E27FC236}">
                      <a16:creationId xmlns:a16="http://schemas.microsoft.com/office/drawing/2014/main" id="{E34A09F2-24DF-4198-B18E-7DE0782E840B}"/>
                    </a:ext>
                  </a:extLst>
                </p:cNvPr>
                <p:cNvSpPr txBox="1">
                  <a:spLocks noChangeArrowheads="1"/>
                </p:cNvSpPr>
                <p:nvPr/>
              </p:nvSpPr>
              <p:spPr bwMode="auto">
                <a:xfrm>
                  <a:off x="1288" y="1679"/>
                  <a:ext cx="71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65649" name="Line 37">
                  <a:extLst>
                    <a:ext uri="{FF2B5EF4-FFF2-40B4-BE49-F238E27FC236}">
                      <a16:creationId xmlns:a16="http://schemas.microsoft.com/office/drawing/2014/main" id="{5DEEE258-09FB-4874-8EEF-7283863A3201}"/>
                    </a:ext>
                  </a:extLst>
                </p:cNvPr>
                <p:cNvSpPr>
                  <a:spLocks noChangeShapeType="1"/>
                </p:cNvSpPr>
                <p:nvPr/>
              </p:nvSpPr>
              <p:spPr bwMode="auto">
                <a:xfrm>
                  <a:off x="2111" y="1469"/>
                  <a:ext cx="5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 name="Line 38">
                  <a:extLst>
                    <a:ext uri="{FF2B5EF4-FFF2-40B4-BE49-F238E27FC236}">
                      <a16:creationId xmlns:a16="http://schemas.microsoft.com/office/drawing/2014/main" id="{CE681243-1443-49F5-9796-28B48AFE9CDD}"/>
                    </a:ext>
                  </a:extLst>
                </p:cNvPr>
                <p:cNvSpPr>
                  <a:spLocks noChangeShapeType="1"/>
                </p:cNvSpPr>
                <p:nvPr/>
              </p:nvSpPr>
              <p:spPr bwMode="auto">
                <a:xfrm>
                  <a:off x="2683" y="1469"/>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 name="Rectangle 39">
                  <a:extLst>
                    <a:ext uri="{FF2B5EF4-FFF2-40B4-BE49-F238E27FC236}">
                      <a16:creationId xmlns:a16="http://schemas.microsoft.com/office/drawing/2014/main" id="{F82B99F4-1CE6-4A51-859A-B8A363050685}"/>
                    </a:ext>
                  </a:extLst>
                </p:cNvPr>
                <p:cNvSpPr>
                  <a:spLocks noChangeArrowheads="1"/>
                </p:cNvSpPr>
                <p:nvPr/>
              </p:nvSpPr>
              <p:spPr bwMode="auto">
                <a:xfrm>
                  <a:off x="2611" y="1673"/>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Text Box 40">
                  <a:extLst>
                    <a:ext uri="{FF2B5EF4-FFF2-40B4-BE49-F238E27FC236}">
                      <a16:creationId xmlns:a16="http://schemas.microsoft.com/office/drawing/2014/main" id="{5FBCA158-81A8-4842-B45A-7996F4920C27}"/>
                    </a:ext>
                  </a:extLst>
                </p:cNvPr>
                <p:cNvSpPr txBox="1">
                  <a:spLocks noChangeArrowheads="1"/>
                </p:cNvSpPr>
                <p:nvPr/>
              </p:nvSpPr>
              <p:spPr bwMode="auto">
                <a:xfrm>
                  <a:off x="2060" y="1668"/>
                  <a:ext cx="71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L</a:t>
                  </a:r>
                  <a:endParaRPr lang="en-US" altLang="zh-CN">
                    <a:ea typeface="楷体_GB2312" pitchFamily="1" charset="-122"/>
                  </a:endParaRPr>
                </a:p>
              </p:txBody>
            </p:sp>
          </p:grpSp>
          <p:graphicFrame>
            <p:nvGraphicFramePr>
              <p:cNvPr id="65612" name="Object 41">
                <a:extLst>
                  <a:ext uri="{FF2B5EF4-FFF2-40B4-BE49-F238E27FC236}">
                    <a16:creationId xmlns:a16="http://schemas.microsoft.com/office/drawing/2014/main" id="{AFBDB459-0AB0-4CCE-AD42-F9B06D8AAB81}"/>
                  </a:ext>
                </a:extLst>
              </p:cNvPr>
              <p:cNvGraphicFramePr>
                <a:graphicFrameLocks noChangeAspect="1"/>
              </p:cNvGraphicFramePr>
              <p:nvPr/>
            </p:nvGraphicFramePr>
            <p:xfrm>
              <a:off x="2986" y="1289"/>
              <a:ext cx="127" cy="279"/>
            </p:xfrm>
            <a:graphic>
              <a:graphicData uri="http://schemas.openxmlformats.org/presentationml/2006/ole">
                <mc:AlternateContent xmlns:mc="http://schemas.openxmlformats.org/markup-compatibility/2006">
                  <mc:Choice xmlns:v="urn:schemas-microsoft-com:vml" Requires="v">
                    <p:oleObj spid="_x0000_s65662" r:id="rId17" imgW="203377" imgH="444886" progId="Equation.3">
                      <p:embed/>
                    </p:oleObj>
                  </mc:Choice>
                  <mc:Fallback>
                    <p:oleObj r:id="rId17" imgW="203377" imgH="444886"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6" y="1289"/>
                            <a:ext cx="127"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13" name="Oval 42">
                <a:extLst>
                  <a:ext uri="{FF2B5EF4-FFF2-40B4-BE49-F238E27FC236}">
                    <a16:creationId xmlns:a16="http://schemas.microsoft.com/office/drawing/2014/main" id="{E1B66872-E091-4921-92E8-F34BD389CDA5}"/>
                  </a:ext>
                </a:extLst>
              </p:cNvPr>
              <p:cNvSpPr>
                <a:spLocks noChangeArrowheads="1"/>
              </p:cNvSpPr>
              <p:nvPr/>
            </p:nvSpPr>
            <p:spPr bwMode="auto">
              <a:xfrm>
                <a:off x="962" y="482"/>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14" name="Oval 43">
                <a:extLst>
                  <a:ext uri="{FF2B5EF4-FFF2-40B4-BE49-F238E27FC236}">
                    <a16:creationId xmlns:a16="http://schemas.microsoft.com/office/drawing/2014/main" id="{86CE98CE-752E-491C-96FA-382468AFB50D}"/>
                  </a:ext>
                </a:extLst>
              </p:cNvPr>
              <p:cNvSpPr>
                <a:spLocks noChangeArrowheads="1"/>
              </p:cNvSpPr>
              <p:nvPr/>
            </p:nvSpPr>
            <p:spPr bwMode="auto">
              <a:xfrm>
                <a:off x="1898" y="1442"/>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15" name="Oval 44">
                <a:extLst>
                  <a:ext uri="{FF2B5EF4-FFF2-40B4-BE49-F238E27FC236}">
                    <a16:creationId xmlns:a16="http://schemas.microsoft.com/office/drawing/2014/main" id="{54584680-C2D4-4B0B-9E55-2A0FB84FB765}"/>
                  </a:ext>
                </a:extLst>
              </p:cNvPr>
              <p:cNvSpPr>
                <a:spLocks noChangeArrowheads="1"/>
              </p:cNvSpPr>
              <p:nvPr/>
            </p:nvSpPr>
            <p:spPr bwMode="auto">
              <a:xfrm>
                <a:off x="2078" y="1430"/>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16" name="Oval 45">
                <a:extLst>
                  <a:ext uri="{FF2B5EF4-FFF2-40B4-BE49-F238E27FC236}">
                    <a16:creationId xmlns:a16="http://schemas.microsoft.com/office/drawing/2014/main" id="{850829FF-CE82-4105-A931-9882F5ECF1C4}"/>
                  </a:ext>
                </a:extLst>
              </p:cNvPr>
              <p:cNvSpPr>
                <a:spLocks noChangeArrowheads="1"/>
              </p:cNvSpPr>
              <p:nvPr/>
            </p:nvSpPr>
            <p:spPr bwMode="auto">
              <a:xfrm>
                <a:off x="1898" y="2306"/>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17" name="Oval 46">
                <a:extLst>
                  <a:ext uri="{FF2B5EF4-FFF2-40B4-BE49-F238E27FC236}">
                    <a16:creationId xmlns:a16="http://schemas.microsoft.com/office/drawing/2014/main" id="{899C918A-88FE-4CD4-939A-627554B2C687}"/>
                  </a:ext>
                </a:extLst>
              </p:cNvPr>
              <p:cNvSpPr>
                <a:spLocks noChangeArrowheads="1"/>
              </p:cNvSpPr>
              <p:nvPr/>
            </p:nvSpPr>
            <p:spPr bwMode="auto">
              <a:xfrm>
                <a:off x="2654" y="2318"/>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18" name="Oval 47">
                <a:extLst>
                  <a:ext uri="{FF2B5EF4-FFF2-40B4-BE49-F238E27FC236}">
                    <a16:creationId xmlns:a16="http://schemas.microsoft.com/office/drawing/2014/main" id="{26F50AF2-1FA6-4571-9F11-177422144C22}"/>
                  </a:ext>
                </a:extLst>
              </p:cNvPr>
              <p:cNvSpPr>
                <a:spLocks noChangeArrowheads="1"/>
              </p:cNvSpPr>
              <p:nvPr/>
            </p:nvSpPr>
            <p:spPr bwMode="auto">
              <a:xfrm>
                <a:off x="974" y="2318"/>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5608" name="Text Box 48">
              <a:extLst>
                <a:ext uri="{FF2B5EF4-FFF2-40B4-BE49-F238E27FC236}">
                  <a16:creationId xmlns:a16="http://schemas.microsoft.com/office/drawing/2014/main" id="{B8D5C978-C052-4F1A-BAA3-62A7F6C63538}"/>
                </a:ext>
              </a:extLst>
            </p:cNvPr>
            <p:cNvSpPr txBox="1">
              <a:spLocks noChangeArrowheads="1"/>
            </p:cNvSpPr>
            <p:nvPr/>
          </p:nvSpPr>
          <p:spPr bwMode="auto">
            <a:xfrm>
              <a:off x="1655" y="1179"/>
              <a:ext cx="267"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00FF"/>
                  </a:solidFill>
                </a:rPr>
                <a:t>E</a:t>
              </a:r>
              <a:endParaRPr lang="en-US" altLang="zh-CN">
                <a:solidFill>
                  <a:schemeClr val="accent2"/>
                </a:solidFill>
              </a:endParaRPr>
            </a:p>
          </p:txBody>
        </p:sp>
        <p:sp>
          <p:nvSpPr>
            <p:cNvPr id="65609" name="Text Box 49">
              <a:extLst>
                <a:ext uri="{FF2B5EF4-FFF2-40B4-BE49-F238E27FC236}">
                  <a16:creationId xmlns:a16="http://schemas.microsoft.com/office/drawing/2014/main" id="{A8B8675F-8280-4E74-8E04-D5011DB2D1CE}"/>
                </a:ext>
              </a:extLst>
            </p:cNvPr>
            <p:cNvSpPr txBox="1">
              <a:spLocks noChangeArrowheads="1"/>
            </p:cNvSpPr>
            <p:nvPr/>
          </p:nvSpPr>
          <p:spPr bwMode="auto">
            <a:xfrm>
              <a:off x="1541" y="354"/>
              <a:ext cx="267"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00FF"/>
                  </a:solidFill>
                </a:rPr>
                <a:t>B</a:t>
              </a:r>
              <a:endParaRPr lang="en-US" altLang="zh-CN">
                <a:solidFill>
                  <a:schemeClr val="accent2"/>
                </a:solidFill>
              </a:endParaRPr>
            </a:p>
          </p:txBody>
        </p:sp>
        <p:sp>
          <p:nvSpPr>
            <p:cNvPr id="65610" name="Text Box 50">
              <a:extLst>
                <a:ext uri="{FF2B5EF4-FFF2-40B4-BE49-F238E27FC236}">
                  <a16:creationId xmlns:a16="http://schemas.microsoft.com/office/drawing/2014/main" id="{521054CD-A9BF-4D43-95AF-67DCAD11D69F}"/>
                </a:ext>
              </a:extLst>
            </p:cNvPr>
            <p:cNvSpPr txBox="1">
              <a:spLocks noChangeArrowheads="1"/>
            </p:cNvSpPr>
            <p:nvPr/>
          </p:nvSpPr>
          <p:spPr bwMode="auto">
            <a:xfrm>
              <a:off x="1740" y="354"/>
              <a:ext cx="267"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00FF"/>
                  </a:solidFill>
                </a:rPr>
                <a:t>C</a:t>
              </a:r>
              <a:endParaRPr lang="en-US" altLang="zh-CN">
                <a:solidFill>
                  <a:schemeClr val="accent2"/>
                </a:solidFill>
              </a:endParaRPr>
            </a:p>
          </p:txBody>
        </p:sp>
      </p:grpSp>
      <p:sp>
        <p:nvSpPr>
          <p:cNvPr id="65539" name="Rectangle 51">
            <a:extLst>
              <a:ext uri="{FF2B5EF4-FFF2-40B4-BE49-F238E27FC236}">
                <a16:creationId xmlns:a16="http://schemas.microsoft.com/office/drawing/2014/main" id="{86E97241-0FE0-4FE7-8FE9-C687BD0C59AC}"/>
              </a:ext>
            </a:extLst>
          </p:cNvPr>
          <p:cNvSpPr>
            <a:spLocks noGrp="1" noChangeArrowheads="1"/>
          </p:cNvSpPr>
          <p:nvPr>
            <p:ph type="title"/>
          </p:nvPr>
        </p:nvSpPr>
        <p:spPr/>
        <p:txBody>
          <a:bodyPr/>
          <a:lstStyle/>
          <a:p>
            <a:pPr algn="l" eaLnBrk="1" hangingPunct="1"/>
            <a:r>
              <a:rPr lang="zh-CN" altLang="en-US" sz="2800" b="1">
                <a:solidFill>
                  <a:schemeClr val="accent2"/>
                </a:solidFill>
              </a:rPr>
              <a:t>三、动态分析</a:t>
            </a:r>
          </a:p>
        </p:txBody>
      </p:sp>
      <p:sp>
        <p:nvSpPr>
          <p:cNvPr id="65588" name="Text Box 52">
            <a:extLst>
              <a:ext uri="{FF2B5EF4-FFF2-40B4-BE49-F238E27FC236}">
                <a16:creationId xmlns:a16="http://schemas.microsoft.com/office/drawing/2014/main" id="{C77725B7-7E9D-4004-AEE9-EAA94A94E9B0}"/>
              </a:ext>
            </a:extLst>
          </p:cNvPr>
          <p:cNvSpPr txBox="1">
            <a:spLocks noChangeArrowheads="1"/>
          </p:cNvSpPr>
          <p:nvPr/>
        </p:nvSpPr>
        <p:spPr bwMode="auto">
          <a:xfrm>
            <a:off x="684213" y="1593850"/>
            <a:ext cx="376555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accent2"/>
                </a:solidFill>
              </a:rPr>
              <a:t>交流通道及微变等效电路</a:t>
            </a:r>
          </a:p>
        </p:txBody>
      </p:sp>
      <p:grpSp>
        <p:nvGrpSpPr>
          <p:cNvPr id="65541" name="Group 53">
            <a:extLst>
              <a:ext uri="{FF2B5EF4-FFF2-40B4-BE49-F238E27FC236}">
                <a16:creationId xmlns:a16="http://schemas.microsoft.com/office/drawing/2014/main" id="{A7A7F96A-E95F-4ACE-8D9F-4A95461744A9}"/>
              </a:ext>
            </a:extLst>
          </p:cNvPr>
          <p:cNvGrpSpPr>
            <a:grpSpLocks/>
          </p:cNvGrpSpPr>
          <p:nvPr/>
        </p:nvGrpSpPr>
        <p:grpSpPr bwMode="auto">
          <a:xfrm>
            <a:off x="5076825" y="1052513"/>
            <a:ext cx="3609975" cy="2711450"/>
            <a:chOff x="0" y="0"/>
            <a:chExt cx="2274" cy="1708"/>
          </a:xfrm>
        </p:grpSpPr>
        <p:sp>
          <p:nvSpPr>
            <p:cNvPr id="65555" name="Text Box 54">
              <a:extLst>
                <a:ext uri="{FF2B5EF4-FFF2-40B4-BE49-F238E27FC236}">
                  <a16:creationId xmlns:a16="http://schemas.microsoft.com/office/drawing/2014/main" id="{1E635E63-5526-4CC4-A4C0-7FF00700561B}"/>
                </a:ext>
              </a:extLst>
            </p:cNvPr>
            <p:cNvSpPr txBox="1">
              <a:spLocks noChangeArrowheads="1"/>
            </p:cNvSpPr>
            <p:nvPr/>
          </p:nvSpPr>
          <p:spPr bwMode="auto">
            <a:xfrm>
              <a:off x="395" y="225"/>
              <a:ext cx="338"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B</a:t>
              </a:r>
              <a:endParaRPr lang="en-US" altLang="zh-CN">
                <a:ea typeface="楷体_GB2312" pitchFamily="1" charset="-122"/>
              </a:endParaRPr>
            </a:p>
          </p:txBody>
        </p:sp>
        <p:sp>
          <p:nvSpPr>
            <p:cNvPr id="65556" name="Line 55">
              <a:extLst>
                <a:ext uri="{FF2B5EF4-FFF2-40B4-BE49-F238E27FC236}">
                  <a16:creationId xmlns:a16="http://schemas.microsoft.com/office/drawing/2014/main" id="{FB2BF8AB-2A7A-452F-9455-7F9DF7DD8ED5}"/>
                </a:ext>
              </a:extLst>
            </p:cNvPr>
            <p:cNvSpPr>
              <a:spLocks noChangeShapeType="1"/>
            </p:cNvSpPr>
            <p:nvPr/>
          </p:nvSpPr>
          <p:spPr bwMode="auto">
            <a:xfrm>
              <a:off x="715" y="540"/>
              <a:ext cx="0" cy="2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57" name="Line 56">
              <a:extLst>
                <a:ext uri="{FF2B5EF4-FFF2-40B4-BE49-F238E27FC236}">
                  <a16:creationId xmlns:a16="http://schemas.microsoft.com/office/drawing/2014/main" id="{C2BEE053-8FF3-4538-AA66-517B9FD37377}"/>
                </a:ext>
              </a:extLst>
            </p:cNvPr>
            <p:cNvSpPr>
              <a:spLocks noChangeShapeType="1"/>
            </p:cNvSpPr>
            <p:nvPr/>
          </p:nvSpPr>
          <p:spPr bwMode="auto">
            <a:xfrm flipH="1" flipV="1">
              <a:off x="719" y="144"/>
              <a:ext cx="0" cy="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58" name="Rectangle 57">
              <a:extLst>
                <a:ext uri="{FF2B5EF4-FFF2-40B4-BE49-F238E27FC236}">
                  <a16:creationId xmlns:a16="http://schemas.microsoft.com/office/drawing/2014/main" id="{87E8BDBE-7B35-4E44-8474-1329E9350C1D}"/>
                </a:ext>
              </a:extLst>
            </p:cNvPr>
            <p:cNvSpPr>
              <a:spLocks noChangeArrowheads="1"/>
            </p:cNvSpPr>
            <p:nvPr/>
          </p:nvSpPr>
          <p:spPr bwMode="auto">
            <a:xfrm>
              <a:off x="681" y="311"/>
              <a:ext cx="74" cy="23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59" name="Line 58">
              <a:extLst>
                <a:ext uri="{FF2B5EF4-FFF2-40B4-BE49-F238E27FC236}">
                  <a16:creationId xmlns:a16="http://schemas.microsoft.com/office/drawing/2014/main" id="{14D3E6D4-EA54-4E77-A2AD-2F01BE9741F1}"/>
                </a:ext>
              </a:extLst>
            </p:cNvPr>
            <p:cNvSpPr>
              <a:spLocks noChangeShapeType="1"/>
            </p:cNvSpPr>
            <p:nvPr/>
          </p:nvSpPr>
          <p:spPr bwMode="auto">
            <a:xfrm>
              <a:off x="718" y="144"/>
              <a:ext cx="4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560" name="Line 59">
              <a:extLst>
                <a:ext uri="{FF2B5EF4-FFF2-40B4-BE49-F238E27FC236}">
                  <a16:creationId xmlns:a16="http://schemas.microsoft.com/office/drawing/2014/main" id="{EF3C4512-6D27-4C1E-94CC-1CFF2C8F308B}"/>
                </a:ext>
              </a:extLst>
            </p:cNvPr>
            <p:cNvSpPr>
              <a:spLocks noChangeShapeType="1"/>
            </p:cNvSpPr>
            <p:nvPr/>
          </p:nvSpPr>
          <p:spPr bwMode="auto">
            <a:xfrm flipV="1">
              <a:off x="1215" y="140"/>
              <a:ext cx="0" cy="3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5561" name="Group 60">
              <a:extLst>
                <a:ext uri="{FF2B5EF4-FFF2-40B4-BE49-F238E27FC236}">
                  <a16:creationId xmlns:a16="http://schemas.microsoft.com/office/drawing/2014/main" id="{80F614B4-F63F-4CF1-B8F6-13DD57259161}"/>
                </a:ext>
              </a:extLst>
            </p:cNvPr>
            <p:cNvGrpSpPr>
              <a:grpSpLocks/>
            </p:cNvGrpSpPr>
            <p:nvPr/>
          </p:nvGrpSpPr>
          <p:grpSpPr bwMode="auto">
            <a:xfrm>
              <a:off x="802" y="417"/>
              <a:ext cx="419" cy="891"/>
              <a:chOff x="0" y="0"/>
              <a:chExt cx="750" cy="1578"/>
            </a:xfrm>
          </p:grpSpPr>
          <p:sp>
            <p:nvSpPr>
              <p:cNvPr id="65601" name="Line 61">
                <a:extLst>
                  <a:ext uri="{FF2B5EF4-FFF2-40B4-BE49-F238E27FC236}">
                    <a16:creationId xmlns:a16="http://schemas.microsoft.com/office/drawing/2014/main" id="{BD04F432-2E1F-4868-AC66-EF56333AE243}"/>
                  </a:ext>
                </a:extLst>
              </p:cNvPr>
              <p:cNvSpPr>
                <a:spLocks noChangeShapeType="1"/>
              </p:cNvSpPr>
              <p:nvPr/>
            </p:nvSpPr>
            <p:spPr bwMode="auto">
              <a:xfrm>
                <a:off x="0" y="741"/>
                <a:ext cx="564"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02" name="Line 62">
                <a:extLst>
                  <a:ext uri="{FF2B5EF4-FFF2-40B4-BE49-F238E27FC236}">
                    <a16:creationId xmlns:a16="http://schemas.microsoft.com/office/drawing/2014/main" id="{FBF98CE5-FB60-4624-A35C-CC207C0DAAD9}"/>
                  </a:ext>
                </a:extLst>
              </p:cNvPr>
              <p:cNvSpPr>
                <a:spLocks noChangeShapeType="1"/>
              </p:cNvSpPr>
              <p:nvPr/>
            </p:nvSpPr>
            <p:spPr bwMode="auto">
              <a:xfrm>
                <a:off x="552" y="564"/>
                <a:ext cx="0" cy="3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03" name="Line 63">
                <a:extLst>
                  <a:ext uri="{FF2B5EF4-FFF2-40B4-BE49-F238E27FC236}">
                    <a16:creationId xmlns:a16="http://schemas.microsoft.com/office/drawing/2014/main" id="{7C0A5E5B-976D-486B-AE2B-A3E77A542EA3}"/>
                  </a:ext>
                </a:extLst>
              </p:cNvPr>
              <p:cNvSpPr>
                <a:spLocks noChangeShapeType="1"/>
              </p:cNvSpPr>
              <p:nvPr/>
            </p:nvSpPr>
            <p:spPr bwMode="auto">
              <a:xfrm>
                <a:off x="552" y="744"/>
                <a:ext cx="198" cy="186"/>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04" name="Line 64">
                <a:extLst>
                  <a:ext uri="{FF2B5EF4-FFF2-40B4-BE49-F238E27FC236}">
                    <a16:creationId xmlns:a16="http://schemas.microsoft.com/office/drawing/2014/main" id="{75F4185E-A32E-4239-89C1-4274B316390A}"/>
                  </a:ext>
                </a:extLst>
              </p:cNvPr>
              <p:cNvSpPr>
                <a:spLocks noChangeShapeType="1"/>
              </p:cNvSpPr>
              <p:nvPr/>
            </p:nvSpPr>
            <p:spPr bwMode="auto">
              <a:xfrm flipV="1">
                <a:off x="552" y="570"/>
                <a:ext cx="198" cy="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05" name="Line 65">
                <a:extLst>
                  <a:ext uri="{FF2B5EF4-FFF2-40B4-BE49-F238E27FC236}">
                    <a16:creationId xmlns:a16="http://schemas.microsoft.com/office/drawing/2014/main" id="{74225614-BE20-43D6-90A2-0CB51F5ACB4A}"/>
                  </a:ext>
                </a:extLst>
              </p:cNvPr>
              <p:cNvSpPr>
                <a:spLocks noChangeShapeType="1"/>
              </p:cNvSpPr>
              <p:nvPr/>
            </p:nvSpPr>
            <p:spPr bwMode="auto">
              <a:xfrm>
                <a:off x="738" y="0"/>
                <a:ext cx="0" cy="5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606" name="Line 66">
                <a:extLst>
                  <a:ext uri="{FF2B5EF4-FFF2-40B4-BE49-F238E27FC236}">
                    <a16:creationId xmlns:a16="http://schemas.microsoft.com/office/drawing/2014/main" id="{1576AD9B-612F-4241-AF2A-0B35D8E7AF04}"/>
                  </a:ext>
                </a:extLst>
              </p:cNvPr>
              <p:cNvSpPr>
                <a:spLocks noChangeShapeType="1"/>
              </p:cNvSpPr>
              <p:nvPr/>
            </p:nvSpPr>
            <p:spPr bwMode="auto">
              <a:xfrm>
                <a:off x="738" y="918"/>
                <a:ext cx="0" cy="6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5562" name="Line 67">
              <a:extLst>
                <a:ext uri="{FF2B5EF4-FFF2-40B4-BE49-F238E27FC236}">
                  <a16:creationId xmlns:a16="http://schemas.microsoft.com/office/drawing/2014/main" id="{41F3F380-718B-45CE-986A-4E84B68F029D}"/>
                </a:ext>
              </a:extLst>
            </p:cNvPr>
            <p:cNvSpPr>
              <a:spLocks noChangeShapeType="1"/>
            </p:cNvSpPr>
            <p:nvPr/>
          </p:nvSpPr>
          <p:spPr bwMode="auto">
            <a:xfrm>
              <a:off x="502" y="834"/>
              <a:ext cx="357"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63" name="Line 68">
              <a:extLst>
                <a:ext uri="{FF2B5EF4-FFF2-40B4-BE49-F238E27FC236}">
                  <a16:creationId xmlns:a16="http://schemas.microsoft.com/office/drawing/2014/main" id="{D3AB4FC6-BE2D-46AF-9DF7-BB7D50C08989}"/>
                </a:ext>
              </a:extLst>
            </p:cNvPr>
            <p:cNvSpPr>
              <a:spLocks noChangeShapeType="1"/>
            </p:cNvSpPr>
            <p:nvPr/>
          </p:nvSpPr>
          <p:spPr bwMode="auto">
            <a:xfrm>
              <a:off x="272" y="1587"/>
              <a:ext cx="3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64" name="Line 69">
              <a:extLst>
                <a:ext uri="{FF2B5EF4-FFF2-40B4-BE49-F238E27FC236}">
                  <a16:creationId xmlns:a16="http://schemas.microsoft.com/office/drawing/2014/main" id="{7AAB8CE9-7B4B-4028-A34E-2F0FE4860FAA}"/>
                </a:ext>
              </a:extLst>
            </p:cNvPr>
            <p:cNvSpPr>
              <a:spLocks noChangeShapeType="1"/>
            </p:cNvSpPr>
            <p:nvPr/>
          </p:nvSpPr>
          <p:spPr bwMode="auto">
            <a:xfrm>
              <a:off x="578" y="1587"/>
              <a:ext cx="102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565" name="Line 70">
              <a:extLst>
                <a:ext uri="{FF2B5EF4-FFF2-40B4-BE49-F238E27FC236}">
                  <a16:creationId xmlns:a16="http://schemas.microsoft.com/office/drawing/2014/main" id="{B77FB6FD-3EB2-4113-B115-E2E633719D01}"/>
                </a:ext>
              </a:extLst>
            </p:cNvPr>
            <p:cNvSpPr>
              <a:spLocks noChangeShapeType="1"/>
            </p:cNvSpPr>
            <p:nvPr/>
          </p:nvSpPr>
          <p:spPr bwMode="auto">
            <a:xfrm>
              <a:off x="1209" y="1232"/>
              <a:ext cx="0" cy="3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66" name="Line 71">
              <a:extLst>
                <a:ext uri="{FF2B5EF4-FFF2-40B4-BE49-F238E27FC236}">
                  <a16:creationId xmlns:a16="http://schemas.microsoft.com/office/drawing/2014/main" id="{2A8B246A-916D-4AE7-8183-694627A42C41}"/>
                </a:ext>
              </a:extLst>
            </p:cNvPr>
            <p:cNvSpPr>
              <a:spLocks noChangeShapeType="1"/>
            </p:cNvSpPr>
            <p:nvPr/>
          </p:nvSpPr>
          <p:spPr bwMode="auto">
            <a:xfrm flipV="1">
              <a:off x="1171" y="1587"/>
              <a:ext cx="6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67" name="Text Box 72">
              <a:extLst>
                <a:ext uri="{FF2B5EF4-FFF2-40B4-BE49-F238E27FC236}">
                  <a16:creationId xmlns:a16="http://schemas.microsoft.com/office/drawing/2014/main" id="{CBFD5609-B2E6-4BC9-A197-2F049D9FA842}"/>
                </a:ext>
              </a:extLst>
            </p:cNvPr>
            <p:cNvSpPr txBox="1">
              <a:spLocks noChangeArrowheads="1"/>
            </p:cNvSpPr>
            <p:nvPr/>
          </p:nvSpPr>
          <p:spPr bwMode="auto">
            <a:xfrm>
              <a:off x="1481" y="0"/>
              <a:ext cx="443"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a typeface="楷体_GB2312" pitchFamily="1" charset="-122"/>
                </a:rPr>
                <a:t>+E</a:t>
              </a:r>
              <a:r>
                <a:rPr lang="en-US" altLang="zh-CN" baseline="-25000">
                  <a:ea typeface="楷体_GB2312" pitchFamily="1" charset="-122"/>
                </a:rPr>
                <a:t>C</a:t>
              </a:r>
              <a:endParaRPr lang="en-US" altLang="zh-CN">
                <a:ea typeface="楷体_GB2312" pitchFamily="1" charset="-122"/>
              </a:endParaRPr>
            </a:p>
          </p:txBody>
        </p:sp>
        <p:sp>
          <p:nvSpPr>
            <p:cNvPr id="65568" name="Oval 73">
              <a:extLst>
                <a:ext uri="{FF2B5EF4-FFF2-40B4-BE49-F238E27FC236}">
                  <a16:creationId xmlns:a16="http://schemas.microsoft.com/office/drawing/2014/main" id="{E04B6A63-796F-4EF6-A335-BE359494AF1A}"/>
                </a:ext>
              </a:extLst>
            </p:cNvPr>
            <p:cNvSpPr>
              <a:spLocks noChangeArrowheads="1"/>
            </p:cNvSpPr>
            <p:nvPr/>
          </p:nvSpPr>
          <p:spPr bwMode="auto">
            <a:xfrm>
              <a:off x="1390" y="114"/>
              <a:ext cx="53" cy="5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69" name="Oval 74">
              <a:extLst>
                <a:ext uri="{FF2B5EF4-FFF2-40B4-BE49-F238E27FC236}">
                  <a16:creationId xmlns:a16="http://schemas.microsoft.com/office/drawing/2014/main" id="{C32FCEDA-AA8A-4B1A-8855-D1310802F21D}"/>
                </a:ext>
              </a:extLst>
            </p:cNvPr>
            <p:cNvSpPr>
              <a:spLocks noChangeArrowheads="1"/>
            </p:cNvSpPr>
            <p:nvPr/>
          </p:nvSpPr>
          <p:spPr bwMode="auto">
            <a:xfrm>
              <a:off x="212" y="806"/>
              <a:ext cx="53" cy="5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70" name="Oval 75">
              <a:extLst>
                <a:ext uri="{FF2B5EF4-FFF2-40B4-BE49-F238E27FC236}">
                  <a16:creationId xmlns:a16="http://schemas.microsoft.com/office/drawing/2014/main" id="{EC6D9FEF-5172-471B-B13D-971078147FD6}"/>
                </a:ext>
              </a:extLst>
            </p:cNvPr>
            <p:cNvSpPr>
              <a:spLocks noChangeArrowheads="1"/>
            </p:cNvSpPr>
            <p:nvPr/>
          </p:nvSpPr>
          <p:spPr bwMode="auto">
            <a:xfrm>
              <a:off x="215" y="1559"/>
              <a:ext cx="54" cy="5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5571" name="Group 76">
              <a:extLst>
                <a:ext uri="{FF2B5EF4-FFF2-40B4-BE49-F238E27FC236}">
                  <a16:creationId xmlns:a16="http://schemas.microsoft.com/office/drawing/2014/main" id="{DFA0307E-A24C-4E47-BDE4-981222E2E661}"/>
                </a:ext>
              </a:extLst>
            </p:cNvPr>
            <p:cNvGrpSpPr>
              <a:grpSpLocks/>
            </p:cNvGrpSpPr>
            <p:nvPr/>
          </p:nvGrpSpPr>
          <p:grpSpPr bwMode="auto">
            <a:xfrm>
              <a:off x="453" y="743"/>
              <a:ext cx="53" cy="185"/>
              <a:chOff x="0" y="0"/>
              <a:chExt cx="96" cy="328"/>
            </a:xfrm>
          </p:grpSpPr>
          <p:sp>
            <p:nvSpPr>
              <p:cNvPr id="65599" name="Line 77">
                <a:extLst>
                  <a:ext uri="{FF2B5EF4-FFF2-40B4-BE49-F238E27FC236}">
                    <a16:creationId xmlns:a16="http://schemas.microsoft.com/office/drawing/2014/main" id="{45687B6B-D4F6-429F-AD6E-51AD09FF02F7}"/>
                  </a:ext>
                </a:extLst>
              </p:cNvPr>
              <p:cNvSpPr>
                <a:spLocks noChangeShapeType="1"/>
              </p:cNvSpPr>
              <p:nvPr/>
            </p:nvSpPr>
            <p:spPr bwMode="auto">
              <a:xfrm>
                <a:off x="0"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600" name="Line 78">
                <a:extLst>
                  <a:ext uri="{FF2B5EF4-FFF2-40B4-BE49-F238E27FC236}">
                    <a16:creationId xmlns:a16="http://schemas.microsoft.com/office/drawing/2014/main" id="{0A0DBFE0-70FE-4DC1-987F-E22834E4D8B4}"/>
                  </a:ext>
                </a:extLst>
              </p:cNvPr>
              <p:cNvSpPr>
                <a:spLocks noChangeShapeType="1"/>
              </p:cNvSpPr>
              <p:nvPr/>
            </p:nvSpPr>
            <p:spPr bwMode="auto">
              <a:xfrm>
                <a:off x="96"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572" name="Line 79">
              <a:extLst>
                <a:ext uri="{FF2B5EF4-FFF2-40B4-BE49-F238E27FC236}">
                  <a16:creationId xmlns:a16="http://schemas.microsoft.com/office/drawing/2014/main" id="{7C4C1F5B-103D-4A74-ABE7-28A313C54572}"/>
                </a:ext>
              </a:extLst>
            </p:cNvPr>
            <p:cNvSpPr>
              <a:spLocks noChangeShapeType="1"/>
            </p:cNvSpPr>
            <p:nvPr/>
          </p:nvSpPr>
          <p:spPr bwMode="auto">
            <a:xfrm>
              <a:off x="271" y="831"/>
              <a:ext cx="1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5573" name="Group 80">
              <a:extLst>
                <a:ext uri="{FF2B5EF4-FFF2-40B4-BE49-F238E27FC236}">
                  <a16:creationId xmlns:a16="http://schemas.microsoft.com/office/drawing/2014/main" id="{2BFE7815-6FB4-4F13-B437-AEFD2BB9DA0D}"/>
                </a:ext>
              </a:extLst>
            </p:cNvPr>
            <p:cNvGrpSpPr>
              <a:grpSpLocks/>
            </p:cNvGrpSpPr>
            <p:nvPr/>
          </p:nvGrpSpPr>
          <p:grpSpPr bwMode="auto">
            <a:xfrm flipH="1">
              <a:off x="1560" y="894"/>
              <a:ext cx="54" cy="186"/>
              <a:chOff x="0" y="0"/>
              <a:chExt cx="96" cy="328"/>
            </a:xfrm>
          </p:grpSpPr>
          <p:sp>
            <p:nvSpPr>
              <p:cNvPr id="65597" name="Line 81">
                <a:extLst>
                  <a:ext uri="{FF2B5EF4-FFF2-40B4-BE49-F238E27FC236}">
                    <a16:creationId xmlns:a16="http://schemas.microsoft.com/office/drawing/2014/main" id="{71F7E0E2-1AD7-4F98-A435-C1DC5026BDC0}"/>
                  </a:ext>
                </a:extLst>
              </p:cNvPr>
              <p:cNvSpPr>
                <a:spLocks noChangeShapeType="1"/>
              </p:cNvSpPr>
              <p:nvPr/>
            </p:nvSpPr>
            <p:spPr bwMode="auto">
              <a:xfrm>
                <a:off x="0"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598" name="Line 82">
                <a:extLst>
                  <a:ext uri="{FF2B5EF4-FFF2-40B4-BE49-F238E27FC236}">
                    <a16:creationId xmlns:a16="http://schemas.microsoft.com/office/drawing/2014/main" id="{1ACE5E84-FBBB-4948-A8FC-42135D956CFE}"/>
                  </a:ext>
                </a:extLst>
              </p:cNvPr>
              <p:cNvSpPr>
                <a:spLocks noChangeShapeType="1"/>
              </p:cNvSpPr>
              <p:nvPr/>
            </p:nvSpPr>
            <p:spPr bwMode="auto">
              <a:xfrm>
                <a:off x="96" y="0"/>
                <a:ext cx="0" cy="3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5574" name="Line 83">
              <a:extLst>
                <a:ext uri="{FF2B5EF4-FFF2-40B4-BE49-F238E27FC236}">
                  <a16:creationId xmlns:a16="http://schemas.microsoft.com/office/drawing/2014/main" id="{335C3C75-71E9-4044-9900-928E35F9C978}"/>
                </a:ext>
              </a:extLst>
            </p:cNvPr>
            <p:cNvSpPr>
              <a:spLocks noChangeShapeType="1"/>
            </p:cNvSpPr>
            <p:nvPr/>
          </p:nvSpPr>
          <p:spPr bwMode="auto">
            <a:xfrm>
              <a:off x="1205" y="982"/>
              <a:ext cx="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75" name="Text Box 84">
              <a:extLst>
                <a:ext uri="{FF2B5EF4-FFF2-40B4-BE49-F238E27FC236}">
                  <a16:creationId xmlns:a16="http://schemas.microsoft.com/office/drawing/2014/main" id="{2B446C18-DD75-46AE-915B-55AE7379F516}"/>
                </a:ext>
              </a:extLst>
            </p:cNvPr>
            <p:cNvSpPr txBox="1">
              <a:spLocks noChangeArrowheads="1"/>
            </p:cNvSpPr>
            <p:nvPr/>
          </p:nvSpPr>
          <p:spPr bwMode="auto">
            <a:xfrm>
              <a:off x="1002" y="222"/>
              <a:ext cx="114"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5576" name="Text Box 85">
              <a:extLst>
                <a:ext uri="{FF2B5EF4-FFF2-40B4-BE49-F238E27FC236}">
                  <a16:creationId xmlns:a16="http://schemas.microsoft.com/office/drawing/2014/main" id="{0F746222-3387-4283-9AF4-50EA47C183A4}"/>
                </a:ext>
              </a:extLst>
            </p:cNvPr>
            <p:cNvSpPr txBox="1">
              <a:spLocks noChangeArrowheads="1"/>
            </p:cNvSpPr>
            <p:nvPr/>
          </p:nvSpPr>
          <p:spPr bwMode="auto">
            <a:xfrm>
              <a:off x="337" y="498"/>
              <a:ext cx="31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C</a:t>
              </a:r>
              <a:r>
                <a:rPr lang="en-US" altLang="zh-CN" baseline="-25000">
                  <a:ea typeface="楷体_GB2312" pitchFamily="1" charset="-122"/>
                </a:rPr>
                <a:t>1</a:t>
              </a:r>
              <a:endParaRPr lang="en-US" altLang="zh-CN">
                <a:ea typeface="楷体_GB2312" pitchFamily="1" charset="-122"/>
              </a:endParaRPr>
            </a:p>
          </p:txBody>
        </p:sp>
        <p:sp>
          <p:nvSpPr>
            <p:cNvPr id="65577" name="Text Box 86">
              <a:extLst>
                <a:ext uri="{FF2B5EF4-FFF2-40B4-BE49-F238E27FC236}">
                  <a16:creationId xmlns:a16="http://schemas.microsoft.com/office/drawing/2014/main" id="{8041DC9E-156B-4F41-9DB2-055F46A338EB}"/>
                </a:ext>
              </a:extLst>
            </p:cNvPr>
            <p:cNvSpPr txBox="1">
              <a:spLocks noChangeArrowheads="1"/>
            </p:cNvSpPr>
            <p:nvPr/>
          </p:nvSpPr>
          <p:spPr bwMode="auto">
            <a:xfrm>
              <a:off x="1461" y="595"/>
              <a:ext cx="317"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C</a:t>
              </a:r>
              <a:r>
                <a:rPr lang="en-US" altLang="zh-CN" baseline="-25000">
                  <a:ea typeface="楷体_GB2312" pitchFamily="1" charset="-122"/>
                </a:rPr>
                <a:t>2</a:t>
              </a:r>
              <a:endParaRPr lang="en-US" altLang="zh-CN">
                <a:ea typeface="楷体_GB2312" pitchFamily="1" charset="-122"/>
              </a:endParaRPr>
            </a:p>
          </p:txBody>
        </p:sp>
        <p:sp>
          <p:nvSpPr>
            <p:cNvPr id="65578" name="Text Box 87">
              <a:extLst>
                <a:ext uri="{FF2B5EF4-FFF2-40B4-BE49-F238E27FC236}">
                  <a16:creationId xmlns:a16="http://schemas.microsoft.com/office/drawing/2014/main" id="{3907F21C-5415-4619-8B7E-0AD2ED0003C7}"/>
                </a:ext>
              </a:extLst>
            </p:cNvPr>
            <p:cNvSpPr txBox="1">
              <a:spLocks noChangeArrowheads="1"/>
            </p:cNvSpPr>
            <p:nvPr/>
          </p:nvSpPr>
          <p:spPr bwMode="auto">
            <a:xfrm>
              <a:off x="1279" y="706"/>
              <a:ext cx="1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a:ea typeface="楷体_GB2312" pitchFamily="1" charset="-122"/>
              </a:endParaRPr>
            </a:p>
          </p:txBody>
        </p:sp>
        <p:sp>
          <p:nvSpPr>
            <p:cNvPr id="65579" name="Line 88">
              <a:extLst>
                <a:ext uri="{FF2B5EF4-FFF2-40B4-BE49-F238E27FC236}">
                  <a16:creationId xmlns:a16="http://schemas.microsoft.com/office/drawing/2014/main" id="{AF34197F-B0E6-45AA-AED5-A8B6EFE0C23E}"/>
                </a:ext>
              </a:extLst>
            </p:cNvPr>
            <p:cNvSpPr>
              <a:spLocks noChangeShapeType="1"/>
            </p:cNvSpPr>
            <p:nvPr/>
          </p:nvSpPr>
          <p:spPr bwMode="auto">
            <a:xfrm>
              <a:off x="1201" y="144"/>
              <a:ext cx="18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5580" name="Group 89">
              <a:extLst>
                <a:ext uri="{FF2B5EF4-FFF2-40B4-BE49-F238E27FC236}">
                  <a16:creationId xmlns:a16="http://schemas.microsoft.com/office/drawing/2014/main" id="{4DE4CC92-68FA-444D-ACD1-85E42AB2070F}"/>
                </a:ext>
              </a:extLst>
            </p:cNvPr>
            <p:cNvGrpSpPr>
              <a:grpSpLocks/>
            </p:cNvGrpSpPr>
            <p:nvPr/>
          </p:nvGrpSpPr>
          <p:grpSpPr bwMode="auto">
            <a:xfrm>
              <a:off x="1151" y="1593"/>
              <a:ext cx="114" cy="115"/>
              <a:chOff x="0" y="0"/>
              <a:chExt cx="204" cy="204"/>
            </a:xfrm>
          </p:grpSpPr>
          <p:sp>
            <p:nvSpPr>
              <p:cNvPr id="65595" name="Line 90">
                <a:extLst>
                  <a:ext uri="{FF2B5EF4-FFF2-40B4-BE49-F238E27FC236}">
                    <a16:creationId xmlns:a16="http://schemas.microsoft.com/office/drawing/2014/main" id="{624AC76C-3209-4C34-B8E5-D79B36BB8B36}"/>
                  </a:ext>
                </a:extLst>
              </p:cNvPr>
              <p:cNvSpPr>
                <a:spLocks noChangeShapeType="1"/>
              </p:cNvSpPr>
              <p:nvPr/>
            </p:nvSpPr>
            <p:spPr bwMode="auto">
              <a:xfrm>
                <a:off x="102" y="0"/>
                <a:ext cx="0" cy="2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596" name="Line 91">
                <a:extLst>
                  <a:ext uri="{FF2B5EF4-FFF2-40B4-BE49-F238E27FC236}">
                    <a16:creationId xmlns:a16="http://schemas.microsoft.com/office/drawing/2014/main" id="{87C1D4C0-5802-4CD9-B5B9-4B214AFECC1E}"/>
                  </a:ext>
                </a:extLst>
              </p:cNvPr>
              <p:cNvSpPr>
                <a:spLocks noChangeShapeType="1"/>
              </p:cNvSpPr>
              <p:nvPr/>
            </p:nvSpPr>
            <p:spPr bwMode="auto">
              <a:xfrm>
                <a:off x="0" y="192"/>
                <a:ext cx="204"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5581" name="Oval 92">
              <a:extLst>
                <a:ext uri="{FF2B5EF4-FFF2-40B4-BE49-F238E27FC236}">
                  <a16:creationId xmlns:a16="http://schemas.microsoft.com/office/drawing/2014/main" id="{616ED169-6735-4800-828E-051C2088C3D1}"/>
                </a:ext>
              </a:extLst>
            </p:cNvPr>
            <p:cNvSpPr>
              <a:spLocks noChangeArrowheads="1"/>
            </p:cNvSpPr>
            <p:nvPr/>
          </p:nvSpPr>
          <p:spPr bwMode="auto">
            <a:xfrm>
              <a:off x="1195" y="1572"/>
              <a:ext cx="26" cy="2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82" name="Rectangle 93">
              <a:extLst>
                <a:ext uri="{FF2B5EF4-FFF2-40B4-BE49-F238E27FC236}">
                  <a16:creationId xmlns:a16="http://schemas.microsoft.com/office/drawing/2014/main" id="{F302A13E-D277-40F6-A633-30F34F0E1D54}"/>
                </a:ext>
              </a:extLst>
            </p:cNvPr>
            <p:cNvSpPr>
              <a:spLocks noChangeArrowheads="1"/>
            </p:cNvSpPr>
            <p:nvPr/>
          </p:nvSpPr>
          <p:spPr bwMode="auto">
            <a:xfrm>
              <a:off x="1171" y="1125"/>
              <a:ext cx="74" cy="23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83" name="Oval 94">
              <a:extLst>
                <a:ext uri="{FF2B5EF4-FFF2-40B4-BE49-F238E27FC236}">
                  <a16:creationId xmlns:a16="http://schemas.microsoft.com/office/drawing/2014/main" id="{C5A9E4E5-A1E1-4F7E-A83F-3A960E50479A}"/>
                </a:ext>
              </a:extLst>
            </p:cNvPr>
            <p:cNvSpPr>
              <a:spLocks noChangeArrowheads="1"/>
            </p:cNvSpPr>
            <p:nvPr/>
          </p:nvSpPr>
          <p:spPr bwMode="auto">
            <a:xfrm>
              <a:off x="1207" y="973"/>
              <a:ext cx="26" cy="2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84" name="Line 95">
              <a:extLst>
                <a:ext uri="{FF2B5EF4-FFF2-40B4-BE49-F238E27FC236}">
                  <a16:creationId xmlns:a16="http://schemas.microsoft.com/office/drawing/2014/main" id="{C8026E16-3DD9-48D3-83DA-A3BFF388A388}"/>
                </a:ext>
              </a:extLst>
            </p:cNvPr>
            <p:cNvSpPr>
              <a:spLocks noChangeShapeType="1"/>
            </p:cNvSpPr>
            <p:nvPr/>
          </p:nvSpPr>
          <p:spPr bwMode="auto">
            <a:xfrm>
              <a:off x="1844" y="990"/>
              <a:ext cx="1" cy="60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85" name="Rectangle 96">
              <a:extLst>
                <a:ext uri="{FF2B5EF4-FFF2-40B4-BE49-F238E27FC236}">
                  <a16:creationId xmlns:a16="http://schemas.microsoft.com/office/drawing/2014/main" id="{96BA0399-7E91-4C49-A8E2-A3C74A036D07}"/>
                </a:ext>
              </a:extLst>
            </p:cNvPr>
            <p:cNvSpPr>
              <a:spLocks noChangeArrowheads="1"/>
            </p:cNvSpPr>
            <p:nvPr/>
          </p:nvSpPr>
          <p:spPr bwMode="auto">
            <a:xfrm>
              <a:off x="1802" y="1139"/>
              <a:ext cx="73" cy="23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86" name="Text Box 97">
              <a:extLst>
                <a:ext uri="{FF2B5EF4-FFF2-40B4-BE49-F238E27FC236}">
                  <a16:creationId xmlns:a16="http://schemas.microsoft.com/office/drawing/2014/main" id="{C4B4B26D-208C-4573-A75E-5F0587044E10}"/>
                </a:ext>
              </a:extLst>
            </p:cNvPr>
            <p:cNvSpPr txBox="1">
              <a:spLocks noChangeArrowheads="1"/>
            </p:cNvSpPr>
            <p:nvPr/>
          </p:nvSpPr>
          <p:spPr bwMode="auto">
            <a:xfrm>
              <a:off x="861" y="1104"/>
              <a:ext cx="338"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65587" name="Text Box 98">
              <a:extLst>
                <a:ext uri="{FF2B5EF4-FFF2-40B4-BE49-F238E27FC236}">
                  <a16:creationId xmlns:a16="http://schemas.microsoft.com/office/drawing/2014/main" id="{06807A75-3846-4BB3-B5D0-35B9A98D0AE7}"/>
                </a:ext>
              </a:extLst>
            </p:cNvPr>
            <p:cNvSpPr txBox="1">
              <a:spLocks noChangeArrowheads="1"/>
            </p:cNvSpPr>
            <p:nvPr/>
          </p:nvSpPr>
          <p:spPr bwMode="auto">
            <a:xfrm>
              <a:off x="1502" y="1042"/>
              <a:ext cx="338" cy="2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L</a:t>
              </a:r>
              <a:endParaRPr lang="en-US" altLang="zh-CN">
                <a:ea typeface="楷体_GB2312" pitchFamily="1" charset="-122"/>
              </a:endParaRPr>
            </a:p>
          </p:txBody>
        </p:sp>
        <p:sp>
          <p:nvSpPr>
            <p:cNvPr id="8" name="Line 99">
              <a:extLst>
                <a:ext uri="{FF2B5EF4-FFF2-40B4-BE49-F238E27FC236}">
                  <a16:creationId xmlns:a16="http://schemas.microsoft.com/office/drawing/2014/main" id="{915F5D37-D729-41F7-817A-4CCCF539AAA7}"/>
                </a:ext>
              </a:extLst>
            </p:cNvPr>
            <p:cNvSpPr>
              <a:spLocks noChangeShapeType="1"/>
            </p:cNvSpPr>
            <p:nvPr/>
          </p:nvSpPr>
          <p:spPr bwMode="auto">
            <a:xfrm flipH="1">
              <a:off x="1946" y="1026"/>
              <a:ext cx="0" cy="34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89" name="Line 100">
              <a:extLst>
                <a:ext uri="{FF2B5EF4-FFF2-40B4-BE49-F238E27FC236}">
                  <a16:creationId xmlns:a16="http://schemas.microsoft.com/office/drawing/2014/main" id="{1CEDDB71-E3C7-43A7-895B-6DEC6038B199}"/>
                </a:ext>
              </a:extLst>
            </p:cNvPr>
            <p:cNvSpPr>
              <a:spLocks noChangeShapeType="1"/>
            </p:cNvSpPr>
            <p:nvPr/>
          </p:nvSpPr>
          <p:spPr bwMode="auto">
            <a:xfrm>
              <a:off x="282" y="1053"/>
              <a:ext cx="0" cy="3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590" name="Text Box 101">
              <a:extLst>
                <a:ext uri="{FF2B5EF4-FFF2-40B4-BE49-F238E27FC236}">
                  <a16:creationId xmlns:a16="http://schemas.microsoft.com/office/drawing/2014/main" id="{C33777C6-F0CE-4766-A979-1292C7C6257C}"/>
                </a:ext>
              </a:extLst>
            </p:cNvPr>
            <p:cNvSpPr txBox="1">
              <a:spLocks noChangeArrowheads="1"/>
            </p:cNvSpPr>
            <p:nvPr/>
          </p:nvSpPr>
          <p:spPr bwMode="auto">
            <a:xfrm>
              <a:off x="0" y="1065"/>
              <a:ext cx="2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u</a:t>
              </a:r>
              <a:r>
                <a:rPr lang="en-US" altLang="zh-CN" baseline="-25000">
                  <a:ea typeface="楷体_GB2312" pitchFamily="1" charset="-122"/>
                </a:rPr>
                <a:t>i</a:t>
              </a:r>
              <a:endParaRPr lang="en-US" altLang="zh-CN">
                <a:ea typeface="楷体_GB2312" pitchFamily="1" charset="-122"/>
              </a:endParaRPr>
            </a:p>
          </p:txBody>
        </p:sp>
        <p:sp>
          <p:nvSpPr>
            <p:cNvPr id="65591" name="Text Box 102">
              <a:extLst>
                <a:ext uri="{FF2B5EF4-FFF2-40B4-BE49-F238E27FC236}">
                  <a16:creationId xmlns:a16="http://schemas.microsoft.com/office/drawing/2014/main" id="{D1A81F5A-A391-4E13-9148-766569FD3B46}"/>
                </a:ext>
              </a:extLst>
            </p:cNvPr>
            <p:cNvSpPr txBox="1">
              <a:spLocks noChangeArrowheads="1"/>
            </p:cNvSpPr>
            <p:nvPr/>
          </p:nvSpPr>
          <p:spPr bwMode="auto">
            <a:xfrm>
              <a:off x="1975" y="1067"/>
              <a:ext cx="2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u</a:t>
              </a:r>
              <a:r>
                <a:rPr lang="en-US" altLang="zh-CN" baseline="-25000">
                  <a:ea typeface="楷体_GB2312" pitchFamily="1" charset="-122"/>
                </a:rPr>
                <a:t>o</a:t>
              </a:r>
              <a:endParaRPr lang="en-US" altLang="zh-CN">
                <a:ea typeface="楷体_GB2312" pitchFamily="1" charset="-122"/>
              </a:endParaRPr>
            </a:p>
          </p:txBody>
        </p:sp>
        <p:sp>
          <p:nvSpPr>
            <p:cNvPr id="65592" name="Line 103">
              <a:extLst>
                <a:ext uri="{FF2B5EF4-FFF2-40B4-BE49-F238E27FC236}">
                  <a16:creationId xmlns:a16="http://schemas.microsoft.com/office/drawing/2014/main" id="{4AC902EA-5D11-4372-8F48-DFA87C9F5D55}"/>
                </a:ext>
              </a:extLst>
            </p:cNvPr>
            <p:cNvSpPr>
              <a:spLocks noChangeShapeType="1"/>
            </p:cNvSpPr>
            <p:nvPr/>
          </p:nvSpPr>
          <p:spPr bwMode="auto">
            <a:xfrm>
              <a:off x="1614" y="981"/>
              <a:ext cx="236"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5593" name="Oval 104">
              <a:extLst>
                <a:ext uri="{FF2B5EF4-FFF2-40B4-BE49-F238E27FC236}">
                  <a16:creationId xmlns:a16="http://schemas.microsoft.com/office/drawing/2014/main" id="{FDFFC714-2ABB-4631-90C1-E39ABB5F8B0D}"/>
                </a:ext>
              </a:extLst>
            </p:cNvPr>
            <p:cNvSpPr>
              <a:spLocks noChangeArrowheads="1"/>
            </p:cNvSpPr>
            <p:nvPr/>
          </p:nvSpPr>
          <p:spPr bwMode="auto">
            <a:xfrm>
              <a:off x="1201" y="131"/>
              <a:ext cx="27" cy="2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94" name="Oval 105">
              <a:extLst>
                <a:ext uri="{FF2B5EF4-FFF2-40B4-BE49-F238E27FC236}">
                  <a16:creationId xmlns:a16="http://schemas.microsoft.com/office/drawing/2014/main" id="{8D70C2FE-8C2A-48D9-9EF1-7B7E806CAE80}"/>
                </a:ext>
              </a:extLst>
            </p:cNvPr>
            <p:cNvSpPr>
              <a:spLocks noChangeArrowheads="1"/>
            </p:cNvSpPr>
            <p:nvPr/>
          </p:nvSpPr>
          <p:spPr bwMode="auto">
            <a:xfrm>
              <a:off x="702" y="818"/>
              <a:ext cx="26" cy="2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5642" name="Group 106">
            <a:extLst>
              <a:ext uri="{FF2B5EF4-FFF2-40B4-BE49-F238E27FC236}">
                <a16:creationId xmlns:a16="http://schemas.microsoft.com/office/drawing/2014/main" id="{06B5429E-18B1-4EBF-8817-0F4F0987D1D0}"/>
              </a:ext>
            </a:extLst>
          </p:cNvPr>
          <p:cNvGrpSpPr>
            <a:grpSpLocks/>
          </p:cNvGrpSpPr>
          <p:nvPr/>
        </p:nvGrpSpPr>
        <p:grpSpPr bwMode="auto">
          <a:xfrm>
            <a:off x="5594350" y="1881188"/>
            <a:ext cx="501650" cy="865187"/>
            <a:chOff x="0" y="0"/>
            <a:chExt cx="566" cy="766"/>
          </a:xfrm>
        </p:grpSpPr>
        <p:sp>
          <p:nvSpPr>
            <p:cNvPr id="65553" name="Rectangle 107">
              <a:extLst>
                <a:ext uri="{FF2B5EF4-FFF2-40B4-BE49-F238E27FC236}">
                  <a16:creationId xmlns:a16="http://schemas.microsoft.com/office/drawing/2014/main" id="{F5781EA9-1795-4FCB-9342-41D06BF1EC90}"/>
                </a:ext>
              </a:extLst>
            </p:cNvPr>
            <p:cNvSpPr>
              <a:spLocks noChangeArrowheads="1"/>
            </p:cNvSpPr>
            <p:nvPr/>
          </p:nvSpPr>
          <p:spPr bwMode="auto">
            <a:xfrm>
              <a:off x="33" y="0"/>
              <a:ext cx="511" cy="76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54" name="Line 108">
              <a:extLst>
                <a:ext uri="{FF2B5EF4-FFF2-40B4-BE49-F238E27FC236}">
                  <a16:creationId xmlns:a16="http://schemas.microsoft.com/office/drawing/2014/main" id="{55B11371-86BF-403D-8819-7946F0393F62}"/>
                </a:ext>
              </a:extLst>
            </p:cNvPr>
            <p:cNvSpPr>
              <a:spLocks noChangeShapeType="1"/>
            </p:cNvSpPr>
            <p:nvPr/>
          </p:nvSpPr>
          <p:spPr bwMode="auto">
            <a:xfrm>
              <a:off x="0" y="444"/>
              <a:ext cx="56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5645" name="Group 109">
            <a:extLst>
              <a:ext uri="{FF2B5EF4-FFF2-40B4-BE49-F238E27FC236}">
                <a16:creationId xmlns:a16="http://schemas.microsoft.com/office/drawing/2014/main" id="{465A64EE-5604-4CAC-9DEE-C422F8410422}"/>
              </a:ext>
            </a:extLst>
          </p:cNvPr>
          <p:cNvGrpSpPr>
            <a:grpSpLocks/>
          </p:cNvGrpSpPr>
          <p:nvPr/>
        </p:nvGrpSpPr>
        <p:grpSpPr bwMode="auto">
          <a:xfrm>
            <a:off x="7262813" y="1125538"/>
            <a:ext cx="1281112" cy="2451100"/>
            <a:chOff x="0" y="0"/>
            <a:chExt cx="2017" cy="3859"/>
          </a:xfrm>
        </p:grpSpPr>
        <p:sp>
          <p:nvSpPr>
            <p:cNvPr id="65549" name="Rectangle 110">
              <a:extLst>
                <a:ext uri="{FF2B5EF4-FFF2-40B4-BE49-F238E27FC236}">
                  <a16:creationId xmlns:a16="http://schemas.microsoft.com/office/drawing/2014/main" id="{8E90ED11-F6AB-4702-9CB4-C17C190FE8A4}"/>
                </a:ext>
              </a:extLst>
            </p:cNvPr>
            <p:cNvSpPr>
              <a:spLocks noChangeArrowheads="1"/>
            </p:cNvSpPr>
            <p:nvPr/>
          </p:nvSpPr>
          <p:spPr bwMode="auto">
            <a:xfrm>
              <a:off x="17" y="0"/>
              <a:ext cx="1247" cy="5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50" name="Line 111">
              <a:extLst>
                <a:ext uri="{FF2B5EF4-FFF2-40B4-BE49-F238E27FC236}">
                  <a16:creationId xmlns:a16="http://schemas.microsoft.com/office/drawing/2014/main" id="{8D39435B-06CD-4759-89FA-EAF712FDCB75}"/>
                </a:ext>
              </a:extLst>
            </p:cNvPr>
            <p:cNvSpPr>
              <a:spLocks noChangeShapeType="1"/>
            </p:cNvSpPr>
            <p:nvPr/>
          </p:nvSpPr>
          <p:spPr bwMode="auto">
            <a:xfrm>
              <a:off x="0" y="249"/>
              <a:ext cx="200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1" name="Line 112">
              <a:extLst>
                <a:ext uri="{FF2B5EF4-FFF2-40B4-BE49-F238E27FC236}">
                  <a16:creationId xmlns:a16="http://schemas.microsoft.com/office/drawing/2014/main" id="{288DCFFD-E894-46BB-8025-BB106C746357}"/>
                </a:ext>
              </a:extLst>
            </p:cNvPr>
            <p:cNvSpPr>
              <a:spLocks noChangeShapeType="1"/>
            </p:cNvSpPr>
            <p:nvPr/>
          </p:nvSpPr>
          <p:spPr bwMode="auto">
            <a:xfrm>
              <a:off x="2017" y="233"/>
              <a:ext cx="0" cy="362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2" name="Line 113">
              <a:extLst>
                <a:ext uri="{FF2B5EF4-FFF2-40B4-BE49-F238E27FC236}">
                  <a16:creationId xmlns:a16="http://schemas.microsoft.com/office/drawing/2014/main" id="{E57C0C1E-9B37-40D5-9963-63EA98778EBB}"/>
                </a:ext>
              </a:extLst>
            </p:cNvPr>
            <p:cNvSpPr>
              <a:spLocks noChangeShapeType="1"/>
            </p:cNvSpPr>
            <p:nvPr/>
          </p:nvSpPr>
          <p:spPr bwMode="auto">
            <a:xfrm flipH="1">
              <a:off x="1116" y="3844"/>
              <a:ext cx="899"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5650" name="AutoShape 114">
            <a:extLst>
              <a:ext uri="{FF2B5EF4-FFF2-40B4-BE49-F238E27FC236}">
                <a16:creationId xmlns:a16="http://schemas.microsoft.com/office/drawing/2014/main" id="{0A71B301-70F9-4921-93DF-3AC93A435FB9}"/>
              </a:ext>
            </a:extLst>
          </p:cNvPr>
          <p:cNvSpPr>
            <a:spLocks noChangeArrowheads="1"/>
          </p:cNvSpPr>
          <p:nvPr/>
        </p:nvSpPr>
        <p:spPr bwMode="auto">
          <a:xfrm flipH="1" flipV="1">
            <a:off x="6445250" y="3644900"/>
            <a:ext cx="1117600" cy="2171700"/>
          </a:xfrm>
          <a:custGeom>
            <a:avLst/>
            <a:gdLst>
              <a:gd name="T0" fmla="*/ 642982 w 21600"/>
              <a:gd name="T1" fmla="*/ 0 h 21600"/>
              <a:gd name="T2" fmla="*/ 642982 w 21600"/>
              <a:gd name="T3" fmla="*/ 1222386 h 21600"/>
              <a:gd name="T4" fmla="*/ 100222 w 21600"/>
              <a:gd name="T5" fmla="*/ 2171700 h 21600"/>
              <a:gd name="T6" fmla="*/ 1117600 w 21600"/>
              <a:gd name="T7" fmla="*/ 611193 h 21600"/>
              <a:gd name="T8" fmla="*/ 17694720 60000 65536"/>
              <a:gd name="T9" fmla="*/ 5898240 60000 65536"/>
              <a:gd name="T10" fmla="*/ 5898240 60000 65536"/>
              <a:gd name="T11" fmla="*/ 0 60000 65536"/>
              <a:gd name="T12" fmla="*/ 12427 w 21600"/>
              <a:gd name="T13" fmla="*/ 4184 h 21600"/>
              <a:gd name="T14" fmla="*/ 18741 w 21600"/>
              <a:gd name="T15" fmla="*/ 7974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4184"/>
                </a:lnTo>
                <a:cubicBezTo>
                  <a:pt x="5564" y="4184"/>
                  <a:pt x="0" y="7754"/>
                  <a:pt x="0" y="12158"/>
                </a:cubicBezTo>
                <a:lnTo>
                  <a:pt x="0" y="21600"/>
                </a:lnTo>
                <a:lnTo>
                  <a:pt x="3874" y="21600"/>
                </a:lnTo>
                <a:lnTo>
                  <a:pt x="3874" y="12158"/>
                </a:lnTo>
                <a:cubicBezTo>
                  <a:pt x="3874" y="9847"/>
                  <a:pt x="7703" y="7974"/>
                  <a:pt x="12427" y="7974"/>
                </a:cubicBezTo>
                <a:lnTo>
                  <a:pt x="12427" y="12158"/>
                </a:lnTo>
                <a:lnTo>
                  <a:pt x="21600" y="6079"/>
                </a:lnTo>
                <a:close/>
              </a:path>
            </a:pathLst>
          </a:cu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51" name="Rectangle 115">
            <a:extLst>
              <a:ext uri="{FF2B5EF4-FFF2-40B4-BE49-F238E27FC236}">
                <a16:creationId xmlns:a16="http://schemas.microsoft.com/office/drawing/2014/main" id="{AFAFA641-7677-4827-B4EA-AF870152C2D3}"/>
              </a:ext>
            </a:extLst>
          </p:cNvPr>
          <p:cNvSpPr>
            <a:spLocks noChangeArrowheads="1"/>
          </p:cNvSpPr>
          <p:nvPr/>
        </p:nvSpPr>
        <p:spPr bwMode="auto">
          <a:xfrm>
            <a:off x="7380288" y="2060575"/>
            <a:ext cx="504825" cy="720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652" name="Line 116">
            <a:extLst>
              <a:ext uri="{FF2B5EF4-FFF2-40B4-BE49-F238E27FC236}">
                <a16:creationId xmlns:a16="http://schemas.microsoft.com/office/drawing/2014/main" id="{F8CAC6C2-292D-4E8B-8965-E4D12DB16301}"/>
              </a:ext>
            </a:extLst>
          </p:cNvPr>
          <p:cNvSpPr>
            <a:spLocks noChangeShapeType="1"/>
          </p:cNvSpPr>
          <p:nvPr/>
        </p:nvSpPr>
        <p:spPr bwMode="auto">
          <a:xfrm>
            <a:off x="7380288" y="2600325"/>
            <a:ext cx="504825" cy="1588"/>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Text Box 117">
            <a:extLst>
              <a:ext uri="{FF2B5EF4-FFF2-40B4-BE49-F238E27FC236}">
                <a16:creationId xmlns:a16="http://schemas.microsoft.com/office/drawing/2014/main" id="{18225273-F5AC-49C4-872B-D1A34E895D86}"/>
              </a:ext>
            </a:extLst>
          </p:cNvPr>
          <p:cNvSpPr txBox="1">
            <a:spLocks noChangeArrowheads="1"/>
          </p:cNvSpPr>
          <p:nvPr/>
        </p:nvSpPr>
        <p:spPr bwMode="auto">
          <a:xfrm>
            <a:off x="5983288" y="5641975"/>
            <a:ext cx="30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graphicFrame>
        <p:nvGraphicFramePr>
          <p:cNvPr id="65654" name="Object 118">
            <a:extLst>
              <a:ext uri="{FF2B5EF4-FFF2-40B4-BE49-F238E27FC236}">
                <a16:creationId xmlns:a16="http://schemas.microsoft.com/office/drawing/2014/main" id="{5A33508C-6A0D-43E5-9266-BCD4B60EE911}"/>
              </a:ext>
            </a:extLst>
          </p:cNvPr>
          <p:cNvGraphicFramePr>
            <a:graphicFrameLocks noChangeAspect="1"/>
          </p:cNvGraphicFramePr>
          <p:nvPr/>
        </p:nvGraphicFramePr>
        <p:xfrm>
          <a:off x="5472113" y="5913438"/>
          <a:ext cx="1630362" cy="474662"/>
        </p:xfrm>
        <a:graphic>
          <a:graphicData uri="http://schemas.openxmlformats.org/presentationml/2006/ole">
            <mc:AlternateContent xmlns:mc="http://schemas.openxmlformats.org/markup-compatibility/2006">
              <mc:Choice xmlns:v="urn:schemas-microsoft-com:vml" Requires="v">
                <p:oleObj spid="_x0000_s65663" r:id="rId19" imgW="851269" imgH="228699" progId="Equation.3">
                  <p:embed/>
                </p:oleObj>
              </mc:Choice>
              <mc:Fallback>
                <p:oleObj r:id="rId19" imgW="851269" imgH="228699" progId="Equation.3">
                  <p:embed/>
                  <p:pic>
                    <p:nvPicPr>
                      <p:cNvPr id="0" name="Object 1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113" y="5913438"/>
                        <a:ext cx="163036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88"/>
                                        </p:tgtEl>
                                        <p:attrNameLst>
                                          <p:attrName>style.visibility</p:attrName>
                                        </p:attrNameLst>
                                      </p:cBhvr>
                                      <p:to>
                                        <p:strVal val="visible"/>
                                      </p:to>
                                    </p:set>
                                    <p:animEffect transition="in" filter="wipe(left)">
                                      <p:cBhvr>
                                        <p:cTn id="7" dur="500"/>
                                        <p:tgtEl>
                                          <p:spTgt spid="65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642"/>
                                        </p:tgtEl>
                                        <p:attrNameLst>
                                          <p:attrName>style.visibility</p:attrName>
                                        </p:attrNameLst>
                                      </p:cBhvr>
                                      <p:to>
                                        <p:strVal val="visible"/>
                                      </p:to>
                                    </p:set>
                                    <p:animEffect transition="in" filter="wipe(left)">
                                      <p:cBhvr>
                                        <p:cTn id="12" dur="500"/>
                                        <p:tgtEl>
                                          <p:spTgt spid="65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651"/>
                                        </p:tgtEl>
                                        <p:attrNameLst>
                                          <p:attrName>style.visibility</p:attrName>
                                        </p:attrNameLst>
                                      </p:cBhvr>
                                      <p:to>
                                        <p:strVal val="visible"/>
                                      </p:to>
                                    </p:set>
                                    <p:animEffect transition="in" filter="wipe(left)">
                                      <p:cBhvr>
                                        <p:cTn id="17" dur="500"/>
                                        <p:tgtEl>
                                          <p:spTgt spid="6565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5652"/>
                                        </p:tgtEl>
                                        <p:attrNameLst>
                                          <p:attrName>style.visibility</p:attrName>
                                        </p:attrNameLst>
                                      </p:cBhvr>
                                      <p:to>
                                        <p:strVal val="visible"/>
                                      </p:to>
                                    </p:set>
                                    <p:animEffect transition="in" filter="wipe(left)">
                                      <p:cBhvr>
                                        <p:cTn id="21" dur="500"/>
                                        <p:tgtEl>
                                          <p:spTgt spid="656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5645"/>
                                        </p:tgtEl>
                                        <p:attrNameLst>
                                          <p:attrName>style.visibility</p:attrName>
                                        </p:attrNameLst>
                                      </p:cBhvr>
                                      <p:to>
                                        <p:strVal val="visible"/>
                                      </p:to>
                                    </p:set>
                                    <p:animEffect transition="in" filter="wipe(left)">
                                      <p:cBhvr>
                                        <p:cTn id="26" dur="500"/>
                                        <p:tgtEl>
                                          <p:spTgt spid="656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5650"/>
                                        </p:tgtEl>
                                        <p:attrNameLst>
                                          <p:attrName>style.visibility</p:attrName>
                                        </p:attrNameLst>
                                      </p:cBhvr>
                                      <p:to>
                                        <p:strVal val="visible"/>
                                      </p:to>
                                    </p:set>
                                    <p:anim calcmode="lin" valueType="num">
                                      <p:cBhvr additive="base">
                                        <p:cTn id="31" dur="500" fill="hold"/>
                                        <p:tgtEl>
                                          <p:spTgt spid="65650"/>
                                        </p:tgtEl>
                                        <p:attrNameLst>
                                          <p:attrName>ppt_x</p:attrName>
                                        </p:attrNameLst>
                                      </p:cBhvr>
                                      <p:tavLst>
                                        <p:tav tm="0">
                                          <p:val>
                                            <p:strVal val="0-#ppt_w/2"/>
                                          </p:val>
                                        </p:tav>
                                        <p:tav tm="100000">
                                          <p:val>
                                            <p:strVal val="#ppt_x"/>
                                          </p:val>
                                        </p:tav>
                                      </p:tavLst>
                                    </p:anim>
                                    <p:anim calcmode="lin" valueType="num">
                                      <p:cBhvr additive="base">
                                        <p:cTn id="32" dur="500" fill="hold"/>
                                        <p:tgtEl>
                                          <p:spTgt spid="6565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65538"/>
                                        </p:tgtEl>
                                        <p:attrNameLst>
                                          <p:attrName>style.visibility</p:attrName>
                                        </p:attrNameLst>
                                      </p:cBhvr>
                                      <p:to>
                                        <p:strVal val="visible"/>
                                      </p:to>
                                    </p:set>
                                    <p:animEffect transition="in" filter="strips(downRight)">
                                      <p:cBhvr>
                                        <p:cTn id="37" dur="500"/>
                                        <p:tgtEl>
                                          <p:spTgt spid="65538"/>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65654"/>
                                        </p:tgtEl>
                                        <p:attrNameLst>
                                          <p:attrName>style.visibility</p:attrName>
                                        </p:attrNameLst>
                                      </p:cBhvr>
                                      <p:to>
                                        <p:strVal val="visible"/>
                                      </p:to>
                                    </p:set>
                                    <p:animEffect transition="in" filter="wipe(left)">
                                      <p:cBhvr>
                                        <p:cTn id="41" dur="500"/>
                                        <p:tgtEl>
                                          <p:spTgt spid="6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8" grpId="0" bldLvl="0" animBg="1" autoUpdateAnimBg="0"/>
      <p:bldP spid="6565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B1C841A-EE06-49E3-8BEE-9270EE48E943}"/>
              </a:ext>
            </a:extLst>
          </p:cNvPr>
          <p:cNvSpPr>
            <a:spLocks noGrp="1" noChangeArrowheads="1"/>
          </p:cNvSpPr>
          <p:nvPr>
            <p:ph type="title"/>
          </p:nvPr>
        </p:nvSpPr>
        <p:spPr>
          <a:xfrm>
            <a:off x="685800" y="609600"/>
            <a:ext cx="7772400" cy="660400"/>
          </a:xfrm>
        </p:spPr>
        <p:txBody>
          <a:bodyPr/>
          <a:lstStyle/>
          <a:p>
            <a:pPr algn="l" eaLnBrk="1" hangingPunct="1"/>
            <a:r>
              <a:rPr lang="zh-CN" altLang="en-US" sz="2800" b="1">
                <a:solidFill>
                  <a:schemeClr val="accent2"/>
                </a:solidFill>
              </a:rPr>
              <a:t>1、电压放大倍数</a:t>
            </a:r>
          </a:p>
        </p:txBody>
      </p:sp>
      <p:graphicFrame>
        <p:nvGraphicFramePr>
          <p:cNvPr id="66563" name="Object 3">
            <a:extLst>
              <a:ext uri="{FF2B5EF4-FFF2-40B4-BE49-F238E27FC236}">
                <a16:creationId xmlns:a16="http://schemas.microsoft.com/office/drawing/2014/main" id="{D7DBE827-4FF9-403E-ABEB-A2B1A16C2047}"/>
              </a:ext>
            </a:extLst>
          </p:cNvPr>
          <p:cNvGraphicFramePr>
            <a:graphicFrameLocks noChangeAspect="1"/>
          </p:cNvGraphicFramePr>
          <p:nvPr/>
        </p:nvGraphicFramePr>
        <p:xfrm>
          <a:off x="728663" y="1739900"/>
          <a:ext cx="1689100" cy="600075"/>
        </p:xfrm>
        <a:graphic>
          <a:graphicData uri="http://schemas.openxmlformats.org/presentationml/2006/ole">
            <mc:AlternateContent xmlns:mc="http://schemas.openxmlformats.org/markup-compatibility/2006">
              <mc:Choice xmlns:v="urn:schemas-microsoft-com:vml" Requires="v">
                <p:oleObj spid="_x0000_s66625" r:id="rId3" imgW="673685" imgH="241510" progId="Equation.3">
                  <p:embed/>
                </p:oleObj>
              </mc:Choice>
              <mc:Fallback>
                <p:oleObj r:id="rId3" imgW="673685" imgH="2415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1739900"/>
                        <a:ext cx="16891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a:extLst>
              <a:ext uri="{FF2B5EF4-FFF2-40B4-BE49-F238E27FC236}">
                <a16:creationId xmlns:a16="http://schemas.microsoft.com/office/drawing/2014/main" id="{5BA2F250-BA9A-4787-B154-6EA6F3CFC277}"/>
              </a:ext>
            </a:extLst>
          </p:cNvPr>
          <p:cNvGraphicFramePr>
            <a:graphicFrameLocks noChangeAspect="1"/>
          </p:cNvGraphicFramePr>
          <p:nvPr/>
        </p:nvGraphicFramePr>
        <p:xfrm>
          <a:off x="1246188" y="2301875"/>
          <a:ext cx="2225675" cy="600075"/>
        </p:xfrm>
        <a:graphic>
          <a:graphicData uri="http://schemas.openxmlformats.org/presentationml/2006/ole">
            <mc:AlternateContent xmlns:mc="http://schemas.openxmlformats.org/markup-compatibility/2006">
              <mc:Choice xmlns:v="urn:schemas-microsoft-com:vml" Requires="v">
                <p:oleObj spid="_x0000_s66626" r:id="rId5" imgW="965619" imgH="241405" progId="Equation.3">
                  <p:embed/>
                </p:oleObj>
              </mc:Choice>
              <mc:Fallback>
                <p:oleObj r:id="rId5" imgW="965619" imgH="24140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6188" y="2301875"/>
                        <a:ext cx="22256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a:extLst>
              <a:ext uri="{FF2B5EF4-FFF2-40B4-BE49-F238E27FC236}">
                <a16:creationId xmlns:a16="http://schemas.microsoft.com/office/drawing/2014/main" id="{DA4ADC0C-9C8B-4005-B3EC-78B6EE57A4E1}"/>
              </a:ext>
            </a:extLst>
          </p:cNvPr>
          <p:cNvGraphicFramePr>
            <a:graphicFrameLocks noChangeAspect="1"/>
          </p:cNvGraphicFramePr>
          <p:nvPr/>
        </p:nvGraphicFramePr>
        <p:xfrm>
          <a:off x="735013" y="2908300"/>
          <a:ext cx="2489200" cy="603250"/>
        </p:xfrm>
        <a:graphic>
          <a:graphicData uri="http://schemas.openxmlformats.org/presentationml/2006/ole">
            <mc:AlternateContent xmlns:mc="http://schemas.openxmlformats.org/markup-compatibility/2006">
              <mc:Choice xmlns:v="urn:schemas-microsoft-com:vml" Requires="v">
                <p:oleObj spid="_x0000_s66627" r:id="rId7" imgW="1079969" imgH="241405" progId="Equation.3">
                  <p:embed/>
                </p:oleObj>
              </mc:Choice>
              <mc:Fallback>
                <p:oleObj r:id="rId7" imgW="1079969" imgH="24140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2908300"/>
                        <a:ext cx="24892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a:extLst>
              <a:ext uri="{FF2B5EF4-FFF2-40B4-BE49-F238E27FC236}">
                <a16:creationId xmlns:a16="http://schemas.microsoft.com/office/drawing/2014/main" id="{06BF534E-981F-452C-B2A7-1CDEB445CB04}"/>
              </a:ext>
            </a:extLst>
          </p:cNvPr>
          <p:cNvGraphicFramePr>
            <a:graphicFrameLocks noChangeAspect="1"/>
          </p:cNvGraphicFramePr>
          <p:nvPr/>
        </p:nvGraphicFramePr>
        <p:xfrm>
          <a:off x="1223963" y="3502025"/>
          <a:ext cx="3017837" cy="600075"/>
        </p:xfrm>
        <a:graphic>
          <a:graphicData uri="http://schemas.openxmlformats.org/presentationml/2006/ole">
            <mc:AlternateContent xmlns:mc="http://schemas.openxmlformats.org/markup-compatibility/2006">
              <mc:Choice xmlns:v="urn:schemas-microsoft-com:vml" Requires="v">
                <p:oleObj spid="_x0000_s66628" r:id="rId9" imgW="1308668" imgH="241405" progId="Equation.3">
                  <p:embed/>
                </p:oleObj>
              </mc:Choice>
              <mc:Fallback>
                <p:oleObj r:id="rId9" imgW="1308668" imgH="24140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3963" y="3502025"/>
                        <a:ext cx="301783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a:extLst>
              <a:ext uri="{FF2B5EF4-FFF2-40B4-BE49-F238E27FC236}">
                <a16:creationId xmlns:a16="http://schemas.microsoft.com/office/drawing/2014/main" id="{170CC8AE-13D6-4527-BC8F-8BAE6EAD4496}"/>
              </a:ext>
            </a:extLst>
          </p:cNvPr>
          <p:cNvGraphicFramePr>
            <a:graphicFrameLocks noChangeAspect="1"/>
          </p:cNvGraphicFramePr>
          <p:nvPr/>
        </p:nvGraphicFramePr>
        <p:xfrm>
          <a:off x="5873750" y="4391025"/>
          <a:ext cx="2738438" cy="1111250"/>
        </p:xfrm>
        <a:graphic>
          <a:graphicData uri="http://schemas.openxmlformats.org/presentationml/2006/ole">
            <mc:AlternateContent xmlns:mc="http://schemas.openxmlformats.org/markup-compatibility/2006">
              <mc:Choice xmlns:v="urn:schemas-microsoft-com:vml" Requires="v">
                <p:oleObj spid="_x0000_s66629" r:id="rId11" imgW="1092674" imgH="444693" progId="Equation.3">
                  <p:embed/>
                </p:oleObj>
              </mc:Choice>
              <mc:Fallback>
                <p:oleObj r:id="rId11" imgW="1092674" imgH="444693"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3750" y="4391025"/>
                        <a:ext cx="2738438"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a:extLst>
              <a:ext uri="{FF2B5EF4-FFF2-40B4-BE49-F238E27FC236}">
                <a16:creationId xmlns:a16="http://schemas.microsoft.com/office/drawing/2014/main" id="{7B8A684B-E1C2-4E39-BCF1-05FF1B083E66}"/>
              </a:ext>
            </a:extLst>
          </p:cNvPr>
          <p:cNvGraphicFramePr>
            <a:graphicFrameLocks noChangeAspect="1"/>
          </p:cNvGraphicFramePr>
          <p:nvPr/>
        </p:nvGraphicFramePr>
        <p:xfrm>
          <a:off x="2406650" y="4387850"/>
          <a:ext cx="3375025" cy="1143000"/>
        </p:xfrm>
        <a:graphic>
          <a:graphicData uri="http://schemas.openxmlformats.org/presentationml/2006/ole">
            <mc:AlternateContent xmlns:mc="http://schemas.openxmlformats.org/markup-compatibility/2006">
              <mc:Choice xmlns:v="urn:schemas-microsoft-com:vml" Requires="v">
                <p:oleObj spid="_x0000_s66630" r:id="rId13" imgW="1347370" imgH="457597" progId="Equation.3">
                  <p:embed/>
                </p:oleObj>
              </mc:Choice>
              <mc:Fallback>
                <p:oleObj r:id="rId13" imgW="1347370" imgH="457597"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6650" y="4387850"/>
                        <a:ext cx="33750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9">
            <a:extLst>
              <a:ext uri="{FF2B5EF4-FFF2-40B4-BE49-F238E27FC236}">
                <a16:creationId xmlns:a16="http://schemas.microsoft.com/office/drawing/2014/main" id="{B571C6B4-7494-4339-9378-B4CA29ABDB03}"/>
              </a:ext>
            </a:extLst>
          </p:cNvPr>
          <p:cNvGraphicFramePr>
            <a:graphicFrameLocks noChangeAspect="1"/>
          </p:cNvGraphicFramePr>
          <p:nvPr/>
        </p:nvGraphicFramePr>
        <p:xfrm>
          <a:off x="828675" y="4400550"/>
          <a:ext cx="1473200" cy="1177925"/>
        </p:xfrm>
        <a:graphic>
          <a:graphicData uri="http://schemas.openxmlformats.org/presentationml/2006/ole">
            <mc:AlternateContent xmlns:mc="http://schemas.openxmlformats.org/markup-compatibility/2006">
              <mc:Choice xmlns:v="urn:schemas-microsoft-com:vml" Requires="v">
                <p:oleObj spid="_x0000_s66631" r:id="rId15" imgW="571748" imgH="457399" progId="Equation.3">
                  <p:embed/>
                </p:oleObj>
              </mc:Choice>
              <mc:Fallback>
                <p:oleObj r:id="rId15" imgW="571748" imgH="457399"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8675" y="4400550"/>
                        <a:ext cx="14732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0" name="Object 10">
            <a:extLst>
              <a:ext uri="{FF2B5EF4-FFF2-40B4-BE49-F238E27FC236}">
                <a16:creationId xmlns:a16="http://schemas.microsoft.com/office/drawing/2014/main" id="{CF97E1F2-954D-4A64-8096-AB46C9978E3B}"/>
              </a:ext>
            </a:extLst>
          </p:cNvPr>
          <p:cNvGraphicFramePr>
            <a:graphicFrameLocks noChangeAspect="1"/>
          </p:cNvGraphicFramePr>
          <p:nvPr/>
        </p:nvGraphicFramePr>
        <p:xfrm>
          <a:off x="5838825" y="3570288"/>
          <a:ext cx="1631950" cy="474662"/>
        </p:xfrm>
        <a:graphic>
          <a:graphicData uri="http://schemas.openxmlformats.org/presentationml/2006/ole">
            <mc:AlternateContent xmlns:mc="http://schemas.openxmlformats.org/markup-compatibility/2006">
              <mc:Choice xmlns:v="urn:schemas-microsoft-com:vml" Requires="v">
                <p:oleObj spid="_x0000_s66632" r:id="rId17" imgW="851269" imgH="228699" progId="Equation.3">
                  <p:embed/>
                </p:oleObj>
              </mc:Choice>
              <mc:Fallback>
                <p:oleObj r:id="rId17" imgW="851269" imgH="228699"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38825" y="3570288"/>
                        <a:ext cx="16319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6571" name="Group 11">
            <a:extLst>
              <a:ext uri="{FF2B5EF4-FFF2-40B4-BE49-F238E27FC236}">
                <a16:creationId xmlns:a16="http://schemas.microsoft.com/office/drawing/2014/main" id="{9F820BCF-B179-47C7-805A-9FE754DC01D1}"/>
              </a:ext>
            </a:extLst>
          </p:cNvPr>
          <p:cNvGrpSpPr>
            <a:grpSpLocks/>
          </p:cNvGrpSpPr>
          <p:nvPr/>
        </p:nvGrpSpPr>
        <p:grpSpPr bwMode="auto">
          <a:xfrm>
            <a:off x="4537075" y="801688"/>
            <a:ext cx="3562350" cy="2628900"/>
            <a:chOff x="0" y="0"/>
            <a:chExt cx="3532" cy="2368"/>
          </a:xfrm>
        </p:grpSpPr>
        <p:grpSp>
          <p:nvGrpSpPr>
            <p:cNvPr id="66581" name="Group 12">
              <a:extLst>
                <a:ext uri="{FF2B5EF4-FFF2-40B4-BE49-F238E27FC236}">
                  <a16:creationId xmlns:a16="http://schemas.microsoft.com/office/drawing/2014/main" id="{1FEF97FD-68E8-46AA-BFF3-43107022F753}"/>
                </a:ext>
              </a:extLst>
            </p:cNvPr>
            <p:cNvGrpSpPr>
              <a:grpSpLocks/>
            </p:cNvGrpSpPr>
            <p:nvPr/>
          </p:nvGrpSpPr>
          <p:grpSpPr bwMode="auto">
            <a:xfrm>
              <a:off x="0" y="0"/>
              <a:ext cx="3532" cy="2368"/>
              <a:chOff x="0" y="0"/>
              <a:chExt cx="3532" cy="2368"/>
            </a:xfrm>
          </p:grpSpPr>
          <p:sp>
            <p:nvSpPr>
              <p:cNvPr id="66589" name="Oval 13">
                <a:extLst>
                  <a:ext uri="{FF2B5EF4-FFF2-40B4-BE49-F238E27FC236}">
                    <a16:creationId xmlns:a16="http://schemas.microsoft.com/office/drawing/2014/main" id="{386E5755-0D3A-4284-8FB8-A7FE080EBFB8}"/>
                  </a:ext>
                </a:extLst>
              </p:cNvPr>
              <p:cNvSpPr>
                <a:spLocks noChangeArrowheads="1"/>
              </p:cNvSpPr>
              <p:nvPr/>
            </p:nvSpPr>
            <p:spPr bwMode="auto">
              <a:xfrm>
                <a:off x="318" y="2296"/>
                <a:ext cx="78"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0" name="Oval 14">
                <a:extLst>
                  <a:ext uri="{FF2B5EF4-FFF2-40B4-BE49-F238E27FC236}">
                    <a16:creationId xmlns:a16="http://schemas.microsoft.com/office/drawing/2014/main" id="{B77CCB01-08FF-48B9-B538-60782F4A2F17}"/>
                  </a:ext>
                </a:extLst>
              </p:cNvPr>
              <p:cNvSpPr>
                <a:spLocks noChangeArrowheads="1"/>
              </p:cNvSpPr>
              <p:nvPr/>
            </p:nvSpPr>
            <p:spPr bwMode="auto">
              <a:xfrm>
                <a:off x="350" y="484"/>
                <a:ext cx="78"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1" name="Line 15">
                <a:extLst>
                  <a:ext uri="{FF2B5EF4-FFF2-40B4-BE49-F238E27FC236}">
                    <a16:creationId xmlns:a16="http://schemas.microsoft.com/office/drawing/2014/main" id="{74917919-826A-4949-8FD4-7A16DA6BED53}"/>
                  </a:ext>
                </a:extLst>
              </p:cNvPr>
              <p:cNvSpPr>
                <a:spLocks noChangeShapeType="1"/>
              </p:cNvSpPr>
              <p:nvPr/>
            </p:nvSpPr>
            <p:spPr bwMode="auto">
              <a:xfrm>
                <a:off x="392" y="2335"/>
                <a:ext cx="3133"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6592" name="Line 16">
                <a:extLst>
                  <a:ext uri="{FF2B5EF4-FFF2-40B4-BE49-F238E27FC236}">
                    <a16:creationId xmlns:a16="http://schemas.microsoft.com/office/drawing/2014/main" id="{A4AF89ED-C069-4F9F-9B21-3A1540300D6C}"/>
                  </a:ext>
                </a:extLst>
              </p:cNvPr>
              <p:cNvSpPr>
                <a:spLocks noChangeShapeType="1"/>
              </p:cNvSpPr>
              <p:nvPr/>
            </p:nvSpPr>
            <p:spPr bwMode="auto">
              <a:xfrm flipV="1">
                <a:off x="2118" y="508"/>
                <a:ext cx="0" cy="9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6593" name="Line 17">
                <a:extLst>
                  <a:ext uri="{FF2B5EF4-FFF2-40B4-BE49-F238E27FC236}">
                    <a16:creationId xmlns:a16="http://schemas.microsoft.com/office/drawing/2014/main" id="{D21DA033-5A9A-471E-B5E2-6D114DE8DA92}"/>
                  </a:ext>
                </a:extLst>
              </p:cNvPr>
              <p:cNvSpPr>
                <a:spLocks noChangeShapeType="1"/>
              </p:cNvSpPr>
              <p:nvPr/>
            </p:nvSpPr>
            <p:spPr bwMode="auto">
              <a:xfrm>
                <a:off x="428" y="508"/>
                <a:ext cx="1300"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6594" name="Group 18">
                <a:extLst>
                  <a:ext uri="{FF2B5EF4-FFF2-40B4-BE49-F238E27FC236}">
                    <a16:creationId xmlns:a16="http://schemas.microsoft.com/office/drawing/2014/main" id="{97B0EC88-55AE-4C79-BF37-7194C36B70CB}"/>
                  </a:ext>
                </a:extLst>
              </p:cNvPr>
              <p:cNvGrpSpPr>
                <a:grpSpLocks/>
              </p:cNvGrpSpPr>
              <p:nvPr/>
            </p:nvGrpSpPr>
            <p:grpSpPr bwMode="auto">
              <a:xfrm>
                <a:off x="1975" y="700"/>
                <a:ext cx="286" cy="420"/>
                <a:chOff x="0" y="0"/>
                <a:chExt cx="264" cy="420"/>
              </a:xfrm>
            </p:grpSpPr>
            <p:sp>
              <p:nvSpPr>
                <p:cNvPr id="66623" name="AutoShape 19">
                  <a:extLst>
                    <a:ext uri="{FF2B5EF4-FFF2-40B4-BE49-F238E27FC236}">
                      <a16:creationId xmlns:a16="http://schemas.microsoft.com/office/drawing/2014/main" id="{914FE225-EE22-45B5-A8A8-FF45DB6425C9}"/>
                    </a:ext>
                  </a:extLst>
                </p:cNvPr>
                <p:cNvSpPr>
                  <a:spLocks noChangeArrowheads="1"/>
                </p:cNvSpPr>
                <p:nvPr/>
              </p:nvSpPr>
              <p:spPr bwMode="auto">
                <a:xfrm>
                  <a:off x="0" y="0"/>
                  <a:ext cx="264" cy="420"/>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624" name="Line 20">
                  <a:extLst>
                    <a:ext uri="{FF2B5EF4-FFF2-40B4-BE49-F238E27FC236}">
                      <a16:creationId xmlns:a16="http://schemas.microsoft.com/office/drawing/2014/main" id="{76F95FF3-BAC7-46A6-B332-64B1ACF92DDB}"/>
                    </a:ext>
                  </a:extLst>
                </p:cNvPr>
                <p:cNvSpPr>
                  <a:spLocks noChangeShapeType="1"/>
                </p:cNvSpPr>
                <p:nvPr/>
              </p:nvSpPr>
              <p:spPr bwMode="auto">
                <a:xfrm>
                  <a:off x="12" y="216"/>
                  <a:ext cx="2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6595" name="Line 21">
                <a:extLst>
                  <a:ext uri="{FF2B5EF4-FFF2-40B4-BE49-F238E27FC236}">
                    <a16:creationId xmlns:a16="http://schemas.microsoft.com/office/drawing/2014/main" id="{B45F0C0F-C67C-43B4-B143-17938A7647CA}"/>
                  </a:ext>
                </a:extLst>
              </p:cNvPr>
              <p:cNvSpPr>
                <a:spLocks noChangeShapeType="1"/>
              </p:cNvSpPr>
              <p:nvPr/>
            </p:nvSpPr>
            <p:spPr bwMode="auto">
              <a:xfrm flipV="1">
                <a:off x="1723" y="514"/>
                <a:ext cx="5"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6596" name="Rectangle 22">
                <a:extLst>
                  <a:ext uri="{FF2B5EF4-FFF2-40B4-BE49-F238E27FC236}">
                    <a16:creationId xmlns:a16="http://schemas.microsoft.com/office/drawing/2014/main" id="{21877723-A0F8-40A0-82A4-8A5C3BC870C3}"/>
                  </a:ext>
                </a:extLst>
              </p:cNvPr>
              <p:cNvSpPr>
                <a:spLocks noChangeArrowheads="1"/>
              </p:cNvSpPr>
              <p:nvPr/>
            </p:nvSpPr>
            <p:spPr bwMode="auto">
              <a:xfrm>
                <a:off x="1663" y="748"/>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7" name="Line 23">
                <a:extLst>
                  <a:ext uri="{FF2B5EF4-FFF2-40B4-BE49-F238E27FC236}">
                    <a16:creationId xmlns:a16="http://schemas.microsoft.com/office/drawing/2014/main" id="{5CD88461-DC23-401C-94B1-6C4B727F5794}"/>
                  </a:ext>
                </a:extLst>
              </p:cNvPr>
              <p:cNvSpPr>
                <a:spLocks noChangeShapeType="1"/>
              </p:cNvSpPr>
              <p:nvPr/>
            </p:nvSpPr>
            <p:spPr bwMode="auto">
              <a:xfrm>
                <a:off x="2105" y="508"/>
                <a:ext cx="1423"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6598" name="Text Box 24">
                <a:extLst>
                  <a:ext uri="{FF2B5EF4-FFF2-40B4-BE49-F238E27FC236}">
                    <a16:creationId xmlns:a16="http://schemas.microsoft.com/office/drawing/2014/main" id="{8F2BCEDE-FFF1-4038-AA57-2B476353F707}"/>
                  </a:ext>
                </a:extLst>
              </p:cNvPr>
              <p:cNvSpPr txBox="1">
                <a:spLocks noChangeArrowheads="1"/>
              </p:cNvSpPr>
              <p:nvPr/>
            </p:nvSpPr>
            <p:spPr bwMode="auto">
              <a:xfrm>
                <a:off x="1130" y="722"/>
                <a:ext cx="611"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be</a:t>
                </a:r>
                <a:endParaRPr lang="en-US" altLang="zh-CN">
                  <a:ea typeface="楷体_GB2312" pitchFamily="1" charset="-122"/>
                </a:endParaRPr>
              </a:p>
            </p:txBody>
          </p:sp>
          <p:sp>
            <p:nvSpPr>
              <p:cNvPr id="66599" name="Line 25">
                <a:extLst>
                  <a:ext uri="{FF2B5EF4-FFF2-40B4-BE49-F238E27FC236}">
                    <a16:creationId xmlns:a16="http://schemas.microsoft.com/office/drawing/2014/main" id="{908D96D0-13E7-4C5F-8FEA-611475F867AC}"/>
                  </a:ext>
                </a:extLst>
              </p:cNvPr>
              <p:cNvSpPr>
                <a:spLocks noChangeShapeType="1"/>
              </p:cNvSpPr>
              <p:nvPr/>
            </p:nvSpPr>
            <p:spPr bwMode="auto">
              <a:xfrm>
                <a:off x="2339" y="772"/>
                <a:ext cx="0" cy="40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0" name="Line 26">
                <a:extLst>
                  <a:ext uri="{FF2B5EF4-FFF2-40B4-BE49-F238E27FC236}">
                    <a16:creationId xmlns:a16="http://schemas.microsoft.com/office/drawing/2014/main" id="{28A3C69E-7F82-4827-ACAF-2BF295DFBF27}"/>
                  </a:ext>
                </a:extLst>
              </p:cNvPr>
              <p:cNvSpPr>
                <a:spLocks noChangeShapeType="1"/>
              </p:cNvSpPr>
              <p:nvPr/>
            </p:nvSpPr>
            <p:spPr bwMode="auto">
              <a:xfrm>
                <a:off x="1351" y="412"/>
                <a:ext cx="28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1" name="Line 27">
                <a:extLst>
                  <a:ext uri="{FF2B5EF4-FFF2-40B4-BE49-F238E27FC236}">
                    <a16:creationId xmlns:a16="http://schemas.microsoft.com/office/drawing/2014/main" id="{9414625C-3E4D-478A-83FD-97ECDE4D9C58}"/>
                  </a:ext>
                </a:extLst>
              </p:cNvPr>
              <p:cNvSpPr>
                <a:spLocks noChangeShapeType="1"/>
              </p:cNvSpPr>
              <p:nvPr/>
            </p:nvSpPr>
            <p:spPr bwMode="auto">
              <a:xfrm flipV="1">
                <a:off x="1000" y="529"/>
                <a:ext cx="0" cy="1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6602" name="Rectangle 28">
                <a:extLst>
                  <a:ext uri="{FF2B5EF4-FFF2-40B4-BE49-F238E27FC236}">
                    <a16:creationId xmlns:a16="http://schemas.microsoft.com/office/drawing/2014/main" id="{79024D66-C41E-4BBE-92BE-F12299F6BB79}"/>
                  </a:ext>
                </a:extLst>
              </p:cNvPr>
              <p:cNvSpPr>
                <a:spLocks noChangeArrowheads="1"/>
              </p:cNvSpPr>
              <p:nvPr/>
            </p:nvSpPr>
            <p:spPr bwMode="auto">
              <a:xfrm>
                <a:off x="935" y="1240"/>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603" name="Line 29">
                <a:extLst>
                  <a:ext uri="{FF2B5EF4-FFF2-40B4-BE49-F238E27FC236}">
                    <a16:creationId xmlns:a16="http://schemas.microsoft.com/office/drawing/2014/main" id="{C3623C74-4D36-430D-88A6-879BB96060C4}"/>
                  </a:ext>
                </a:extLst>
              </p:cNvPr>
              <p:cNvSpPr>
                <a:spLocks noChangeShapeType="1"/>
              </p:cNvSpPr>
              <p:nvPr/>
            </p:nvSpPr>
            <p:spPr bwMode="auto">
              <a:xfrm>
                <a:off x="480" y="400"/>
                <a:ext cx="28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4" name="Line 30">
                <a:extLst>
                  <a:ext uri="{FF2B5EF4-FFF2-40B4-BE49-F238E27FC236}">
                    <a16:creationId xmlns:a16="http://schemas.microsoft.com/office/drawing/2014/main" id="{1B15EF94-0A3C-4C55-B6D0-3505EACC9BBA}"/>
                  </a:ext>
                </a:extLst>
              </p:cNvPr>
              <p:cNvSpPr>
                <a:spLocks noChangeShapeType="1"/>
              </p:cNvSpPr>
              <p:nvPr/>
            </p:nvSpPr>
            <p:spPr bwMode="auto">
              <a:xfrm flipH="1">
                <a:off x="2235" y="400"/>
                <a:ext cx="39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5" name="Line 31">
                <a:extLst>
                  <a:ext uri="{FF2B5EF4-FFF2-40B4-BE49-F238E27FC236}">
                    <a16:creationId xmlns:a16="http://schemas.microsoft.com/office/drawing/2014/main" id="{934890B3-9A9A-46F3-B709-B68E7A4CF8CA}"/>
                  </a:ext>
                </a:extLst>
              </p:cNvPr>
              <p:cNvSpPr>
                <a:spLocks noChangeShapeType="1"/>
              </p:cNvSpPr>
              <p:nvPr/>
            </p:nvSpPr>
            <p:spPr bwMode="auto">
              <a:xfrm>
                <a:off x="398" y="1108"/>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6" name="Line 32">
                <a:extLst>
                  <a:ext uri="{FF2B5EF4-FFF2-40B4-BE49-F238E27FC236}">
                    <a16:creationId xmlns:a16="http://schemas.microsoft.com/office/drawing/2014/main" id="{5136D72E-7A9B-458A-A153-576904B02941}"/>
                  </a:ext>
                </a:extLst>
              </p:cNvPr>
              <p:cNvSpPr>
                <a:spLocks noChangeShapeType="1"/>
              </p:cNvSpPr>
              <p:nvPr/>
            </p:nvSpPr>
            <p:spPr bwMode="auto">
              <a:xfrm>
                <a:off x="2862" y="1679"/>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07" name="Line 33">
                <a:extLst>
                  <a:ext uri="{FF2B5EF4-FFF2-40B4-BE49-F238E27FC236}">
                    <a16:creationId xmlns:a16="http://schemas.microsoft.com/office/drawing/2014/main" id="{6A19028B-FE8F-4828-9C73-B63797CB3A9B}"/>
                  </a:ext>
                </a:extLst>
              </p:cNvPr>
              <p:cNvSpPr>
                <a:spLocks noChangeShapeType="1"/>
              </p:cNvSpPr>
              <p:nvPr/>
            </p:nvSpPr>
            <p:spPr bwMode="auto">
              <a:xfrm flipV="1">
                <a:off x="3532" y="510"/>
                <a:ext cx="0" cy="18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66608" name="Object 34">
                <a:extLst>
                  <a:ext uri="{FF2B5EF4-FFF2-40B4-BE49-F238E27FC236}">
                    <a16:creationId xmlns:a16="http://schemas.microsoft.com/office/drawing/2014/main" id="{AD6E46B0-8D5F-4968-917D-5A6452938777}"/>
                  </a:ext>
                </a:extLst>
              </p:cNvPr>
              <p:cNvGraphicFramePr>
                <a:graphicFrameLocks noChangeAspect="1"/>
              </p:cNvGraphicFramePr>
              <p:nvPr/>
            </p:nvGraphicFramePr>
            <p:xfrm>
              <a:off x="0" y="1127"/>
              <a:ext cx="277" cy="353"/>
            </p:xfrm>
            <a:graphic>
              <a:graphicData uri="http://schemas.openxmlformats.org/presentationml/2006/ole">
                <mc:AlternateContent xmlns:mc="http://schemas.openxmlformats.org/markup-compatibility/2006">
                  <mc:Choice xmlns:v="urn:schemas-microsoft-com:vml" Requires="v">
                    <p:oleObj spid="_x0000_s66633" r:id="rId19" imgW="203553" imgH="279886" progId="Equation.3">
                      <p:embed/>
                    </p:oleObj>
                  </mc:Choice>
                  <mc:Fallback>
                    <p:oleObj r:id="rId19" imgW="203553" imgH="279886"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127"/>
                            <a:ext cx="277"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09" name="Object 35">
                <a:extLst>
                  <a:ext uri="{FF2B5EF4-FFF2-40B4-BE49-F238E27FC236}">
                    <a16:creationId xmlns:a16="http://schemas.microsoft.com/office/drawing/2014/main" id="{EE43C1EE-BEB0-42E8-94A8-28F2E6836C14}"/>
                  </a:ext>
                </a:extLst>
              </p:cNvPr>
              <p:cNvGraphicFramePr>
                <a:graphicFrameLocks noChangeAspect="1"/>
              </p:cNvGraphicFramePr>
              <p:nvPr/>
            </p:nvGraphicFramePr>
            <p:xfrm>
              <a:off x="571" y="0"/>
              <a:ext cx="204" cy="349"/>
            </p:xfrm>
            <a:graphic>
              <a:graphicData uri="http://schemas.openxmlformats.org/presentationml/2006/ole">
                <mc:AlternateContent xmlns:mc="http://schemas.openxmlformats.org/markup-compatibility/2006">
                  <mc:Choice xmlns:v="urn:schemas-microsoft-com:vml" Requires="v">
                    <p:oleObj spid="_x0000_s66634" r:id="rId21" imgW="152665" imgH="279886" progId="Equation.3">
                      <p:embed/>
                    </p:oleObj>
                  </mc:Choice>
                  <mc:Fallback>
                    <p:oleObj r:id="rId21" imgW="152665" imgH="279886"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 y="0"/>
                            <a:ext cx="204"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0" name="Object 36">
                <a:extLst>
                  <a:ext uri="{FF2B5EF4-FFF2-40B4-BE49-F238E27FC236}">
                    <a16:creationId xmlns:a16="http://schemas.microsoft.com/office/drawing/2014/main" id="{58EF749D-BEDF-4937-B8F0-B3AB1E588DC2}"/>
                  </a:ext>
                </a:extLst>
              </p:cNvPr>
              <p:cNvGraphicFramePr>
                <a:graphicFrameLocks noChangeAspect="1"/>
              </p:cNvGraphicFramePr>
              <p:nvPr/>
            </p:nvGraphicFramePr>
            <p:xfrm>
              <a:off x="1447" y="12"/>
              <a:ext cx="224" cy="352"/>
            </p:xfrm>
            <a:graphic>
              <a:graphicData uri="http://schemas.openxmlformats.org/presentationml/2006/ole">
                <mc:AlternateContent xmlns:mc="http://schemas.openxmlformats.org/markup-compatibility/2006">
                  <mc:Choice xmlns:v="urn:schemas-microsoft-com:vml" Requires="v">
                    <p:oleObj spid="_x0000_s66635" r:id="rId23" imgW="177954" imgH="279643" progId="Equation.3">
                      <p:embed/>
                    </p:oleObj>
                  </mc:Choice>
                  <mc:Fallback>
                    <p:oleObj r:id="rId23" imgW="177954" imgH="279643"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7" y="12"/>
                            <a:ext cx="22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1" name="Object 37">
                <a:extLst>
                  <a:ext uri="{FF2B5EF4-FFF2-40B4-BE49-F238E27FC236}">
                    <a16:creationId xmlns:a16="http://schemas.microsoft.com/office/drawing/2014/main" id="{7355CEEC-CFFF-4C17-8A10-90C103ABC1EE}"/>
                  </a:ext>
                </a:extLst>
              </p:cNvPr>
              <p:cNvGraphicFramePr>
                <a:graphicFrameLocks noChangeAspect="1"/>
              </p:cNvGraphicFramePr>
              <p:nvPr/>
            </p:nvGraphicFramePr>
            <p:xfrm>
              <a:off x="2400" y="36"/>
              <a:ext cx="208" cy="352"/>
            </p:xfrm>
            <a:graphic>
              <a:graphicData uri="http://schemas.openxmlformats.org/presentationml/2006/ole">
                <mc:AlternateContent xmlns:mc="http://schemas.openxmlformats.org/markup-compatibility/2006">
                  <mc:Choice xmlns:v="urn:schemas-microsoft-com:vml" Requires="v">
                    <p:oleObj spid="_x0000_s66636" r:id="rId25" imgW="165315" imgH="279764" progId="Equation.3">
                      <p:embed/>
                    </p:oleObj>
                  </mc:Choice>
                  <mc:Fallback>
                    <p:oleObj r:id="rId25" imgW="165315" imgH="279764"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00" y="36"/>
                            <a:ext cx="20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2" name="Object 38">
                <a:extLst>
                  <a:ext uri="{FF2B5EF4-FFF2-40B4-BE49-F238E27FC236}">
                    <a16:creationId xmlns:a16="http://schemas.microsoft.com/office/drawing/2014/main" id="{EF928FE5-30F9-4A38-875F-6B4401957B6C}"/>
                  </a:ext>
                </a:extLst>
              </p:cNvPr>
              <p:cNvGraphicFramePr>
                <a:graphicFrameLocks noChangeAspect="1"/>
              </p:cNvGraphicFramePr>
              <p:nvPr/>
            </p:nvGraphicFramePr>
            <p:xfrm>
              <a:off x="2951" y="1679"/>
              <a:ext cx="320" cy="352"/>
            </p:xfrm>
            <a:graphic>
              <a:graphicData uri="http://schemas.openxmlformats.org/presentationml/2006/ole">
                <mc:AlternateContent xmlns:mc="http://schemas.openxmlformats.org/markup-compatibility/2006">
                  <mc:Choice xmlns:v="urn:schemas-microsoft-com:vml" Requires="v">
                    <p:oleObj spid="_x0000_s66637" r:id="rId27" imgW="254442" imgH="279886" progId="Equation.3">
                      <p:embed/>
                    </p:oleObj>
                  </mc:Choice>
                  <mc:Fallback>
                    <p:oleObj r:id="rId27" imgW="254442" imgH="279886"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51" y="1679"/>
                            <a:ext cx="32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13" name="Object 39">
                <a:extLst>
                  <a:ext uri="{FF2B5EF4-FFF2-40B4-BE49-F238E27FC236}">
                    <a16:creationId xmlns:a16="http://schemas.microsoft.com/office/drawing/2014/main" id="{F816F3C1-7EAE-4D12-9414-F2F1D0A3C945}"/>
                  </a:ext>
                </a:extLst>
              </p:cNvPr>
              <p:cNvGraphicFramePr>
                <a:graphicFrameLocks noChangeAspect="1"/>
              </p:cNvGraphicFramePr>
              <p:nvPr/>
            </p:nvGraphicFramePr>
            <p:xfrm>
              <a:off x="2424" y="736"/>
              <a:ext cx="336" cy="384"/>
            </p:xfrm>
            <a:graphic>
              <a:graphicData uri="http://schemas.openxmlformats.org/presentationml/2006/ole">
                <mc:AlternateContent xmlns:mc="http://schemas.openxmlformats.org/markup-compatibility/2006">
                  <mc:Choice xmlns:v="urn:schemas-microsoft-com:vml" Requires="v">
                    <p:oleObj spid="_x0000_s66638" r:id="rId29" imgW="266932" imgH="305065" progId="Equation.3">
                      <p:embed/>
                    </p:oleObj>
                  </mc:Choice>
                  <mc:Fallback>
                    <p:oleObj r:id="rId29" imgW="266932" imgH="305065"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24" y="736"/>
                            <a:ext cx="33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4" name="Line 40">
                <a:extLst>
                  <a:ext uri="{FF2B5EF4-FFF2-40B4-BE49-F238E27FC236}">
                    <a16:creationId xmlns:a16="http://schemas.microsoft.com/office/drawing/2014/main" id="{89D507B1-C8E1-4AF4-BC8D-BEAFADB63AE3}"/>
                  </a:ext>
                </a:extLst>
              </p:cNvPr>
              <p:cNvSpPr>
                <a:spLocks noChangeShapeType="1"/>
              </p:cNvSpPr>
              <p:nvPr/>
            </p:nvSpPr>
            <p:spPr bwMode="auto">
              <a:xfrm>
                <a:off x="1728" y="1466"/>
                <a:ext cx="3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15" name="Line 41">
                <a:extLst>
                  <a:ext uri="{FF2B5EF4-FFF2-40B4-BE49-F238E27FC236}">
                    <a16:creationId xmlns:a16="http://schemas.microsoft.com/office/drawing/2014/main" id="{D3C15235-5714-4F76-A16E-524A7EE5F3F4}"/>
                  </a:ext>
                </a:extLst>
              </p:cNvPr>
              <p:cNvSpPr>
                <a:spLocks noChangeShapeType="1"/>
              </p:cNvSpPr>
              <p:nvPr/>
            </p:nvSpPr>
            <p:spPr bwMode="auto">
              <a:xfrm>
                <a:off x="1923" y="1466"/>
                <a:ext cx="0" cy="8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16" name="Rectangle 42">
                <a:extLst>
                  <a:ext uri="{FF2B5EF4-FFF2-40B4-BE49-F238E27FC236}">
                    <a16:creationId xmlns:a16="http://schemas.microsoft.com/office/drawing/2014/main" id="{32768EA7-500A-42CF-872C-A7D3516D3096}"/>
                  </a:ext>
                </a:extLst>
              </p:cNvPr>
              <p:cNvSpPr>
                <a:spLocks noChangeArrowheads="1"/>
              </p:cNvSpPr>
              <p:nvPr/>
            </p:nvSpPr>
            <p:spPr bwMode="auto">
              <a:xfrm>
                <a:off x="1845" y="1672"/>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617" name="Object 43">
                <a:extLst>
                  <a:ext uri="{FF2B5EF4-FFF2-40B4-BE49-F238E27FC236}">
                    <a16:creationId xmlns:a16="http://schemas.microsoft.com/office/drawing/2014/main" id="{6CD9E81A-F352-458D-B951-2BE4F671CA7F}"/>
                  </a:ext>
                </a:extLst>
              </p:cNvPr>
              <p:cNvGraphicFramePr>
                <a:graphicFrameLocks noChangeAspect="1"/>
              </p:cNvGraphicFramePr>
              <p:nvPr/>
            </p:nvGraphicFramePr>
            <p:xfrm>
              <a:off x="532" y="964"/>
              <a:ext cx="338" cy="288"/>
            </p:xfrm>
            <a:graphic>
              <a:graphicData uri="http://schemas.openxmlformats.org/presentationml/2006/ole">
                <mc:AlternateContent xmlns:mc="http://schemas.openxmlformats.org/markup-compatibility/2006">
                  <mc:Choice xmlns:v="urn:schemas-microsoft-com:vml" Requires="v">
                    <p:oleObj spid="_x0000_s66639" r:id="rId31" imgW="495730" imgH="457597" progId="Equation.3">
                      <p:embed/>
                    </p:oleObj>
                  </mc:Choice>
                  <mc:Fallback>
                    <p:oleObj r:id="rId31" imgW="495730" imgH="457597" progId="Equation.3">
                      <p:embed/>
                      <p:pic>
                        <p:nvPicPr>
                          <p:cNvPr id="0" name="Object 4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2" y="964"/>
                            <a:ext cx="3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18" name="Text Box 44">
                <a:extLst>
                  <a:ext uri="{FF2B5EF4-FFF2-40B4-BE49-F238E27FC236}">
                    <a16:creationId xmlns:a16="http://schemas.microsoft.com/office/drawing/2014/main" id="{4FE971D7-D075-4093-AB24-B255918C4303}"/>
                  </a:ext>
                </a:extLst>
              </p:cNvPr>
              <p:cNvSpPr txBox="1">
                <a:spLocks noChangeArrowheads="1"/>
              </p:cNvSpPr>
              <p:nvPr/>
            </p:nvSpPr>
            <p:spPr bwMode="auto">
              <a:xfrm>
                <a:off x="1289" y="1652"/>
                <a:ext cx="715"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66619" name="Line 45">
                <a:extLst>
                  <a:ext uri="{FF2B5EF4-FFF2-40B4-BE49-F238E27FC236}">
                    <a16:creationId xmlns:a16="http://schemas.microsoft.com/office/drawing/2014/main" id="{7D0F8CAC-EE88-4B7B-9960-1E8198FB8CEB}"/>
                  </a:ext>
                </a:extLst>
              </p:cNvPr>
              <p:cNvSpPr>
                <a:spLocks noChangeShapeType="1"/>
              </p:cNvSpPr>
              <p:nvPr/>
            </p:nvSpPr>
            <p:spPr bwMode="auto">
              <a:xfrm>
                <a:off x="2111" y="1469"/>
                <a:ext cx="5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20" name="Line 46">
                <a:extLst>
                  <a:ext uri="{FF2B5EF4-FFF2-40B4-BE49-F238E27FC236}">
                    <a16:creationId xmlns:a16="http://schemas.microsoft.com/office/drawing/2014/main" id="{D56C6BCD-E120-4D23-8C4B-398F3C5F7DF4}"/>
                  </a:ext>
                </a:extLst>
              </p:cNvPr>
              <p:cNvSpPr>
                <a:spLocks noChangeShapeType="1"/>
              </p:cNvSpPr>
              <p:nvPr/>
            </p:nvSpPr>
            <p:spPr bwMode="auto">
              <a:xfrm>
                <a:off x="2683" y="1469"/>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6621" name="Rectangle 47">
                <a:extLst>
                  <a:ext uri="{FF2B5EF4-FFF2-40B4-BE49-F238E27FC236}">
                    <a16:creationId xmlns:a16="http://schemas.microsoft.com/office/drawing/2014/main" id="{E4EC7060-4000-4BF3-BAB5-FFB56458A00E}"/>
                  </a:ext>
                </a:extLst>
              </p:cNvPr>
              <p:cNvSpPr>
                <a:spLocks noChangeArrowheads="1"/>
              </p:cNvSpPr>
              <p:nvPr/>
            </p:nvSpPr>
            <p:spPr bwMode="auto">
              <a:xfrm>
                <a:off x="2611" y="1673"/>
                <a:ext cx="143"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622" name="Text Box 48">
                <a:extLst>
                  <a:ext uri="{FF2B5EF4-FFF2-40B4-BE49-F238E27FC236}">
                    <a16:creationId xmlns:a16="http://schemas.microsoft.com/office/drawing/2014/main" id="{CED40865-F44E-4505-88B6-8F6F7EE6623D}"/>
                  </a:ext>
                </a:extLst>
              </p:cNvPr>
              <p:cNvSpPr txBox="1">
                <a:spLocks noChangeArrowheads="1"/>
              </p:cNvSpPr>
              <p:nvPr/>
            </p:nvSpPr>
            <p:spPr bwMode="auto">
              <a:xfrm>
                <a:off x="2060" y="1640"/>
                <a:ext cx="715"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L</a:t>
                </a:r>
                <a:endParaRPr lang="en-US" altLang="zh-CN">
                  <a:ea typeface="楷体_GB2312" pitchFamily="1" charset="-122"/>
                </a:endParaRPr>
              </a:p>
            </p:txBody>
          </p:sp>
        </p:grpSp>
        <p:graphicFrame>
          <p:nvGraphicFramePr>
            <p:cNvPr id="66582" name="Object 49">
              <a:extLst>
                <a:ext uri="{FF2B5EF4-FFF2-40B4-BE49-F238E27FC236}">
                  <a16:creationId xmlns:a16="http://schemas.microsoft.com/office/drawing/2014/main" id="{645534B4-F7D9-45C2-B957-EE2A0E5AC09C}"/>
                </a:ext>
              </a:extLst>
            </p:cNvPr>
            <p:cNvGraphicFramePr>
              <a:graphicFrameLocks noChangeAspect="1"/>
            </p:cNvGraphicFramePr>
            <p:nvPr/>
          </p:nvGraphicFramePr>
          <p:xfrm>
            <a:off x="2986" y="1289"/>
            <a:ext cx="127" cy="279"/>
          </p:xfrm>
          <a:graphic>
            <a:graphicData uri="http://schemas.openxmlformats.org/presentationml/2006/ole">
              <mc:AlternateContent xmlns:mc="http://schemas.openxmlformats.org/markup-compatibility/2006">
                <mc:Choice xmlns:v="urn:schemas-microsoft-com:vml" Requires="v">
                  <p:oleObj spid="_x0000_s66640" r:id="rId33" imgW="203377" imgH="444886" progId="Equation.3">
                    <p:embed/>
                  </p:oleObj>
                </mc:Choice>
                <mc:Fallback>
                  <p:oleObj r:id="rId33" imgW="203377" imgH="444886" progId="Equation.3">
                    <p:embed/>
                    <p:pic>
                      <p:nvPicPr>
                        <p:cNvPr id="0" name="Object 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86" y="1289"/>
                          <a:ext cx="127"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3" name="Oval 50">
              <a:extLst>
                <a:ext uri="{FF2B5EF4-FFF2-40B4-BE49-F238E27FC236}">
                  <a16:creationId xmlns:a16="http://schemas.microsoft.com/office/drawing/2014/main" id="{F32CFB06-391D-4407-A351-12BFF6F9C682}"/>
                </a:ext>
              </a:extLst>
            </p:cNvPr>
            <p:cNvSpPr>
              <a:spLocks noChangeArrowheads="1"/>
            </p:cNvSpPr>
            <p:nvPr/>
          </p:nvSpPr>
          <p:spPr bwMode="auto">
            <a:xfrm>
              <a:off x="962" y="482"/>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4" name="Oval 51">
              <a:extLst>
                <a:ext uri="{FF2B5EF4-FFF2-40B4-BE49-F238E27FC236}">
                  <a16:creationId xmlns:a16="http://schemas.microsoft.com/office/drawing/2014/main" id="{02A59E86-1857-4814-B542-8BFC48170B90}"/>
                </a:ext>
              </a:extLst>
            </p:cNvPr>
            <p:cNvSpPr>
              <a:spLocks noChangeArrowheads="1"/>
            </p:cNvSpPr>
            <p:nvPr/>
          </p:nvSpPr>
          <p:spPr bwMode="auto">
            <a:xfrm>
              <a:off x="1898" y="1442"/>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5" name="Oval 52">
              <a:extLst>
                <a:ext uri="{FF2B5EF4-FFF2-40B4-BE49-F238E27FC236}">
                  <a16:creationId xmlns:a16="http://schemas.microsoft.com/office/drawing/2014/main" id="{41895BAB-B2C7-4A5A-A89B-A05A5594FE34}"/>
                </a:ext>
              </a:extLst>
            </p:cNvPr>
            <p:cNvSpPr>
              <a:spLocks noChangeArrowheads="1"/>
            </p:cNvSpPr>
            <p:nvPr/>
          </p:nvSpPr>
          <p:spPr bwMode="auto">
            <a:xfrm>
              <a:off x="2078" y="1430"/>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6" name="Oval 53">
              <a:extLst>
                <a:ext uri="{FF2B5EF4-FFF2-40B4-BE49-F238E27FC236}">
                  <a16:creationId xmlns:a16="http://schemas.microsoft.com/office/drawing/2014/main" id="{8C547BE6-622C-4DCC-B02B-BF538236E31C}"/>
                </a:ext>
              </a:extLst>
            </p:cNvPr>
            <p:cNvSpPr>
              <a:spLocks noChangeArrowheads="1"/>
            </p:cNvSpPr>
            <p:nvPr/>
          </p:nvSpPr>
          <p:spPr bwMode="auto">
            <a:xfrm>
              <a:off x="1898" y="2306"/>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7" name="Oval 54">
              <a:extLst>
                <a:ext uri="{FF2B5EF4-FFF2-40B4-BE49-F238E27FC236}">
                  <a16:creationId xmlns:a16="http://schemas.microsoft.com/office/drawing/2014/main" id="{80F6E142-C173-436C-9C09-9C4C7EE0E06A}"/>
                </a:ext>
              </a:extLst>
            </p:cNvPr>
            <p:cNvSpPr>
              <a:spLocks noChangeArrowheads="1"/>
            </p:cNvSpPr>
            <p:nvPr/>
          </p:nvSpPr>
          <p:spPr bwMode="auto">
            <a:xfrm>
              <a:off x="2654" y="2318"/>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88" name="Oval 55">
              <a:extLst>
                <a:ext uri="{FF2B5EF4-FFF2-40B4-BE49-F238E27FC236}">
                  <a16:creationId xmlns:a16="http://schemas.microsoft.com/office/drawing/2014/main" id="{1CE45B43-F56A-4B8C-8654-AA8F684FA8F8}"/>
                </a:ext>
              </a:extLst>
            </p:cNvPr>
            <p:cNvSpPr>
              <a:spLocks noChangeArrowheads="1"/>
            </p:cNvSpPr>
            <p:nvPr/>
          </p:nvSpPr>
          <p:spPr bwMode="auto">
            <a:xfrm>
              <a:off x="974" y="2318"/>
              <a:ext cx="60"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6572" name="Group 56">
            <a:extLst>
              <a:ext uri="{FF2B5EF4-FFF2-40B4-BE49-F238E27FC236}">
                <a16:creationId xmlns:a16="http://schemas.microsoft.com/office/drawing/2014/main" id="{09A866F6-329F-4AED-ACC7-011FC7EBA150}"/>
              </a:ext>
            </a:extLst>
          </p:cNvPr>
          <p:cNvGrpSpPr>
            <a:grpSpLocks/>
          </p:cNvGrpSpPr>
          <p:nvPr/>
        </p:nvGrpSpPr>
        <p:grpSpPr bwMode="auto">
          <a:xfrm>
            <a:off x="5943600" y="2466975"/>
            <a:ext cx="1177925" cy="911225"/>
            <a:chOff x="0" y="0"/>
            <a:chExt cx="743" cy="574"/>
          </a:xfrm>
        </p:grpSpPr>
        <p:sp>
          <p:nvSpPr>
            <p:cNvPr id="66578" name="Rectangle 57">
              <a:extLst>
                <a:ext uri="{FF2B5EF4-FFF2-40B4-BE49-F238E27FC236}">
                  <a16:creationId xmlns:a16="http://schemas.microsoft.com/office/drawing/2014/main" id="{4F94ACF2-8E18-4A7A-9641-FC2033C3D62A}"/>
                </a:ext>
              </a:extLst>
            </p:cNvPr>
            <p:cNvSpPr>
              <a:spLocks noChangeArrowheads="1"/>
            </p:cNvSpPr>
            <p:nvPr/>
          </p:nvSpPr>
          <p:spPr bwMode="auto">
            <a:xfrm>
              <a:off x="0" y="0"/>
              <a:ext cx="743" cy="5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9" name="Text Box 58">
              <a:extLst>
                <a:ext uri="{FF2B5EF4-FFF2-40B4-BE49-F238E27FC236}">
                  <a16:creationId xmlns:a16="http://schemas.microsoft.com/office/drawing/2014/main" id="{6B52C098-59DE-4772-8D57-7BBAA0123565}"/>
                </a:ext>
              </a:extLst>
            </p:cNvPr>
            <p:cNvSpPr txBox="1">
              <a:spLocks noChangeArrowheads="1"/>
            </p:cNvSpPr>
            <p:nvPr/>
          </p:nvSpPr>
          <p:spPr bwMode="auto">
            <a:xfrm>
              <a:off x="400" y="153"/>
              <a:ext cx="3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en-US" altLang="zh-CN" sz="2000"/>
                <a:t>R</a:t>
              </a:r>
              <a:r>
                <a:rPr lang="en-US" altLang="zh-CN" sz="2000" baseline="-25000"/>
                <a:t>L</a:t>
              </a:r>
              <a:endParaRPr lang="en-US" altLang="zh-CN" sz="2000"/>
            </a:p>
          </p:txBody>
        </p:sp>
        <p:sp>
          <p:nvSpPr>
            <p:cNvPr id="66580" name="Line 59">
              <a:extLst>
                <a:ext uri="{FF2B5EF4-FFF2-40B4-BE49-F238E27FC236}">
                  <a16:creationId xmlns:a16="http://schemas.microsoft.com/office/drawing/2014/main" id="{BFDFC16E-C352-4C06-AEC2-A94A87C5A5AA}"/>
                </a:ext>
              </a:extLst>
            </p:cNvPr>
            <p:cNvSpPr>
              <a:spLocks noChangeShapeType="1"/>
            </p:cNvSpPr>
            <p:nvPr/>
          </p:nvSpPr>
          <p:spPr bwMode="auto">
            <a:xfrm flipH="1">
              <a:off x="585" y="179"/>
              <a:ext cx="28" cy="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6573" name="Group 60">
            <a:extLst>
              <a:ext uri="{FF2B5EF4-FFF2-40B4-BE49-F238E27FC236}">
                <a16:creationId xmlns:a16="http://schemas.microsoft.com/office/drawing/2014/main" id="{D07BA25E-079F-48B8-8242-E16794EA04CF}"/>
              </a:ext>
            </a:extLst>
          </p:cNvPr>
          <p:cNvGrpSpPr>
            <a:grpSpLocks/>
          </p:cNvGrpSpPr>
          <p:nvPr/>
        </p:nvGrpSpPr>
        <p:grpSpPr bwMode="auto">
          <a:xfrm>
            <a:off x="6883400" y="2025650"/>
            <a:ext cx="460375" cy="396875"/>
            <a:chOff x="0" y="0"/>
            <a:chExt cx="289" cy="250"/>
          </a:xfrm>
        </p:grpSpPr>
        <p:grpSp>
          <p:nvGrpSpPr>
            <p:cNvPr id="66574" name="Group 61">
              <a:extLst>
                <a:ext uri="{FF2B5EF4-FFF2-40B4-BE49-F238E27FC236}">
                  <a16:creationId xmlns:a16="http://schemas.microsoft.com/office/drawing/2014/main" id="{2707CB75-132C-41F1-AB79-DCD3D8C29EF3}"/>
                </a:ext>
              </a:extLst>
            </p:cNvPr>
            <p:cNvGrpSpPr>
              <a:grpSpLocks/>
            </p:cNvGrpSpPr>
            <p:nvPr/>
          </p:nvGrpSpPr>
          <p:grpSpPr bwMode="auto">
            <a:xfrm>
              <a:off x="0" y="0"/>
              <a:ext cx="289" cy="250"/>
              <a:chOff x="0" y="0"/>
              <a:chExt cx="289" cy="250"/>
            </a:xfrm>
          </p:grpSpPr>
          <p:sp>
            <p:nvSpPr>
              <p:cNvPr id="66576" name="Line 62">
                <a:extLst>
                  <a:ext uri="{FF2B5EF4-FFF2-40B4-BE49-F238E27FC236}">
                    <a16:creationId xmlns:a16="http://schemas.microsoft.com/office/drawing/2014/main" id="{7D709BA4-0DDC-42ED-91A0-2F3C8BC7DE13}"/>
                  </a:ext>
                </a:extLst>
              </p:cNvPr>
              <p:cNvSpPr>
                <a:spLocks noChangeShapeType="1"/>
              </p:cNvSpPr>
              <p:nvPr/>
            </p:nvSpPr>
            <p:spPr bwMode="auto">
              <a:xfrm>
                <a:off x="66" y="225"/>
                <a:ext cx="223"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77" name="Text Box 63">
                <a:extLst>
                  <a:ext uri="{FF2B5EF4-FFF2-40B4-BE49-F238E27FC236}">
                    <a16:creationId xmlns:a16="http://schemas.microsoft.com/office/drawing/2014/main" id="{2895EBD7-0E0A-4F32-8E05-B8131B24065A}"/>
                  </a:ext>
                </a:extLst>
              </p:cNvPr>
              <p:cNvSpPr txBox="1">
                <a:spLocks noChangeArrowheads="1"/>
              </p:cNvSpPr>
              <p:nvPr/>
            </p:nvSpPr>
            <p:spPr bwMode="auto">
              <a:xfrm>
                <a:off x="0" y="0"/>
                <a:ext cx="28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t>I</a:t>
                </a:r>
                <a:r>
                  <a:rPr lang="en-US" altLang="zh-CN" sz="2000" baseline="-25000"/>
                  <a:t>e</a:t>
                </a:r>
                <a:endParaRPr lang="en-US" altLang="zh-CN" sz="2000"/>
              </a:p>
            </p:txBody>
          </p:sp>
        </p:grpSp>
        <p:sp>
          <p:nvSpPr>
            <p:cNvPr id="66575" name="Oval 64">
              <a:extLst>
                <a:ext uri="{FF2B5EF4-FFF2-40B4-BE49-F238E27FC236}">
                  <a16:creationId xmlns:a16="http://schemas.microsoft.com/office/drawing/2014/main" id="{F23A1ECA-6A5F-4B24-A28F-CB4462602506}"/>
                </a:ext>
              </a:extLst>
            </p:cNvPr>
            <p:cNvSpPr>
              <a:spLocks noChangeArrowheads="1"/>
            </p:cNvSpPr>
            <p:nvPr/>
          </p:nvSpPr>
          <p:spPr bwMode="auto">
            <a:xfrm>
              <a:off x="86" y="22"/>
              <a:ext cx="32" cy="33"/>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left)">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wipe(left)">
                                      <p:cBhvr>
                                        <p:cTn id="22" dur="500"/>
                                        <p:tgtEl>
                                          <p:spTgt spid="66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6569"/>
                                        </p:tgtEl>
                                        <p:attrNameLst>
                                          <p:attrName>style.visibility</p:attrName>
                                        </p:attrNameLst>
                                      </p:cBhvr>
                                      <p:to>
                                        <p:strVal val="visible"/>
                                      </p:to>
                                    </p:set>
                                    <p:anim calcmode="lin" valueType="num">
                                      <p:cBhvr additive="base">
                                        <p:cTn id="27" dur="500" fill="hold"/>
                                        <p:tgtEl>
                                          <p:spTgt spid="66569"/>
                                        </p:tgtEl>
                                        <p:attrNameLst>
                                          <p:attrName>ppt_x</p:attrName>
                                        </p:attrNameLst>
                                      </p:cBhvr>
                                      <p:tavLst>
                                        <p:tav tm="0">
                                          <p:val>
                                            <p:strVal val="0-#ppt_w/2"/>
                                          </p:val>
                                        </p:tav>
                                        <p:tav tm="100000">
                                          <p:val>
                                            <p:strVal val="#ppt_x"/>
                                          </p:val>
                                        </p:tav>
                                      </p:tavLst>
                                    </p:anim>
                                    <p:anim calcmode="lin" valueType="num">
                                      <p:cBhvr additive="base">
                                        <p:cTn id="28" dur="500" fill="hold"/>
                                        <p:tgtEl>
                                          <p:spTgt spid="6656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6568"/>
                                        </p:tgtEl>
                                        <p:attrNameLst>
                                          <p:attrName>style.visibility</p:attrName>
                                        </p:attrNameLst>
                                      </p:cBhvr>
                                      <p:to>
                                        <p:strVal val="visible"/>
                                      </p:to>
                                    </p:set>
                                    <p:animEffect transition="in" filter="wipe(left)">
                                      <p:cBhvr>
                                        <p:cTn id="33" dur="500"/>
                                        <p:tgtEl>
                                          <p:spTgt spid="6656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6567"/>
                                        </p:tgtEl>
                                        <p:attrNameLst>
                                          <p:attrName>style.visibility</p:attrName>
                                        </p:attrNameLst>
                                      </p:cBhvr>
                                      <p:to>
                                        <p:strVal val="visible"/>
                                      </p:to>
                                    </p:set>
                                    <p:animEffect transition="in" filter="wipe(left)">
                                      <p:cBhvr>
                                        <p:cTn id="38"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a:extLst>
              <a:ext uri="{FF2B5EF4-FFF2-40B4-BE49-F238E27FC236}">
                <a16:creationId xmlns:a16="http://schemas.microsoft.com/office/drawing/2014/main" id="{354E7781-55A7-443E-893B-73481A7414B3}"/>
              </a:ext>
            </a:extLst>
          </p:cNvPr>
          <p:cNvGrpSpPr>
            <a:grpSpLocks/>
          </p:cNvGrpSpPr>
          <p:nvPr/>
        </p:nvGrpSpPr>
        <p:grpSpPr bwMode="auto">
          <a:xfrm>
            <a:off x="684213" y="2025650"/>
            <a:ext cx="7064375" cy="490538"/>
            <a:chOff x="0" y="0"/>
            <a:chExt cx="11124" cy="772"/>
          </a:xfrm>
        </p:grpSpPr>
        <p:sp>
          <p:nvSpPr>
            <p:cNvPr id="2" name="Text Box 3">
              <a:extLst>
                <a:ext uri="{FF2B5EF4-FFF2-40B4-BE49-F238E27FC236}">
                  <a16:creationId xmlns:a16="http://schemas.microsoft.com/office/drawing/2014/main" id="{EEAF971E-7BAC-4FEA-9A7E-63B70E5AB167}"/>
                </a:ext>
              </a:extLst>
            </p:cNvPr>
            <p:cNvSpPr txBox="1">
              <a:spLocks noChangeArrowheads="1"/>
            </p:cNvSpPr>
            <p:nvPr/>
          </p:nvSpPr>
          <p:spPr bwMode="auto">
            <a:xfrm>
              <a:off x="0" y="0"/>
              <a:ext cx="5612" cy="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ea typeface="楷体_GB2312" pitchFamily="1" charset="-122"/>
                </a:rPr>
                <a:t>1、Au小于1，但一般</a:t>
              </a:r>
            </a:p>
          </p:txBody>
        </p:sp>
        <p:graphicFrame>
          <p:nvGraphicFramePr>
            <p:cNvPr id="67593" name="Object 4">
              <a:extLst>
                <a:ext uri="{FF2B5EF4-FFF2-40B4-BE49-F238E27FC236}">
                  <a16:creationId xmlns:a16="http://schemas.microsoft.com/office/drawing/2014/main" id="{57AB4DE5-BF24-4B83-BA48-FF2285AAE161}"/>
                </a:ext>
              </a:extLst>
            </p:cNvPr>
            <p:cNvGraphicFramePr>
              <a:graphicFrameLocks noChangeAspect="1"/>
            </p:cNvGraphicFramePr>
            <p:nvPr/>
          </p:nvGraphicFramePr>
          <p:xfrm>
            <a:off x="4649" y="56"/>
            <a:ext cx="3627" cy="677"/>
          </p:xfrm>
          <a:graphic>
            <a:graphicData uri="http://schemas.openxmlformats.org/presentationml/2006/ole">
              <mc:AlternateContent xmlns:mc="http://schemas.openxmlformats.org/markup-compatibility/2006">
                <mc:Choice xmlns:v="urn:schemas-microsoft-com:vml" Requires="v">
                  <p:oleObj spid="_x0000_s67596" r:id="rId3" imgW="1080438" imgH="228799" progId="Equation.3">
                    <p:embed/>
                  </p:oleObj>
                </mc:Choice>
                <mc:Fallback>
                  <p:oleObj r:id="rId3" imgW="1080438" imgH="22879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56"/>
                          <a:ext cx="3627" cy="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4" name="Text Box 5">
              <a:extLst>
                <a:ext uri="{FF2B5EF4-FFF2-40B4-BE49-F238E27FC236}">
                  <a16:creationId xmlns:a16="http://schemas.microsoft.com/office/drawing/2014/main" id="{87F7668D-307D-4C1A-801F-E8A1B2E40016}"/>
                </a:ext>
              </a:extLst>
            </p:cNvPr>
            <p:cNvSpPr txBox="1">
              <a:spLocks noChangeArrowheads="1"/>
            </p:cNvSpPr>
            <p:nvPr/>
          </p:nvSpPr>
          <p:spPr bwMode="auto">
            <a:xfrm>
              <a:off x="8209" y="12"/>
              <a:ext cx="2739" cy="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ea typeface="楷体_GB2312" pitchFamily="1" charset="-122"/>
                </a:rPr>
                <a:t>所以</a:t>
              </a:r>
            </a:p>
          </p:txBody>
        </p:sp>
        <p:graphicFrame>
          <p:nvGraphicFramePr>
            <p:cNvPr id="67595" name="Object 6">
              <a:extLst>
                <a:ext uri="{FF2B5EF4-FFF2-40B4-BE49-F238E27FC236}">
                  <a16:creationId xmlns:a16="http://schemas.microsoft.com/office/drawing/2014/main" id="{5E56339B-DA79-4ABE-81ED-0476C14A2B3C}"/>
                </a:ext>
              </a:extLst>
            </p:cNvPr>
            <p:cNvGraphicFramePr>
              <a:graphicFrameLocks noChangeAspect="1"/>
            </p:cNvGraphicFramePr>
            <p:nvPr/>
          </p:nvGraphicFramePr>
          <p:xfrm>
            <a:off x="9456" y="90"/>
            <a:ext cx="1669" cy="682"/>
          </p:xfrm>
          <a:graphic>
            <a:graphicData uri="http://schemas.openxmlformats.org/presentationml/2006/ole">
              <mc:AlternateContent xmlns:mc="http://schemas.openxmlformats.org/markup-compatibility/2006">
                <mc:Choice xmlns:v="urn:schemas-microsoft-com:vml" Requires="v">
                  <p:oleObj spid="_x0000_s67597" r:id="rId5" imgW="495730" imgH="228799" progId="Equation.3">
                    <p:embed/>
                  </p:oleObj>
                </mc:Choice>
                <mc:Fallback>
                  <p:oleObj r:id="rId5" imgW="495730" imgH="22879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6" y="90"/>
                          <a:ext cx="1669"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7591" name="Text Box 7">
            <a:extLst>
              <a:ext uri="{FF2B5EF4-FFF2-40B4-BE49-F238E27FC236}">
                <a16:creationId xmlns:a16="http://schemas.microsoft.com/office/drawing/2014/main" id="{A6996344-48F1-4BFD-8251-EF494B94EA69}"/>
              </a:ext>
            </a:extLst>
          </p:cNvPr>
          <p:cNvSpPr txBox="1">
            <a:spLocks noChangeArrowheads="1"/>
          </p:cNvSpPr>
          <p:nvPr/>
        </p:nvSpPr>
        <p:spPr bwMode="auto">
          <a:xfrm>
            <a:off x="836613" y="3870325"/>
            <a:ext cx="67960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a typeface="楷体_GB2312" pitchFamily="1" charset="-122"/>
              </a:rPr>
              <a:t>2</a:t>
            </a:r>
            <a:r>
              <a:rPr lang="zh-CN" altLang="en-US">
                <a:ea typeface="楷体_GB2312" pitchFamily="1" charset="-122"/>
              </a:rPr>
              <a:t>、输入输出同相，输出电压跟随输入电压，故称</a:t>
            </a:r>
            <a:r>
              <a:rPr lang="zh-CN" altLang="en-US">
                <a:solidFill>
                  <a:srgbClr val="FF3300"/>
                </a:solidFill>
                <a:ea typeface="楷体_GB2312" pitchFamily="1" charset="-122"/>
              </a:rPr>
              <a:t>电压跟随器</a:t>
            </a:r>
            <a:r>
              <a:rPr lang="zh-CN" altLang="en-US">
                <a:ea typeface="楷体_GB2312" pitchFamily="1" charset="-122"/>
              </a:rPr>
              <a:t>。</a:t>
            </a:r>
          </a:p>
        </p:txBody>
      </p:sp>
      <p:sp>
        <p:nvSpPr>
          <p:cNvPr id="67592" name="Text Box 8">
            <a:extLst>
              <a:ext uri="{FF2B5EF4-FFF2-40B4-BE49-F238E27FC236}">
                <a16:creationId xmlns:a16="http://schemas.microsoft.com/office/drawing/2014/main" id="{0AC7301D-A248-4E86-9F21-5D7676D5F5A8}"/>
              </a:ext>
            </a:extLst>
          </p:cNvPr>
          <p:cNvSpPr txBox="1">
            <a:spLocks noChangeArrowheads="1"/>
          </p:cNvSpPr>
          <p:nvPr/>
        </p:nvSpPr>
        <p:spPr bwMode="auto">
          <a:xfrm>
            <a:off x="1255713" y="2803525"/>
            <a:ext cx="6207125" cy="831850"/>
          </a:xfrm>
          <a:prstGeom prst="rect">
            <a:avLst/>
          </a:prstGeom>
          <a:noFill/>
          <a:ln w="9525">
            <a:solidFill>
              <a:srgbClr val="66FF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楷体_GB2312" pitchFamily="1" charset="-122"/>
              </a:rPr>
              <a:t>输出电压与输入电压近似相等，电压未被放大，但是电流放大了，即输出功率被放大了。</a:t>
            </a:r>
          </a:p>
        </p:txBody>
      </p:sp>
      <p:grpSp>
        <p:nvGrpSpPr>
          <p:cNvPr id="67589" name="Group 9">
            <a:extLst>
              <a:ext uri="{FF2B5EF4-FFF2-40B4-BE49-F238E27FC236}">
                <a16:creationId xmlns:a16="http://schemas.microsoft.com/office/drawing/2014/main" id="{0276E69D-79B1-4D0B-8357-9864DBDCBE70}"/>
              </a:ext>
            </a:extLst>
          </p:cNvPr>
          <p:cNvGrpSpPr>
            <a:grpSpLocks/>
          </p:cNvGrpSpPr>
          <p:nvPr/>
        </p:nvGrpSpPr>
        <p:grpSpPr bwMode="auto">
          <a:xfrm>
            <a:off x="2124075" y="944563"/>
            <a:ext cx="2816225" cy="882650"/>
            <a:chOff x="0" y="0"/>
            <a:chExt cx="1773" cy="556"/>
          </a:xfrm>
        </p:grpSpPr>
        <p:graphicFrame>
          <p:nvGraphicFramePr>
            <p:cNvPr id="67590" name="Object 10">
              <a:extLst>
                <a:ext uri="{FF2B5EF4-FFF2-40B4-BE49-F238E27FC236}">
                  <a16:creationId xmlns:a16="http://schemas.microsoft.com/office/drawing/2014/main" id="{C9D348A1-8F33-4B66-BF49-20715599E852}"/>
                </a:ext>
              </a:extLst>
            </p:cNvPr>
            <p:cNvGraphicFramePr>
              <a:graphicFrameLocks noChangeAspect="1"/>
            </p:cNvGraphicFramePr>
            <p:nvPr/>
          </p:nvGraphicFramePr>
          <p:xfrm>
            <a:off x="329" y="0"/>
            <a:ext cx="1444" cy="556"/>
          </p:xfrm>
          <a:graphic>
            <a:graphicData uri="http://schemas.openxmlformats.org/presentationml/2006/ole">
              <mc:AlternateContent xmlns:mc="http://schemas.openxmlformats.org/markup-compatibility/2006">
                <mc:Choice xmlns:v="urn:schemas-microsoft-com:vml" Requires="v">
                  <p:oleObj spid="_x0000_s67598" r:id="rId7" imgW="1092674" imgH="444693" progId="Equation.3">
                    <p:embed/>
                  </p:oleObj>
                </mc:Choice>
                <mc:Fallback>
                  <p:oleObj r:id="rId7" imgW="1092674" imgH="44469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 y="0"/>
                          <a:ext cx="1444"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1">
              <a:extLst>
                <a:ext uri="{FF2B5EF4-FFF2-40B4-BE49-F238E27FC236}">
                  <a16:creationId xmlns:a16="http://schemas.microsoft.com/office/drawing/2014/main" id="{05D3C56A-9C1D-4F27-9F79-9A86CB45EFF5}"/>
                </a:ext>
              </a:extLst>
            </p:cNvPr>
            <p:cNvSpPr txBox="1">
              <a:spLocks noChangeArrowheads="1"/>
            </p:cNvSpPr>
            <p:nvPr/>
          </p:nvSpPr>
          <p:spPr bwMode="auto">
            <a:xfrm>
              <a:off x="0" y="116"/>
              <a:ext cx="4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chemeClr val="accent2"/>
                  </a:solidFill>
                </a:rPr>
                <a:t>A</a:t>
              </a:r>
              <a:r>
                <a:rPr lang="en-US" altLang="zh-CN" sz="2800" baseline="-25000">
                  <a:solidFill>
                    <a:schemeClr val="accent2"/>
                  </a:solidFill>
                </a:rPr>
                <a:t>u</a:t>
              </a:r>
              <a:endParaRPr lang="en-US" altLang="zh-CN" sz="280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10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wipe(left)">
                                      <p:cBhvr>
                                        <p:cTn id="12" dur="500"/>
                                        <p:tgtEl>
                                          <p:spTgt spid="67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1">
                                            <p:txEl>
                                              <p:pRg st="0" end="0"/>
                                            </p:txEl>
                                          </p:spTgt>
                                        </p:tgtEl>
                                        <p:attrNameLst>
                                          <p:attrName>style.visibility</p:attrName>
                                        </p:attrNameLst>
                                      </p:cBhvr>
                                      <p:to>
                                        <p:strVal val="visible"/>
                                      </p:to>
                                    </p:set>
                                    <p:animEffect transition="in" filter="wipe(left)">
                                      <p:cBhvr>
                                        <p:cTn id="17" dur="500"/>
                                        <p:tgtEl>
                                          <p:spTgt spid="675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autoUpdateAnimBg="0"/>
      <p:bldP spid="67592"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24F9631-64D2-45B9-9CF5-D7E251BA2165}"/>
              </a:ext>
            </a:extLst>
          </p:cNvPr>
          <p:cNvSpPr>
            <a:spLocks noGrp="1" noChangeArrowheads="1"/>
          </p:cNvSpPr>
          <p:nvPr>
            <p:ph type="title"/>
          </p:nvPr>
        </p:nvSpPr>
        <p:spPr>
          <a:xfrm>
            <a:off x="685800" y="609600"/>
            <a:ext cx="7772400" cy="660400"/>
          </a:xfrm>
        </p:spPr>
        <p:txBody>
          <a:bodyPr/>
          <a:lstStyle/>
          <a:p>
            <a:pPr algn="l" eaLnBrk="1" hangingPunct="1"/>
            <a:r>
              <a:rPr lang="zh-CN" altLang="en-US" sz="2800" b="1">
                <a:solidFill>
                  <a:schemeClr val="accent2"/>
                </a:solidFill>
              </a:rPr>
              <a:t>2、输入电阻</a:t>
            </a:r>
          </a:p>
        </p:txBody>
      </p:sp>
      <p:grpSp>
        <p:nvGrpSpPr>
          <p:cNvPr id="68611" name="Group 3">
            <a:extLst>
              <a:ext uri="{FF2B5EF4-FFF2-40B4-BE49-F238E27FC236}">
                <a16:creationId xmlns:a16="http://schemas.microsoft.com/office/drawing/2014/main" id="{B3800FAA-94EE-4DA8-90A4-14E0DC30E6FE}"/>
              </a:ext>
            </a:extLst>
          </p:cNvPr>
          <p:cNvGrpSpPr>
            <a:grpSpLocks/>
          </p:cNvGrpSpPr>
          <p:nvPr/>
        </p:nvGrpSpPr>
        <p:grpSpPr bwMode="auto">
          <a:xfrm>
            <a:off x="215900" y="1304925"/>
            <a:ext cx="4592638" cy="3581400"/>
            <a:chOff x="0" y="0"/>
            <a:chExt cx="2893" cy="2256"/>
          </a:xfrm>
        </p:grpSpPr>
        <p:sp>
          <p:nvSpPr>
            <p:cNvPr id="68630" name="Oval 4">
              <a:extLst>
                <a:ext uri="{FF2B5EF4-FFF2-40B4-BE49-F238E27FC236}">
                  <a16:creationId xmlns:a16="http://schemas.microsoft.com/office/drawing/2014/main" id="{B80B3EA9-DDDE-41D8-B502-7A4B1B46FADC}"/>
                </a:ext>
              </a:extLst>
            </p:cNvPr>
            <p:cNvSpPr>
              <a:spLocks noChangeArrowheads="1"/>
            </p:cNvSpPr>
            <p:nvPr/>
          </p:nvSpPr>
          <p:spPr bwMode="auto">
            <a:xfrm>
              <a:off x="215" y="2184"/>
              <a:ext cx="71"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31" name="Oval 5">
              <a:extLst>
                <a:ext uri="{FF2B5EF4-FFF2-40B4-BE49-F238E27FC236}">
                  <a16:creationId xmlns:a16="http://schemas.microsoft.com/office/drawing/2014/main" id="{14B2B2BC-D9C7-4F71-A7E5-EB26AD8575AD}"/>
                </a:ext>
              </a:extLst>
            </p:cNvPr>
            <p:cNvSpPr>
              <a:spLocks noChangeArrowheads="1"/>
            </p:cNvSpPr>
            <p:nvPr/>
          </p:nvSpPr>
          <p:spPr bwMode="auto">
            <a:xfrm>
              <a:off x="244" y="372"/>
              <a:ext cx="71" cy="72"/>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32" name="Line 6">
              <a:extLst>
                <a:ext uri="{FF2B5EF4-FFF2-40B4-BE49-F238E27FC236}">
                  <a16:creationId xmlns:a16="http://schemas.microsoft.com/office/drawing/2014/main" id="{A4CBD281-113F-4680-B711-DF30DE305ABD}"/>
                </a:ext>
              </a:extLst>
            </p:cNvPr>
            <p:cNvSpPr>
              <a:spLocks noChangeShapeType="1"/>
            </p:cNvSpPr>
            <p:nvPr/>
          </p:nvSpPr>
          <p:spPr bwMode="auto">
            <a:xfrm flipH="1" flipV="1">
              <a:off x="252" y="2221"/>
              <a:ext cx="2641"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8633" name="Line 7">
              <a:extLst>
                <a:ext uri="{FF2B5EF4-FFF2-40B4-BE49-F238E27FC236}">
                  <a16:creationId xmlns:a16="http://schemas.microsoft.com/office/drawing/2014/main" id="{FCC10FCD-2CC0-418E-BD4C-A0A5040D130C}"/>
                </a:ext>
              </a:extLst>
            </p:cNvPr>
            <p:cNvSpPr>
              <a:spLocks noChangeShapeType="1"/>
            </p:cNvSpPr>
            <p:nvPr/>
          </p:nvSpPr>
          <p:spPr bwMode="auto">
            <a:xfrm flipV="1">
              <a:off x="1843" y="396"/>
              <a:ext cx="0" cy="9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8634" name="Line 8">
              <a:extLst>
                <a:ext uri="{FF2B5EF4-FFF2-40B4-BE49-F238E27FC236}">
                  <a16:creationId xmlns:a16="http://schemas.microsoft.com/office/drawing/2014/main" id="{3CC99D90-1060-4F10-AB8A-A5CBB7423818}"/>
                </a:ext>
              </a:extLst>
            </p:cNvPr>
            <p:cNvSpPr>
              <a:spLocks noChangeShapeType="1"/>
            </p:cNvSpPr>
            <p:nvPr/>
          </p:nvSpPr>
          <p:spPr bwMode="auto">
            <a:xfrm>
              <a:off x="315" y="396"/>
              <a:ext cx="1175"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8635" name="Group 9">
              <a:extLst>
                <a:ext uri="{FF2B5EF4-FFF2-40B4-BE49-F238E27FC236}">
                  <a16:creationId xmlns:a16="http://schemas.microsoft.com/office/drawing/2014/main" id="{6B3D50B7-047E-4057-8951-2571C58D7090}"/>
                </a:ext>
              </a:extLst>
            </p:cNvPr>
            <p:cNvGrpSpPr>
              <a:grpSpLocks/>
            </p:cNvGrpSpPr>
            <p:nvPr/>
          </p:nvGrpSpPr>
          <p:grpSpPr bwMode="auto">
            <a:xfrm>
              <a:off x="1713" y="588"/>
              <a:ext cx="259" cy="420"/>
              <a:chOff x="0" y="0"/>
              <a:chExt cx="264" cy="420"/>
            </a:xfrm>
          </p:grpSpPr>
          <p:sp>
            <p:nvSpPr>
              <p:cNvPr id="2" name="AutoShape 10">
                <a:extLst>
                  <a:ext uri="{FF2B5EF4-FFF2-40B4-BE49-F238E27FC236}">
                    <a16:creationId xmlns:a16="http://schemas.microsoft.com/office/drawing/2014/main" id="{368556B6-0F96-43A0-A0DA-10BB49D1613B}"/>
                  </a:ext>
                </a:extLst>
              </p:cNvPr>
              <p:cNvSpPr>
                <a:spLocks noChangeArrowheads="1"/>
              </p:cNvSpPr>
              <p:nvPr/>
            </p:nvSpPr>
            <p:spPr bwMode="auto">
              <a:xfrm>
                <a:off x="0" y="0"/>
                <a:ext cx="264" cy="420"/>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Line 11">
                <a:extLst>
                  <a:ext uri="{FF2B5EF4-FFF2-40B4-BE49-F238E27FC236}">
                    <a16:creationId xmlns:a16="http://schemas.microsoft.com/office/drawing/2014/main" id="{E7F56553-74B3-4F4C-A829-77C133BC69EB}"/>
                  </a:ext>
                </a:extLst>
              </p:cNvPr>
              <p:cNvSpPr>
                <a:spLocks noChangeShapeType="1"/>
              </p:cNvSpPr>
              <p:nvPr/>
            </p:nvSpPr>
            <p:spPr bwMode="auto">
              <a:xfrm>
                <a:off x="12" y="216"/>
                <a:ext cx="2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8636" name="Line 12">
              <a:extLst>
                <a:ext uri="{FF2B5EF4-FFF2-40B4-BE49-F238E27FC236}">
                  <a16:creationId xmlns:a16="http://schemas.microsoft.com/office/drawing/2014/main" id="{E10609DD-2C2C-4B37-B404-2AB31F529440}"/>
                </a:ext>
              </a:extLst>
            </p:cNvPr>
            <p:cNvSpPr>
              <a:spLocks noChangeShapeType="1"/>
            </p:cNvSpPr>
            <p:nvPr/>
          </p:nvSpPr>
          <p:spPr bwMode="auto">
            <a:xfrm flipH="1" flipV="1">
              <a:off x="1490" y="396"/>
              <a:ext cx="12"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8637" name="Rectangle 13">
              <a:extLst>
                <a:ext uri="{FF2B5EF4-FFF2-40B4-BE49-F238E27FC236}">
                  <a16:creationId xmlns:a16="http://schemas.microsoft.com/office/drawing/2014/main" id="{EE67EED9-6DCA-4582-97C6-7186DB150675}"/>
                </a:ext>
              </a:extLst>
            </p:cNvPr>
            <p:cNvSpPr>
              <a:spLocks noChangeArrowheads="1"/>
            </p:cNvSpPr>
            <p:nvPr/>
          </p:nvSpPr>
          <p:spPr bwMode="auto">
            <a:xfrm>
              <a:off x="1431" y="636"/>
              <a:ext cx="130"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38" name="Line 14">
              <a:extLst>
                <a:ext uri="{FF2B5EF4-FFF2-40B4-BE49-F238E27FC236}">
                  <a16:creationId xmlns:a16="http://schemas.microsoft.com/office/drawing/2014/main" id="{6E522096-2C2F-4D9C-9928-FB0899A47E5B}"/>
                </a:ext>
              </a:extLst>
            </p:cNvPr>
            <p:cNvSpPr>
              <a:spLocks noChangeShapeType="1"/>
            </p:cNvSpPr>
            <p:nvPr/>
          </p:nvSpPr>
          <p:spPr bwMode="auto">
            <a:xfrm>
              <a:off x="1831" y="396"/>
              <a:ext cx="1041" cy="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8639" name="Text Box 15">
              <a:extLst>
                <a:ext uri="{FF2B5EF4-FFF2-40B4-BE49-F238E27FC236}">
                  <a16:creationId xmlns:a16="http://schemas.microsoft.com/office/drawing/2014/main" id="{9E068D6F-89CB-40E5-A420-A4099A21E031}"/>
                </a:ext>
              </a:extLst>
            </p:cNvPr>
            <p:cNvSpPr txBox="1">
              <a:spLocks noChangeArrowheads="1"/>
            </p:cNvSpPr>
            <p:nvPr/>
          </p:nvSpPr>
          <p:spPr bwMode="auto">
            <a:xfrm>
              <a:off x="949" y="672"/>
              <a:ext cx="55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a:ea typeface="楷体_GB2312" pitchFamily="1" charset="-122"/>
                </a:rPr>
                <a:t>r</a:t>
              </a:r>
              <a:r>
                <a:rPr lang="en-US" altLang="zh-CN" baseline="-25000">
                  <a:ea typeface="楷体_GB2312" pitchFamily="1" charset="-122"/>
                </a:rPr>
                <a:t>be</a:t>
              </a:r>
              <a:endParaRPr lang="en-US" altLang="zh-CN">
                <a:ea typeface="楷体_GB2312" pitchFamily="1" charset="-122"/>
              </a:endParaRPr>
            </a:p>
          </p:txBody>
        </p:sp>
        <p:sp>
          <p:nvSpPr>
            <p:cNvPr id="68640" name="Line 16">
              <a:extLst>
                <a:ext uri="{FF2B5EF4-FFF2-40B4-BE49-F238E27FC236}">
                  <a16:creationId xmlns:a16="http://schemas.microsoft.com/office/drawing/2014/main" id="{516F1B84-1803-4003-817F-5FA493191FEA}"/>
                </a:ext>
              </a:extLst>
            </p:cNvPr>
            <p:cNvSpPr>
              <a:spLocks noChangeShapeType="1"/>
            </p:cNvSpPr>
            <p:nvPr/>
          </p:nvSpPr>
          <p:spPr bwMode="auto">
            <a:xfrm>
              <a:off x="2042" y="660"/>
              <a:ext cx="0" cy="40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1" name="Line 17">
              <a:extLst>
                <a:ext uri="{FF2B5EF4-FFF2-40B4-BE49-F238E27FC236}">
                  <a16:creationId xmlns:a16="http://schemas.microsoft.com/office/drawing/2014/main" id="{12B85EF6-9FB4-49E0-8733-91BC627CF29D}"/>
                </a:ext>
              </a:extLst>
            </p:cNvPr>
            <p:cNvSpPr>
              <a:spLocks noChangeShapeType="1"/>
            </p:cNvSpPr>
            <p:nvPr/>
          </p:nvSpPr>
          <p:spPr bwMode="auto">
            <a:xfrm>
              <a:off x="1149" y="300"/>
              <a:ext cx="259"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2" name="Line 18">
              <a:extLst>
                <a:ext uri="{FF2B5EF4-FFF2-40B4-BE49-F238E27FC236}">
                  <a16:creationId xmlns:a16="http://schemas.microsoft.com/office/drawing/2014/main" id="{24E75AC0-5C04-4458-85D1-9B146BCDD775}"/>
                </a:ext>
              </a:extLst>
            </p:cNvPr>
            <p:cNvSpPr>
              <a:spLocks noChangeShapeType="1"/>
            </p:cNvSpPr>
            <p:nvPr/>
          </p:nvSpPr>
          <p:spPr bwMode="auto">
            <a:xfrm flipV="1">
              <a:off x="832" y="417"/>
              <a:ext cx="0" cy="18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8643" name="Rectangle 19">
              <a:extLst>
                <a:ext uri="{FF2B5EF4-FFF2-40B4-BE49-F238E27FC236}">
                  <a16:creationId xmlns:a16="http://schemas.microsoft.com/office/drawing/2014/main" id="{E9B50B6B-85B0-436F-9F0A-CF5B4F402451}"/>
                </a:ext>
              </a:extLst>
            </p:cNvPr>
            <p:cNvSpPr>
              <a:spLocks noChangeArrowheads="1"/>
            </p:cNvSpPr>
            <p:nvPr/>
          </p:nvSpPr>
          <p:spPr bwMode="auto">
            <a:xfrm>
              <a:off x="773" y="1128"/>
              <a:ext cx="129"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44" name="Line 20">
              <a:extLst>
                <a:ext uri="{FF2B5EF4-FFF2-40B4-BE49-F238E27FC236}">
                  <a16:creationId xmlns:a16="http://schemas.microsoft.com/office/drawing/2014/main" id="{2AC62C6D-2070-4415-9CAD-DB333B1FDEFF}"/>
                </a:ext>
              </a:extLst>
            </p:cNvPr>
            <p:cNvSpPr>
              <a:spLocks noChangeShapeType="1"/>
            </p:cNvSpPr>
            <p:nvPr/>
          </p:nvSpPr>
          <p:spPr bwMode="auto">
            <a:xfrm>
              <a:off x="362" y="288"/>
              <a:ext cx="25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5" name="Line 21">
              <a:extLst>
                <a:ext uri="{FF2B5EF4-FFF2-40B4-BE49-F238E27FC236}">
                  <a16:creationId xmlns:a16="http://schemas.microsoft.com/office/drawing/2014/main" id="{1B006224-B2A1-422B-8A51-E3E8968937D6}"/>
                </a:ext>
              </a:extLst>
            </p:cNvPr>
            <p:cNvSpPr>
              <a:spLocks noChangeShapeType="1"/>
            </p:cNvSpPr>
            <p:nvPr/>
          </p:nvSpPr>
          <p:spPr bwMode="auto">
            <a:xfrm flipH="1">
              <a:off x="1948" y="288"/>
              <a:ext cx="353"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6" name="Line 22">
              <a:extLst>
                <a:ext uri="{FF2B5EF4-FFF2-40B4-BE49-F238E27FC236}">
                  <a16:creationId xmlns:a16="http://schemas.microsoft.com/office/drawing/2014/main" id="{3E009100-112E-469E-8592-0C47343459BF}"/>
                </a:ext>
              </a:extLst>
            </p:cNvPr>
            <p:cNvSpPr>
              <a:spLocks noChangeShapeType="1"/>
            </p:cNvSpPr>
            <p:nvPr/>
          </p:nvSpPr>
          <p:spPr bwMode="auto">
            <a:xfrm>
              <a:off x="299" y="1032"/>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7" name="Line 23">
              <a:extLst>
                <a:ext uri="{FF2B5EF4-FFF2-40B4-BE49-F238E27FC236}">
                  <a16:creationId xmlns:a16="http://schemas.microsoft.com/office/drawing/2014/main" id="{55CA072F-63B1-45EE-AC09-FE535F68F383}"/>
                </a:ext>
              </a:extLst>
            </p:cNvPr>
            <p:cNvSpPr>
              <a:spLocks noChangeShapeType="1"/>
            </p:cNvSpPr>
            <p:nvPr/>
          </p:nvSpPr>
          <p:spPr bwMode="auto">
            <a:xfrm>
              <a:off x="2515" y="1567"/>
              <a:ext cx="0" cy="4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48" name="Line 24">
              <a:extLst>
                <a:ext uri="{FF2B5EF4-FFF2-40B4-BE49-F238E27FC236}">
                  <a16:creationId xmlns:a16="http://schemas.microsoft.com/office/drawing/2014/main" id="{A87B5ACB-D28F-4ADF-9FEE-00439C0A1E63}"/>
                </a:ext>
              </a:extLst>
            </p:cNvPr>
            <p:cNvSpPr>
              <a:spLocks noChangeShapeType="1"/>
            </p:cNvSpPr>
            <p:nvPr/>
          </p:nvSpPr>
          <p:spPr bwMode="auto">
            <a:xfrm flipV="1">
              <a:off x="2890" y="398"/>
              <a:ext cx="0" cy="184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68649" name="Object 25">
              <a:extLst>
                <a:ext uri="{FF2B5EF4-FFF2-40B4-BE49-F238E27FC236}">
                  <a16:creationId xmlns:a16="http://schemas.microsoft.com/office/drawing/2014/main" id="{CB19D193-E756-4016-844A-1A284B45F5DC}"/>
                </a:ext>
              </a:extLst>
            </p:cNvPr>
            <p:cNvGraphicFramePr>
              <a:graphicFrameLocks noChangeAspect="1"/>
            </p:cNvGraphicFramePr>
            <p:nvPr/>
          </p:nvGraphicFramePr>
          <p:xfrm>
            <a:off x="0" y="1040"/>
            <a:ext cx="216" cy="304"/>
          </p:xfrm>
          <a:graphic>
            <a:graphicData uri="http://schemas.openxmlformats.org/presentationml/2006/ole">
              <mc:AlternateContent xmlns:mc="http://schemas.openxmlformats.org/markup-compatibility/2006">
                <mc:Choice xmlns:v="urn:schemas-microsoft-com:vml" Requires="v">
                  <p:oleObj spid="_x0000_s68673" r:id="rId3" imgW="190914" imgH="241825" progId="Equation.3">
                    <p:embed/>
                  </p:oleObj>
                </mc:Choice>
                <mc:Fallback>
                  <p:oleObj r:id="rId3" imgW="190914" imgH="241825"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40"/>
                          <a:ext cx="21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50" name="Object 26">
              <a:extLst>
                <a:ext uri="{FF2B5EF4-FFF2-40B4-BE49-F238E27FC236}">
                  <a16:creationId xmlns:a16="http://schemas.microsoft.com/office/drawing/2014/main" id="{3A75C53C-968D-486D-A73A-9DABF3642418}"/>
                </a:ext>
              </a:extLst>
            </p:cNvPr>
            <p:cNvGraphicFramePr>
              <a:graphicFrameLocks noChangeAspect="1"/>
            </p:cNvGraphicFramePr>
            <p:nvPr/>
          </p:nvGraphicFramePr>
          <p:xfrm>
            <a:off x="364" y="0"/>
            <a:ext cx="174" cy="304"/>
          </p:xfrm>
          <a:graphic>
            <a:graphicData uri="http://schemas.openxmlformats.org/presentationml/2006/ole">
              <mc:AlternateContent xmlns:mc="http://schemas.openxmlformats.org/markup-compatibility/2006">
                <mc:Choice xmlns:v="urn:schemas-microsoft-com:vml" Requires="v">
                  <p:oleObj spid="_x0000_s68674" r:id="rId5" imgW="152731" imgH="241825" progId="Equation.3">
                    <p:embed/>
                  </p:oleObj>
                </mc:Choice>
                <mc:Fallback>
                  <p:oleObj r:id="rId5" imgW="152731" imgH="241825"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 y="0"/>
                          <a:ext cx="17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51" name="Object 27">
              <a:extLst>
                <a:ext uri="{FF2B5EF4-FFF2-40B4-BE49-F238E27FC236}">
                  <a16:creationId xmlns:a16="http://schemas.microsoft.com/office/drawing/2014/main" id="{3CF741C0-6A2C-4333-9928-41516505E6DE}"/>
                </a:ext>
              </a:extLst>
            </p:cNvPr>
            <p:cNvGraphicFramePr>
              <a:graphicFrameLocks noChangeAspect="1"/>
            </p:cNvGraphicFramePr>
            <p:nvPr/>
          </p:nvGraphicFramePr>
          <p:xfrm>
            <a:off x="1148" y="12"/>
            <a:ext cx="203" cy="304"/>
          </p:xfrm>
          <a:graphic>
            <a:graphicData uri="http://schemas.openxmlformats.org/presentationml/2006/ole">
              <mc:AlternateContent xmlns:mc="http://schemas.openxmlformats.org/markup-compatibility/2006">
                <mc:Choice xmlns:v="urn:schemas-microsoft-com:vml" Requires="v">
                  <p:oleObj spid="_x0000_s68675" r:id="rId7" imgW="177954" imgH="241510" progId="Equation.3">
                    <p:embed/>
                  </p:oleObj>
                </mc:Choice>
                <mc:Fallback>
                  <p:oleObj r:id="rId7" imgW="177954" imgH="24151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 y="12"/>
                          <a:ext cx="20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52" name="Object 28">
              <a:extLst>
                <a:ext uri="{FF2B5EF4-FFF2-40B4-BE49-F238E27FC236}">
                  <a16:creationId xmlns:a16="http://schemas.microsoft.com/office/drawing/2014/main" id="{D5654152-F7D6-409B-8829-FBD1CF180EF8}"/>
                </a:ext>
              </a:extLst>
            </p:cNvPr>
            <p:cNvGraphicFramePr>
              <a:graphicFrameLocks noChangeAspect="1"/>
            </p:cNvGraphicFramePr>
            <p:nvPr/>
          </p:nvGraphicFramePr>
          <p:xfrm>
            <a:off x="2106" y="40"/>
            <a:ext cx="188" cy="304"/>
          </p:xfrm>
          <a:graphic>
            <a:graphicData uri="http://schemas.openxmlformats.org/presentationml/2006/ole">
              <mc:AlternateContent xmlns:mc="http://schemas.openxmlformats.org/markup-compatibility/2006">
                <mc:Choice xmlns:v="urn:schemas-microsoft-com:vml" Requires="v">
                  <p:oleObj spid="_x0000_s68676" r:id="rId9" imgW="165387" imgH="241720" progId="Equation.3">
                    <p:embed/>
                  </p:oleObj>
                </mc:Choice>
                <mc:Fallback>
                  <p:oleObj r:id="rId9" imgW="165387" imgH="24172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6" y="40"/>
                          <a:ext cx="18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53" name="Object 29">
              <a:extLst>
                <a:ext uri="{FF2B5EF4-FFF2-40B4-BE49-F238E27FC236}">
                  <a16:creationId xmlns:a16="http://schemas.microsoft.com/office/drawing/2014/main" id="{8D32AED0-33ED-4865-B744-4CBD163D5F32}"/>
                </a:ext>
              </a:extLst>
            </p:cNvPr>
            <p:cNvGraphicFramePr>
              <a:graphicFrameLocks noChangeAspect="1"/>
            </p:cNvGraphicFramePr>
            <p:nvPr/>
          </p:nvGraphicFramePr>
          <p:xfrm>
            <a:off x="2593" y="1591"/>
            <a:ext cx="232" cy="304"/>
          </p:xfrm>
          <a:graphic>
            <a:graphicData uri="http://schemas.openxmlformats.org/presentationml/2006/ole">
              <mc:AlternateContent xmlns:mc="http://schemas.openxmlformats.org/markup-compatibility/2006">
                <mc:Choice xmlns:v="urn:schemas-microsoft-com:vml" Requires="v">
                  <p:oleObj spid="_x0000_s68677" r:id="rId11" imgW="203553" imgH="241720" progId="Equation.3">
                    <p:embed/>
                  </p:oleObj>
                </mc:Choice>
                <mc:Fallback>
                  <p:oleObj r:id="rId11" imgW="203553" imgH="24172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3" y="1591"/>
                          <a:ext cx="23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54" name="Object 30">
              <a:extLst>
                <a:ext uri="{FF2B5EF4-FFF2-40B4-BE49-F238E27FC236}">
                  <a16:creationId xmlns:a16="http://schemas.microsoft.com/office/drawing/2014/main" id="{2134F124-006C-45A6-B8A2-37481402455F}"/>
                </a:ext>
              </a:extLst>
            </p:cNvPr>
            <p:cNvGraphicFramePr>
              <a:graphicFrameLocks noChangeAspect="1"/>
            </p:cNvGraphicFramePr>
            <p:nvPr/>
          </p:nvGraphicFramePr>
          <p:xfrm>
            <a:off x="2093" y="664"/>
            <a:ext cx="333" cy="304"/>
          </p:xfrm>
          <a:graphic>
            <a:graphicData uri="http://schemas.openxmlformats.org/presentationml/2006/ole">
              <mc:AlternateContent xmlns:mc="http://schemas.openxmlformats.org/markup-compatibility/2006">
                <mc:Choice xmlns:v="urn:schemas-microsoft-com:vml" Requires="v">
                  <p:oleObj spid="_x0000_s68678" r:id="rId13" imgW="292608" imgH="241720" progId="Equation.3">
                    <p:embed/>
                  </p:oleObj>
                </mc:Choice>
                <mc:Fallback>
                  <p:oleObj r:id="rId13" imgW="292608" imgH="24172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3" y="664"/>
                          <a:ext cx="33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Line 31">
              <a:extLst>
                <a:ext uri="{FF2B5EF4-FFF2-40B4-BE49-F238E27FC236}">
                  <a16:creationId xmlns:a16="http://schemas.microsoft.com/office/drawing/2014/main" id="{2B4AD1F8-0467-46E9-ACB0-509393358331}"/>
                </a:ext>
              </a:extLst>
            </p:cNvPr>
            <p:cNvSpPr>
              <a:spLocks noChangeShapeType="1"/>
            </p:cNvSpPr>
            <p:nvPr/>
          </p:nvSpPr>
          <p:spPr bwMode="auto">
            <a:xfrm>
              <a:off x="1490" y="1354"/>
              <a:ext cx="3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56" name="Line 32">
              <a:extLst>
                <a:ext uri="{FF2B5EF4-FFF2-40B4-BE49-F238E27FC236}">
                  <a16:creationId xmlns:a16="http://schemas.microsoft.com/office/drawing/2014/main" id="{84CDC174-7F6B-4321-936F-D85EDFDE7E0C}"/>
                </a:ext>
              </a:extLst>
            </p:cNvPr>
            <p:cNvSpPr>
              <a:spLocks noChangeShapeType="1"/>
            </p:cNvSpPr>
            <p:nvPr/>
          </p:nvSpPr>
          <p:spPr bwMode="auto">
            <a:xfrm>
              <a:off x="1666" y="1354"/>
              <a:ext cx="0" cy="8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57" name="Rectangle 33">
              <a:extLst>
                <a:ext uri="{FF2B5EF4-FFF2-40B4-BE49-F238E27FC236}">
                  <a16:creationId xmlns:a16="http://schemas.microsoft.com/office/drawing/2014/main" id="{46C4725C-7E7A-45A4-B524-FAD3E994402E}"/>
                </a:ext>
              </a:extLst>
            </p:cNvPr>
            <p:cNvSpPr>
              <a:spLocks noChangeArrowheads="1"/>
            </p:cNvSpPr>
            <p:nvPr/>
          </p:nvSpPr>
          <p:spPr bwMode="auto">
            <a:xfrm>
              <a:off x="1596" y="1560"/>
              <a:ext cx="129"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8658" name="Object 34">
              <a:extLst>
                <a:ext uri="{FF2B5EF4-FFF2-40B4-BE49-F238E27FC236}">
                  <a16:creationId xmlns:a16="http://schemas.microsoft.com/office/drawing/2014/main" id="{E8005933-95E8-4028-8600-F08E3E624EA8}"/>
                </a:ext>
              </a:extLst>
            </p:cNvPr>
            <p:cNvGraphicFramePr>
              <a:graphicFrameLocks noChangeAspect="1"/>
            </p:cNvGraphicFramePr>
            <p:nvPr/>
          </p:nvGraphicFramePr>
          <p:xfrm>
            <a:off x="489" y="1196"/>
            <a:ext cx="251" cy="271"/>
          </p:xfrm>
          <a:graphic>
            <a:graphicData uri="http://schemas.openxmlformats.org/presentationml/2006/ole">
              <mc:AlternateContent xmlns:mc="http://schemas.openxmlformats.org/markup-compatibility/2006">
                <mc:Choice xmlns:v="urn:schemas-microsoft-com:vml" Requires="v">
                  <p:oleObj spid="_x0000_s68679" r:id="rId15" imgW="216181" imgH="228898" progId="Equation.3">
                    <p:embed/>
                  </p:oleObj>
                </mc:Choice>
                <mc:Fallback>
                  <p:oleObj r:id="rId15" imgW="216181" imgH="228898"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 y="1196"/>
                          <a:ext cx="25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59" name="Text Box 35">
              <a:extLst>
                <a:ext uri="{FF2B5EF4-FFF2-40B4-BE49-F238E27FC236}">
                  <a16:creationId xmlns:a16="http://schemas.microsoft.com/office/drawing/2014/main" id="{363A14DD-1A0A-469F-AC1A-A9D8DBBA19BC}"/>
                </a:ext>
              </a:extLst>
            </p:cNvPr>
            <p:cNvSpPr txBox="1">
              <a:spLocks noChangeArrowheads="1"/>
            </p:cNvSpPr>
            <p:nvPr/>
          </p:nvSpPr>
          <p:spPr bwMode="auto">
            <a:xfrm>
              <a:off x="1093" y="1601"/>
              <a:ext cx="6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e</a:t>
              </a:r>
              <a:endParaRPr lang="en-US" altLang="zh-CN">
                <a:ea typeface="楷体_GB2312" pitchFamily="1" charset="-122"/>
              </a:endParaRPr>
            </a:p>
          </p:txBody>
        </p:sp>
        <p:sp>
          <p:nvSpPr>
            <p:cNvPr id="5" name="Line 36">
              <a:extLst>
                <a:ext uri="{FF2B5EF4-FFF2-40B4-BE49-F238E27FC236}">
                  <a16:creationId xmlns:a16="http://schemas.microsoft.com/office/drawing/2014/main" id="{A144EC72-A9C2-4A3F-A968-5C668994D101}"/>
                </a:ext>
              </a:extLst>
            </p:cNvPr>
            <p:cNvSpPr>
              <a:spLocks noChangeShapeType="1"/>
            </p:cNvSpPr>
            <p:nvPr/>
          </p:nvSpPr>
          <p:spPr bwMode="auto">
            <a:xfrm>
              <a:off x="1836" y="1357"/>
              <a:ext cx="5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61" name="Line 37">
              <a:extLst>
                <a:ext uri="{FF2B5EF4-FFF2-40B4-BE49-F238E27FC236}">
                  <a16:creationId xmlns:a16="http://schemas.microsoft.com/office/drawing/2014/main" id="{16329536-BC44-4633-BCF2-EF7A08CCA293}"/>
                </a:ext>
              </a:extLst>
            </p:cNvPr>
            <p:cNvSpPr>
              <a:spLocks noChangeShapeType="1"/>
            </p:cNvSpPr>
            <p:nvPr/>
          </p:nvSpPr>
          <p:spPr bwMode="auto">
            <a:xfrm>
              <a:off x="2353" y="1357"/>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662" name="Rectangle 38">
              <a:extLst>
                <a:ext uri="{FF2B5EF4-FFF2-40B4-BE49-F238E27FC236}">
                  <a16:creationId xmlns:a16="http://schemas.microsoft.com/office/drawing/2014/main" id="{11BBB32D-11C1-46D3-BA61-A163FAF387E3}"/>
                </a:ext>
              </a:extLst>
            </p:cNvPr>
            <p:cNvSpPr>
              <a:spLocks noChangeArrowheads="1"/>
            </p:cNvSpPr>
            <p:nvPr/>
          </p:nvSpPr>
          <p:spPr bwMode="auto">
            <a:xfrm>
              <a:off x="2288" y="1561"/>
              <a:ext cx="130" cy="3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63" name="Text Box 39">
              <a:extLst>
                <a:ext uri="{FF2B5EF4-FFF2-40B4-BE49-F238E27FC236}">
                  <a16:creationId xmlns:a16="http://schemas.microsoft.com/office/drawing/2014/main" id="{F054287D-11A5-4AF0-94F4-0CC670B6FCE0}"/>
                </a:ext>
              </a:extLst>
            </p:cNvPr>
            <p:cNvSpPr txBox="1">
              <a:spLocks noChangeArrowheads="1"/>
            </p:cNvSpPr>
            <p:nvPr/>
          </p:nvSpPr>
          <p:spPr bwMode="auto">
            <a:xfrm>
              <a:off x="1790" y="1590"/>
              <a:ext cx="6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a:ea typeface="楷体_GB2312" pitchFamily="1" charset="-122"/>
                </a:rPr>
                <a:t>R</a:t>
              </a:r>
              <a:r>
                <a:rPr lang="en-US" altLang="zh-CN" baseline="-25000">
                  <a:ea typeface="楷体_GB2312" pitchFamily="1" charset="-122"/>
                </a:rPr>
                <a:t>L</a:t>
              </a:r>
              <a:endParaRPr lang="en-US" altLang="zh-CN">
                <a:ea typeface="楷体_GB2312" pitchFamily="1" charset="-122"/>
              </a:endParaRPr>
            </a:p>
          </p:txBody>
        </p:sp>
        <p:sp>
          <p:nvSpPr>
            <p:cNvPr id="68664" name="Oval 40">
              <a:extLst>
                <a:ext uri="{FF2B5EF4-FFF2-40B4-BE49-F238E27FC236}">
                  <a16:creationId xmlns:a16="http://schemas.microsoft.com/office/drawing/2014/main" id="{18DA6373-338D-4C0D-A3A9-65129979BA67}"/>
                </a:ext>
              </a:extLst>
            </p:cNvPr>
            <p:cNvSpPr>
              <a:spLocks noChangeArrowheads="1"/>
            </p:cNvSpPr>
            <p:nvPr/>
          </p:nvSpPr>
          <p:spPr bwMode="auto">
            <a:xfrm>
              <a:off x="798" y="369"/>
              <a:ext cx="54"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65" name="Oval 41">
              <a:extLst>
                <a:ext uri="{FF2B5EF4-FFF2-40B4-BE49-F238E27FC236}">
                  <a16:creationId xmlns:a16="http://schemas.microsoft.com/office/drawing/2014/main" id="{C7ADB9F2-303B-431F-A09A-BC3FC4CA9E1F}"/>
                </a:ext>
              </a:extLst>
            </p:cNvPr>
            <p:cNvSpPr>
              <a:spLocks noChangeArrowheads="1"/>
            </p:cNvSpPr>
            <p:nvPr/>
          </p:nvSpPr>
          <p:spPr bwMode="auto">
            <a:xfrm>
              <a:off x="798" y="2181"/>
              <a:ext cx="54"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Oval 42">
              <a:extLst>
                <a:ext uri="{FF2B5EF4-FFF2-40B4-BE49-F238E27FC236}">
                  <a16:creationId xmlns:a16="http://schemas.microsoft.com/office/drawing/2014/main" id="{EA032C6E-42EA-4692-A6F9-5AF1676600EC}"/>
                </a:ext>
              </a:extLst>
            </p:cNvPr>
            <p:cNvSpPr>
              <a:spLocks noChangeArrowheads="1"/>
            </p:cNvSpPr>
            <p:nvPr/>
          </p:nvSpPr>
          <p:spPr bwMode="auto">
            <a:xfrm>
              <a:off x="1633" y="2181"/>
              <a:ext cx="54"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67" name="Oval 43">
              <a:extLst>
                <a:ext uri="{FF2B5EF4-FFF2-40B4-BE49-F238E27FC236}">
                  <a16:creationId xmlns:a16="http://schemas.microsoft.com/office/drawing/2014/main" id="{3F5F2716-D95D-49E3-B0E4-D7C336AD1917}"/>
                </a:ext>
              </a:extLst>
            </p:cNvPr>
            <p:cNvSpPr>
              <a:spLocks noChangeArrowheads="1"/>
            </p:cNvSpPr>
            <p:nvPr/>
          </p:nvSpPr>
          <p:spPr bwMode="auto">
            <a:xfrm>
              <a:off x="2316" y="2193"/>
              <a:ext cx="55"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68" name="Oval 44">
              <a:extLst>
                <a:ext uri="{FF2B5EF4-FFF2-40B4-BE49-F238E27FC236}">
                  <a16:creationId xmlns:a16="http://schemas.microsoft.com/office/drawing/2014/main" id="{9D21AE03-79C2-4EFF-904D-03AAF1621C68}"/>
                </a:ext>
              </a:extLst>
            </p:cNvPr>
            <p:cNvSpPr>
              <a:spLocks noChangeArrowheads="1"/>
            </p:cNvSpPr>
            <p:nvPr/>
          </p:nvSpPr>
          <p:spPr bwMode="auto">
            <a:xfrm>
              <a:off x="1807" y="1317"/>
              <a:ext cx="54"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69" name="Oval 45">
              <a:extLst>
                <a:ext uri="{FF2B5EF4-FFF2-40B4-BE49-F238E27FC236}">
                  <a16:creationId xmlns:a16="http://schemas.microsoft.com/office/drawing/2014/main" id="{4F3E3E57-D8D9-4047-8EA0-9880B19E356B}"/>
                </a:ext>
              </a:extLst>
            </p:cNvPr>
            <p:cNvSpPr>
              <a:spLocks noChangeArrowheads="1"/>
            </p:cNvSpPr>
            <p:nvPr/>
          </p:nvSpPr>
          <p:spPr bwMode="auto">
            <a:xfrm>
              <a:off x="1633" y="1317"/>
              <a:ext cx="54" cy="6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Line 46">
              <a:extLst>
                <a:ext uri="{FF2B5EF4-FFF2-40B4-BE49-F238E27FC236}">
                  <a16:creationId xmlns:a16="http://schemas.microsoft.com/office/drawing/2014/main" id="{1EBD8FE5-ABEE-4926-B87B-1A20CF3743A7}"/>
                </a:ext>
              </a:extLst>
            </p:cNvPr>
            <p:cNvSpPr>
              <a:spLocks noChangeShapeType="1"/>
            </p:cNvSpPr>
            <p:nvPr/>
          </p:nvSpPr>
          <p:spPr bwMode="auto">
            <a:xfrm>
              <a:off x="762" y="656"/>
              <a:ext cx="0" cy="2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8655" name="Group 47">
            <a:extLst>
              <a:ext uri="{FF2B5EF4-FFF2-40B4-BE49-F238E27FC236}">
                <a16:creationId xmlns:a16="http://schemas.microsoft.com/office/drawing/2014/main" id="{CDE85AE4-2859-427D-819B-FABE0E59DEAA}"/>
              </a:ext>
            </a:extLst>
          </p:cNvPr>
          <p:cNvGrpSpPr>
            <a:grpSpLocks/>
          </p:cNvGrpSpPr>
          <p:nvPr/>
        </p:nvGrpSpPr>
        <p:grpSpPr bwMode="auto">
          <a:xfrm>
            <a:off x="4930775" y="931863"/>
            <a:ext cx="3516313" cy="1135062"/>
            <a:chOff x="0" y="0"/>
            <a:chExt cx="2215" cy="715"/>
          </a:xfrm>
        </p:grpSpPr>
        <p:sp>
          <p:nvSpPr>
            <p:cNvPr id="68626" name="Rectangle 48">
              <a:extLst>
                <a:ext uri="{FF2B5EF4-FFF2-40B4-BE49-F238E27FC236}">
                  <a16:creationId xmlns:a16="http://schemas.microsoft.com/office/drawing/2014/main" id="{A613F507-9C6B-416F-B828-5C9072543E3D}"/>
                </a:ext>
              </a:extLst>
            </p:cNvPr>
            <p:cNvSpPr>
              <a:spLocks noChangeArrowheads="1"/>
            </p:cNvSpPr>
            <p:nvPr/>
          </p:nvSpPr>
          <p:spPr bwMode="auto">
            <a:xfrm>
              <a:off x="0" y="0"/>
              <a:ext cx="2215" cy="715"/>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8627" name="Group 49">
              <a:extLst>
                <a:ext uri="{FF2B5EF4-FFF2-40B4-BE49-F238E27FC236}">
                  <a16:creationId xmlns:a16="http://schemas.microsoft.com/office/drawing/2014/main" id="{86374C7D-C224-4C54-95E7-A301315EAA98}"/>
                </a:ext>
              </a:extLst>
            </p:cNvPr>
            <p:cNvGrpSpPr>
              <a:grpSpLocks noChangeAspect="1"/>
            </p:cNvGrpSpPr>
            <p:nvPr/>
          </p:nvGrpSpPr>
          <p:grpSpPr bwMode="auto">
            <a:xfrm>
              <a:off x="231" y="58"/>
              <a:ext cx="1934" cy="603"/>
              <a:chOff x="0" y="0"/>
              <a:chExt cx="1934" cy="603"/>
            </a:xfrm>
          </p:grpSpPr>
          <p:graphicFrame>
            <p:nvGraphicFramePr>
              <p:cNvPr id="68628" name="Object 50">
                <a:extLst>
                  <a:ext uri="{FF2B5EF4-FFF2-40B4-BE49-F238E27FC236}">
                    <a16:creationId xmlns:a16="http://schemas.microsoft.com/office/drawing/2014/main" id="{54B96830-26F6-460A-9C05-23A6582AD962}"/>
                  </a:ext>
                </a:extLst>
              </p:cNvPr>
              <p:cNvGraphicFramePr>
                <a:graphicFrameLocks noChangeAspect="1"/>
              </p:cNvGraphicFramePr>
              <p:nvPr/>
            </p:nvGraphicFramePr>
            <p:xfrm>
              <a:off x="0" y="0"/>
              <a:ext cx="1383" cy="284"/>
            </p:xfrm>
            <a:graphic>
              <a:graphicData uri="http://schemas.openxmlformats.org/presentationml/2006/ole">
                <mc:AlternateContent xmlns:mc="http://schemas.openxmlformats.org/markup-compatibility/2006">
                  <mc:Choice xmlns:v="urn:schemas-microsoft-com:vml" Requires="v">
                    <p:oleObj spid="_x0000_s68680" r:id="rId17" imgW="1079969" imgH="241405" progId="Equation.3">
                      <p:embed/>
                    </p:oleObj>
                  </mc:Choice>
                  <mc:Fallback>
                    <p:oleObj r:id="rId17" imgW="1079969" imgH="241405"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8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Object 51">
                <a:extLst>
                  <a:ext uri="{FF2B5EF4-FFF2-40B4-BE49-F238E27FC236}">
                    <a16:creationId xmlns:a16="http://schemas.microsoft.com/office/drawing/2014/main" id="{C7F039FF-EF3B-4FF1-B7CF-4DB89B2D671A}"/>
                  </a:ext>
                </a:extLst>
              </p:cNvPr>
              <p:cNvGraphicFramePr>
                <a:graphicFrameLocks noChangeAspect="1"/>
              </p:cNvGraphicFramePr>
              <p:nvPr/>
            </p:nvGraphicFramePr>
            <p:xfrm>
              <a:off x="257" y="318"/>
              <a:ext cx="1677" cy="285"/>
            </p:xfrm>
            <a:graphic>
              <a:graphicData uri="http://schemas.openxmlformats.org/presentationml/2006/ole">
                <mc:AlternateContent xmlns:mc="http://schemas.openxmlformats.org/markup-compatibility/2006">
                  <mc:Choice xmlns:v="urn:schemas-microsoft-com:vml" Requires="v">
                    <p:oleObj spid="_x0000_s68681" r:id="rId19" imgW="1308668" imgH="241405" progId="Equation.3">
                      <p:embed/>
                    </p:oleObj>
                  </mc:Choice>
                  <mc:Fallback>
                    <p:oleObj r:id="rId19" imgW="1308668" imgH="241405"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 y="318"/>
                            <a:ext cx="167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8660" name="Group 52">
            <a:extLst>
              <a:ext uri="{FF2B5EF4-FFF2-40B4-BE49-F238E27FC236}">
                <a16:creationId xmlns:a16="http://schemas.microsoft.com/office/drawing/2014/main" id="{98E31DB1-07D1-412F-9C5A-4558765FBCA1}"/>
              </a:ext>
            </a:extLst>
          </p:cNvPr>
          <p:cNvGrpSpPr>
            <a:grpSpLocks/>
          </p:cNvGrpSpPr>
          <p:nvPr/>
        </p:nvGrpSpPr>
        <p:grpSpPr bwMode="auto">
          <a:xfrm>
            <a:off x="1728788" y="2300288"/>
            <a:ext cx="601662" cy="3213100"/>
            <a:chOff x="0" y="0"/>
            <a:chExt cx="379" cy="2024"/>
          </a:xfrm>
        </p:grpSpPr>
        <p:sp>
          <p:nvSpPr>
            <p:cNvPr id="68621" name="Line 53">
              <a:extLst>
                <a:ext uri="{FF2B5EF4-FFF2-40B4-BE49-F238E27FC236}">
                  <a16:creationId xmlns:a16="http://schemas.microsoft.com/office/drawing/2014/main" id="{DE82E127-F0DD-43AC-A8E0-181416118C5D}"/>
                </a:ext>
              </a:extLst>
            </p:cNvPr>
            <p:cNvSpPr>
              <a:spLocks noChangeShapeType="1"/>
            </p:cNvSpPr>
            <p:nvPr/>
          </p:nvSpPr>
          <p:spPr bwMode="auto">
            <a:xfrm>
              <a:off x="0" y="0"/>
              <a:ext cx="1" cy="18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622" name="Group 54">
              <a:extLst>
                <a:ext uri="{FF2B5EF4-FFF2-40B4-BE49-F238E27FC236}">
                  <a16:creationId xmlns:a16="http://schemas.microsoft.com/office/drawing/2014/main" id="{BEE5F5E4-B109-412C-8752-83EB84DF127F}"/>
                </a:ext>
              </a:extLst>
            </p:cNvPr>
            <p:cNvGrpSpPr>
              <a:grpSpLocks/>
            </p:cNvGrpSpPr>
            <p:nvPr/>
          </p:nvGrpSpPr>
          <p:grpSpPr bwMode="auto">
            <a:xfrm>
              <a:off x="0" y="0"/>
              <a:ext cx="379" cy="2024"/>
              <a:chOff x="0" y="0"/>
              <a:chExt cx="379" cy="2024"/>
            </a:xfrm>
          </p:grpSpPr>
          <p:sp>
            <p:nvSpPr>
              <p:cNvPr id="68623" name="Line 55">
                <a:extLst>
                  <a:ext uri="{FF2B5EF4-FFF2-40B4-BE49-F238E27FC236}">
                    <a16:creationId xmlns:a16="http://schemas.microsoft.com/office/drawing/2014/main" id="{D7EF19BC-F306-49B8-8CEA-C5B72DD1233B}"/>
                  </a:ext>
                </a:extLst>
              </p:cNvPr>
              <p:cNvSpPr>
                <a:spLocks noChangeShapeType="1"/>
              </p:cNvSpPr>
              <p:nvPr/>
            </p:nvSpPr>
            <p:spPr bwMode="auto">
              <a:xfrm>
                <a:off x="0" y="0"/>
                <a:ext cx="24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4" name="Text Box 56">
                <a:extLst>
                  <a:ext uri="{FF2B5EF4-FFF2-40B4-BE49-F238E27FC236}">
                    <a16:creationId xmlns:a16="http://schemas.microsoft.com/office/drawing/2014/main" id="{B4021DF9-3181-41FC-9FD6-134C41CBAC41}"/>
                  </a:ext>
                </a:extLst>
              </p:cNvPr>
              <p:cNvSpPr txBox="1">
                <a:spLocks noChangeArrowheads="1"/>
              </p:cNvSpPr>
              <p:nvPr/>
            </p:nvSpPr>
            <p:spPr bwMode="auto">
              <a:xfrm>
                <a:off x="88" y="1736"/>
                <a:ext cx="2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R</a:t>
                </a:r>
                <a:r>
                  <a:rPr lang="en-US" altLang="zh-CN" baseline="-25000"/>
                  <a:t>i</a:t>
                </a:r>
                <a:endParaRPr lang="en-US" altLang="zh-CN" b="0">
                  <a:latin typeface="Tahoma" panose="020B0604030504040204" pitchFamily="34" charset="0"/>
                </a:endParaRPr>
              </a:p>
            </p:txBody>
          </p:sp>
          <p:sp>
            <p:nvSpPr>
              <p:cNvPr id="68625" name="Line 57">
                <a:extLst>
                  <a:ext uri="{FF2B5EF4-FFF2-40B4-BE49-F238E27FC236}">
                    <a16:creationId xmlns:a16="http://schemas.microsoft.com/office/drawing/2014/main" id="{97D0F16E-0D5B-4852-BA39-E330560C5C0D}"/>
                  </a:ext>
                </a:extLst>
              </p:cNvPr>
              <p:cNvSpPr>
                <a:spLocks noChangeShapeType="1"/>
              </p:cNvSpPr>
              <p:nvPr/>
            </p:nvSpPr>
            <p:spPr bwMode="auto">
              <a:xfrm flipH="1">
                <a:off x="308" y="1752"/>
                <a:ext cx="48" cy="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68666" name="Group 58">
            <a:extLst>
              <a:ext uri="{FF2B5EF4-FFF2-40B4-BE49-F238E27FC236}">
                <a16:creationId xmlns:a16="http://schemas.microsoft.com/office/drawing/2014/main" id="{B1ED3FE2-AD94-490A-9100-EE87002A0E5F}"/>
              </a:ext>
            </a:extLst>
          </p:cNvPr>
          <p:cNvGrpSpPr>
            <a:grpSpLocks/>
          </p:cNvGrpSpPr>
          <p:nvPr/>
        </p:nvGrpSpPr>
        <p:grpSpPr bwMode="auto">
          <a:xfrm>
            <a:off x="585788" y="2376488"/>
            <a:ext cx="520700" cy="3200400"/>
            <a:chOff x="0" y="0"/>
            <a:chExt cx="328" cy="2016"/>
          </a:xfrm>
        </p:grpSpPr>
        <p:sp>
          <p:nvSpPr>
            <p:cNvPr id="68618" name="Line 59">
              <a:extLst>
                <a:ext uri="{FF2B5EF4-FFF2-40B4-BE49-F238E27FC236}">
                  <a16:creationId xmlns:a16="http://schemas.microsoft.com/office/drawing/2014/main" id="{AE9C4F0D-7ECA-4DBF-8923-33DAD5806663}"/>
                </a:ext>
              </a:extLst>
            </p:cNvPr>
            <p:cNvSpPr>
              <a:spLocks noChangeShapeType="1"/>
            </p:cNvSpPr>
            <p:nvPr/>
          </p:nvSpPr>
          <p:spPr bwMode="auto">
            <a:xfrm>
              <a:off x="0" y="0"/>
              <a:ext cx="24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9" name="Line 60">
              <a:extLst>
                <a:ext uri="{FF2B5EF4-FFF2-40B4-BE49-F238E27FC236}">
                  <a16:creationId xmlns:a16="http://schemas.microsoft.com/office/drawing/2014/main" id="{696226B8-0A06-4E20-9341-ABF0D6D3A7BE}"/>
                </a:ext>
              </a:extLst>
            </p:cNvPr>
            <p:cNvSpPr>
              <a:spLocks noChangeShapeType="1"/>
            </p:cNvSpPr>
            <p:nvPr/>
          </p:nvSpPr>
          <p:spPr bwMode="auto">
            <a:xfrm>
              <a:off x="0" y="0"/>
              <a:ext cx="0" cy="18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0" name="Text Box 61">
              <a:extLst>
                <a:ext uri="{FF2B5EF4-FFF2-40B4-BE49-F238E27FC236}">
                  <a16:creationId xmlns:a16="http://schemas.microsoft.com/office/drawing/2014/main" id="{DFFDB658-2CEF-4373-9A3E-0D972BC65FC6}"/>
                </a:ext>
              </a:extLst>
            </p:cNvPr>
            <p:cNvSpPr txBox="1">
              <a:spLocks noChangeArrowheads="1"/>
            </p:cNvSpPr>
            <p:nvPr/>
          </p:nvSpPr>
          <p:spPr bwMode="auto">
            <a:xfrm>
              <a:off x="48" y="1728"/>
              <a:ext cx="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R</a:t>
              </a:r>
              <a:r>
                <a:rPr lang="en-US" altLang="zh-CN" baseline="-25000"/>
                <a:t>i</a:t>
              </a:r>
              <a:endParaRPr lang="en-US" altLang="zh-CN" b="0">
                <a:latin typeface="Tahoma" panose="020B0604030504040204" pitchFamily="34" charset="0"/>
              </a:endParaRPr>
            </a:p>
          </p:txBody>
        </p:sp>
      </p:grpSp>
      <p:graphicFrame>
        <p:nvGraphicFramePr>
          <p:cNvPr id="68670" name="Object 62">
            <a:extLst>
              <a:ext uri="{FF2B5EF4-FFF2-40B4-BE49-F238E27FC236}">
                <a16:creationId xmlns:a16="http://schemas.microsoft.com/office/drawing/2014/main" id="{BDDA194D-6703-43C3-B8A0-6469746BEC9A}"/>
              </a:ext>
            </a:extLst>
          </p:cNvPr>
          <p:cNvGraphicFramePr>
            <a:graphicFrameLocks noChangeAspect="1"/>
          </p:cNvGraphicFramePr>
          <p:nvPr/>
        </p:nvGraphicFramePr>
        <p:xfrm>
          <a:off x="5219700" y="2205038"/>
          <a:ext cx="2578100" cy="1436687"/>
        </p:xfrm>
        <a:graphic>
          <a:graphicData uri="http://schemas.openxmlformats.org/presentationml/2006/ole">
            <mc:AlternateContent xmlns:mc="http://schemas.openxmlformats.org/markup-compatibility/2006">
              <mc:Choice xmlns:v="urn:schemas-microsoft-com:vml" Requires="v">
                <p:oleObj spid="_x0000_s68682" r:id="rId21" imgW="1232435" imgH="686098" progId="Equation.3">
                  <p:embed/>
                </p:oleObj>
              </mc:Choice>
              <mc:Fallback>
                <p:oleObj r:id="rId21" imgW="1232435" imgH="686098" progId="Equation.3">
                  <p:embed/>
                  <p:pic>
                    <p:nvPicPr>
                      <p:cNvPr id="0" name="Object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19700" y="2205038"/>
                        <a:ext cx="2578100" cy="143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71" name="Object 63">
            <a:extLst>
              <a:ext uri="{FF2B5EF4-FFF2-40B4-BE49-F238E27FC236}">
                <a16:creationId xmlns:a16="http://schemas.microsoft.com/office/drawing/2014/main" id="{FD1C1881-EAB0-4F91-94C0-C7F583DB2606}"/>
              </a:ext>
            </a:extLst>
          </p:cNvPr>
          <p:cNvGraphicFramePr>
            <a:graphicFrameLocks noChangeAspect="1"/>
          </p:cNvGraphicFramePr>
          <p:nvPr/>
        </p:nvGraphicFramePr>
        <p:xfrm>
          <a:off x="5184775" y="3860800"/>
          <a:ext cx="3375025" cy="1436688"/>
        </p:xfrm>
        <a:graphic>
          <a:graphicData uri="http://schemas.openxmlformats.org/presentationml/2006/ole">
            <mc:AlternateContent xmlns:mc="http://schemas.openxmlformats.org/markup-compatibility/2006">
              <mc:Choice xmlns:v="urn:schemas-microsoft-com:vml" Requires="v">
                <p:oleObj spid="_x0000_s68683" r:id="rId23" imgW="1613600" imgH="686098" progId="Equation.3">
                  <p:embed/>
                </p:oleObj>
              </mc:Choice>
              <mc:Fallback>
                <p:oleObj r:id="rId23" imgW="1613600" imgH="686098" progId="Equation.3">
                  <p:embed/>
                  <p:pic>
                    <p:nvPicPr>
                      <p:cNvPr id="0" name="Object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84775" y="3860800"/>
                        <a:ext cx="3375025"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72" name="AutoShape 64">
            <a:extLst>
              <a:ext uri="{FF2B5EF4-FFF2-40B4-BE49-F238E27FC236}">
                <a16:creationId xmlns:a16="http://schemas.microsoft.com/office/drawing/2014/main" id="{D3DC676D-A197-4002-A3ED-A753203375A6}"/>
              </a:ext>
            </a:extLst>
          </p:cNvPr>
          <p:cNvSpPr>
            <a:spLocks noChangeArrowheads="1"/>
          </p:cNvSpPr>
          <p:nvPr/>
        </p:nvSpPr>
        <p:spPr bwMode="auto">
          <a:xfrm>
            <a:off x="539750" y="5516563"/>
            <a:ext cx="8137525" cy="936625"/>
          </a:xfrm>
          <a:prstGeom prst="horizontalScroll">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t>输入电阻高，且与负载相关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additive="base">
                                        <p:cTn id="7" dur="500" fill="hold"/>
                                        <p:tgtEl>
                                          <p:spTgt spid="68611"/>
                                        </p:tgtEl>
                                        <p:attrNameLst>
                                          <p:attrName>ppt_x</p:attrName>
                                        </p:attrNameLst>
                                      </p:cBhvr>
                                      <p:tavLst>
                                        <p:tav tm="0">
                                          <p:val>
                                            <p:strVal val="0-#ppt_w/2"/>
                                          </p:val>
                                        </p:tav>
                                        <p:tav tm="100000">
                                          <p:val>
                                            <p:strVal val="#ppt_x"/>
                                          </p:val>
                                        </p:tav>
                                      </p:tavLst>
                                    </p:anim>
                                    <p:anim calcmode="lin" valueType="num">
                                      <p:cBhvr additive="base">
                                        <p:cTn id="8"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8655"/>
                                        </p:tgtEl>
                                        <p:attrNameLst>
                                          <p:attrName>style.visibility</p:attrName>
                                        </p:attrNameLst>
                                      </p:cBhvr>
                                      <p:to>
                                        <p:strVal val="visible"/>
                                      </p:to>
                                    </p:set>
                                    <p:anim calcmode="lin" valueType="num">
                                      <p:cBhvr additive="base">
                                        <p:cTn id="13" dur="500" fill="hold"/>
                                        <p:tgtEl>
                                          <p:spTgt spid="68655"/>
                                        </p:tgtEl>
                                        <p:attrNameLst>
                                          <p:attrName>ppt_x</p:attrName>
                                        </p:attrNameLst>
                                      </p:cBhvr>
                                      <p:tavLst>
                                        <p:tav tm="0">
                                          <p:val>
                                            <p:strVal val="0-#ppt_w/2"/>
                                          </p:val>
                                        </p:tav>
                                        <p:tav tm="100000">
                                          <p:val>
                                            <p:strVal val="#ppt_x"/>
                                          </p:val>
                                        </p:tav>
                                      </p:tavLst>
                                    </p:anim>
                                    <p:anim calcmode="lin" valueType="num">
                                      <p:cBhvr additive="base">
                                        <p:cTn id="14" dur="500" fill="hold"/>
                                        <p:tgtEl>
                                          <p:spTgt spid="686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8660"/>
                                        </p:tgtEl>
                                        <p:attrNameLst>
                                          <p:attrName>style.visibility</p:attrName>
                                        </p:attrNameLst>
                                      </p:cBhvr>
                                      <p:to>
                                        <p:strVal val="visible"/>
                                      </p:to>
                                    </p:set>
                                    <p:anim calcmode="lin" valueType="num">
                                      <p:cBhvr additive="base">
                                        <p:cTn id="19" dur="500" fill="hold"/>
                                        <p:tgtEl>
                                          <p:spTgt spid="68660"/>
                                        </p:tgtEl>
                                        <p:attrNameLst>
                                          <p:attrName>ppt_x</p:attrName>
                                        </p:attrNameLst>
                                      </p:cBhvr>
                                      <p:tavLst>
                                        <p:tav tm="0">
                                          <p:val>
                                            <p:strVal val="0-#ppt_w/2"/>
                                          </p:val>
                                        </p:tav>
                                        <p:tav tm="100000">
                                          <p:val>
                                            <p:strVal val="#ppt_x"/>
                                          </p:val>
                                        </p:tav>
                                      </p:tavLst>
                                    </p:anim>
                                    <p:anim calcmode="lin" valueType="num">
                                      <p:cBhvr additive="base">
                                        <p:cTn id="20" dur="500" fill="hold"/>
                                        <p:tgtEl>
                                          <p:spTgt spid="68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8670"/>
                                        </p:tgtEl>
                                        <p:attrNameLst>
                                          <p:attrName>style.visibility</p:attrName>
                                        </p:attrNameLst>
                                      </p:cBhvr>
                                      <p:to>
                                        <p:strVal val="visible"/>
                                      </p:to>
                                    </p:set>
                                    <p:anim calcmode="lin" valueType="num">
                                      <p:cBhvr additive="base">
                                        <p:cTn id="25" dur="500" fill="hold"/>
                                        <p:tgtEl>
                                          <p:spTgt spid="68670"/>
                                        </p:tgtEl>
                                        <p:attrNameLst>
                                          <p:attrName>ppt_x</p:attrName>
                                        </p:attrNameLst>
                                      </p:cBhvr>
                                      <p:tavLst>
                                        <p:tav tm="0">
                                          <p:val>
                                            <p:strVal val="0-#ppt_w/2"/>
                                          </p:val>
                                        </p:tav>
                                        <p:tav tm="100000">
                                          <p:val>
                                            <p:strVal val="#ppt_x"/>
                                          </p:val>
                                        </p:tav>
                                      </p:tavLst>
                                    </p:anim>
                                    <p:anim calcmode="lin" valueType="num">
                                      <p:cBhvr additive="base">
                                        <p:cTn id="26" dur="500" fill="hold"/>
                                        <p:tgtEl>
                                          <p:spTgt spid="686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8666"/>
                                        </p:tgtEl>
                                        <p:attrNameLst>
                                          <p:attrName>style.visibility</p:attrName>
                                        </p:attrNameLst>
                                      </p:cBhvr>
                                      <p:to>
                                        <p:strVal val="visible"/>
                                      </p:to>
                                    </p:set>
                                    <p:anim calcmode="lin" valueType="num">
                                      <p:cBhvr additive="base">
                                        <p:cTn id="31" dur="500" fill="hold"/>
                                        <p:tgtEl>
                                          <p:spTgt spid="68666"/>
                                        </p:tgtEl>
                                        <p:attrNameLst>
                                          <p:attrName>ppt_x</p:attrName>
                                        </p:attrNameLst>
                                      </p:cBhvr>
                                      <p:tavLst>
                                        <p:tav tm="0">
                                          <p:val>
                                            <p:strVal val="0-#ppt_w/2"/>
                                          </p:val>
                                        </p:tav>
                                        <p:tav tm="100000">
                                          <p:val>
                                            <p:strVal val="#ppt_x"/>
                                          </p:val>
                                        </p:tav>
                                      </p:tavLst>
                                    </p:anim>
                                    <p:anim calcmode="lin" valueType="num">
                                      <p:cBhvr additive="base">
                                        <p:cTn id="32" dur="500" fill="hold"/>
                                        <p:tgtEl>
                                          <p:spTgt spid="6866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8671"/>
                                        </p:tgtEl>
                                        <p:attrNameLst>
                                          <p:attrName>style.visibility</p:attrName>
                                        </p:attrNameLst>
                                      </p:cBhvr>
                                      <p:to>
                                        <p:strVal val="visible"/>
                                      </p:to>
                                    </p:set>
                                    <p:anim calcmode="lin" valueType="num">
                                      <p:cBhvr additive="base">
                                        <p:cTn id="37" dur="500" fill="hold"/>
                                        <p:tgtEl>
                                          <p:spTgt spid="68671"/>
                                        </p:tgtEl>
                                        <p:attrNameLst>
                                          <p:attrName>ppt_x</p:attrName>
                                        </p:attrNameLst>
                                      </p:cBhvr>
                                      <p:tavLst>
                                        <p:tav tm="0">
                                          <p:val>
                                            <p:strVal val="0-#ppt_w/2"/>
                                          </p:val>
                                        </p:tav>
                                        <p:tav tm="100000">
                                          <p:val>
                                            <p:strVal val="#ppt_x"/>
                                          </p:val>
                                        </p:tav>
                                      </p:tavLst>
                                    </p:anim>
                                    <p:anim calcmode="lin" valueType="num">
                                      <p:cBhvr additive="base">
                                        <p:cTn id="38" dur="500" fill="hold"/>
                                        <p:tgtEl>
                                          <p:spTgt spid="6867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672"/>
                                        </p:tgtEl>
                                        <p:attrNameLst>
                                          <p:attrName>style.visibility</p:attrName>
                                        </p:attrNameLst>
                                      </p:cBhvr>
                                      <p:to>
                                        <p:strVal val="visible"/>
                                      </p:to>
                                    </p:set>
                                    <p:animEffect transition="in" filter="wipe(left)">
                                      <p:cBhvr>
                                        <p:cTn id="43" dur="2000"/>
                                        <p:tgtEl>
                                          <p:spTgt spid="68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72" grpId="0" bldLvl="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FCD41F3-B3B7-4F1C-84C5-415B88910061}"/>
              </a:ext>
            </a:extLst>
          </p:cNvPr>
          <p:cNvSpPr>
            <a:spLocks noGrp="1" noChangeArrowheads="1"/>
          </p:cNvSpPr>
          <p:nvPr>
            <p:ph type="title"/>
          </p:nvPr>
        </p:nvSpPr>
        <p:spPr>
          <a:xfrm>
            <a:off x="144463" y="441325"/>
            <a:ext cx="7772400" cy="623888"/>
          </a:xfrm>
        </p:spPr>
        <p:txBody>
          <a:bodyPr/>
          <a:lstStyle/>
          <a:p>
            <a:pPr algn="l" eaLnBrk="1" hangingPunct="1"/>
            <a:r>
              <a:rPr lang="zh-CN" altLang="en-US" sz="2800" b="1">
                <a:solidFill>
                  <a:schemeClr val="accent2"/>
                </a:solidFill>
              </a:rPr>
              <a:t>3、输出电阻</a:t>
            </a:r>
          </a:p>
        </p:txBody>
      </p:sp>
      <p:grpSp>
        <p:nvGrpSpPr>
          <p:cNvPr id="69635" name="Group 3">
            <a:extLst>
              <a:ext uri="{FF2B5EF4-FFF2-40B4-BE49-F238E27FC236}">
                <a16:creationId xmlns:a16="http://schemas.microsoft.com/office/drawing/2014/main" id="{8775D61E-B88D-4476-9F2B-72BF614D17BA}"/>
              </a:ext>
            </a:extLst>
          </p:cNvPr>
          <p:cNvGrpSpPr>
            <a:grpSpLocks/>
          </p:cNvGrpSpPr>
          <p:nvPr/>
        </p:nvGrpSpPr>
        <p:grpSpPr bwMode="auto">
          <a:xfrm>
            <a:off x="2192338" y="3087688"/>
            <a:ext cx="1274762" cy="579437"/>
            <a:chOff x="0" y="0"/>
            <a:chExt cx="870" cy="365"/>
          </a:xfrm>
        </p:grpSpPr>
        <p:sp>
          <p:nvSpPr>
            <p:cNvPr id="69735" name="AutoShape 4">
              <a:extLst>
                <a:ext uri="{FF2B5EF4-FFF2-40B4-BE49-F238E27FC236}">
                  <a16:creationId xmlns:a16="http://schemas.microsoft.com/office/drawing/2014/main" id="{945475C9-7167-4AF7-9E99-752C5A45AC01}"/>
                </a:ext>
              </a:extLst>
            </p:cNvPr>
            <p:cNvSpPr>
              <a:spLocks noChangeArrowheads="1"/>
            </p:cNvSpPr>
            <p:nvPr/>
          </p:nvSpPr>
          <p:spPr bwMode="auto">
            <a:xfrm flipH="1">
              <a:off x="0" y="112"/>
              <a:ext cx="417" cy="228"/>
            </a:xfrm>
            <a:prstGeom prst="notchedRightArrow">
              <a:avLst>
                <a:gd name="adj1" fmla="val 50000"/>
                <a:gd name="adj2" fmla="val 45724"/>
              </a:avLst>
            </a:prstGeom>
            <a:noFill/>
            <a:ln w="38100">
              <a:solidFill>
                <a:srgbClr val="0000FF"/>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Text Box 5">
              <a:extLst>
                <a:ext uri="{FF2B5EF4-FFF2-40B4-BE49-F238E27FC236}">
                  <a16:creationId xmlns:a16="http://schemas.microsoft.com/office/drawing/2014/main" id="{82F8D9B1-9BD1-43EB-857A-84364E20A50D}"/>
                </a:ext>
              </a:extLst>
            </p:cNvPr>
            <p:cNvSpPr txBox="1">
              <a:spLocks noChangeArrowheads="1"/>
            </p:cNvSpPr>
            <p:nvPr/>
          </p:nvSpPr>
          <p:spPr bwMode="auto">
            <a:xfrm>
              <a:off x="424" y="0"/>
              <a:ext cx="44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ea typeface="楷体_GB2312" pitchFamily="1" charset="-122"/>
                </a:rPr>
                <a:t>r</a:t>
              </a:r>
              <a:r>
                <a:rPr lang="en-US" altLang="zh-CN" sz="3200" i="1" baseline="-25000">
                  <a:ea typeface="楷体_GB2312" pitchFamily="1" charset="-122"/>
                </a:rPr>
                <a:t>o</a:t>
              </a:r>
              <a:endParaRPr lang="en-US" altLang="zh-CN" sz="3200" i="1">
                <a:ea typeface="楷体_GB2312" pitchFamily="1" charset="-122"/>
              </a:endParaRPr>
            </a:p>
          </p:txBody>
        </p:sp>
      </p:grpSp>
      <p:grpSp>
        <p:nvGrpSpPr>
          <p:cNvPr id="69636" name="Group 6">
            <a:extLst>
              <a:ext uri="{FF2B5EF4-FFF2-40B4-BE49-F238E27FC236}">
                <a16:creationId xmlns:a16="http://schemas.microsoft.com/office/drawing/2014/main" id="{10F7B62C-D3E1-46A5-96BB-1253427DDD60}"/>
              </a:ext>
            </a:extLst>
          </p:cNvPr>
          <p:cNvGrpSpPr>
            <a:grpSpLocks/>
          </p:cNvGrpSpPr>
          <p:nvPr/>
        </p:nvGrpSpPr>
        <p:grpSpPr bwMode="auto">
          <a:xfrm>
            <a:off x="0" y="781050"/>
            <a:ext cx="3540125" cy="3081338"/>
            <a:chOff x="0" y="0"/>
            <a:chExt cx="2415" cy="2123"/>
          </a:xfrm>
        </p:grpSpPr>
        <p:graphicFrame>
          <p:nvGraphicFramePr>
            <p:cNvPr id="69694" name="Object 7">
              <a:extLst>
                <a:ext uri="{FF2B5EF4-FFF2-40B4-BE49-F238E27FC236}">
                  <a16:creationId xmlns:a16="http://schemas.microsoft.com/office/drawing/2014/main" id="{3B46FD8D-F4BB-4CDA-89BE-011237E46984}"/>
                </a:ext>
              </a:extLst>
            </p:cNvPr>
            <p:cNvGraphicFramePr>
              <a:graphicFrameLocks noChangeAspect="1"/>
            </p:cNvGraphicFramePr>
            <p:nvPr/>
          </p:nvGraphicFramePr>
          <p:xfrm>
            <a:off x="904" y="0"/>
            <a:ext cx="132" cy="290"/>
          </p:xfrm>
          <a:graphic>
            <a:graphicData uri="http://schemas.openxmlformats.org/presentationml/2006/ole">
              <mc:AlternateContent xmlns:mc="http://schemas.openxmlformats.org/markup-compatibility/2006">
                <mc:Choice xmlns:v="urn:schemas-microsoft-com:vml" Requires="v">
                  <p:oleObj spid="_x0000_s69737" r:id="rId3" imgW="165387" imgH="241720" progId="Equation.3">
                    <p:embed/>
                  </p:oleObj>
                </mc:Choice>
                <mc:Fallback>
                  <p:oleObj r:id="rId3" imgW="165387" imgH="2417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 y="0"/>
                          <a:ext cx="132"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95" name="Object 8">
              <a:extLst>
                <a:ext uri="{FF2B5EF4-FFF2-40B4-BE49-F238E27FC236}">
                  <a16:creationId xmlns:a16="http://schemas.microsoft.com/office/drawing/2014/main" id="{0D6FD3D0-6AF0-4416-B562-6DC9F8B54B81}"/>
                </a:ext>
              </a:extLst>
            </p:cNvPr>
            <p:cNvGraphicFramePr>
              <a:graphicFrameLocks noChangeAspect="1"/>
            </p:cNvGraphicFramePr>
            <p:nvPr/>
          </p:nvGraphicFramePr>
          <p:xfrm>
            <a:off x="361" y="8"/>
            <a:ext cx="113" cy="290"/>
          </p:xfrm>
          <a:graphic>
            <a:graphicData uri="http://schemas.openxmlformats.org/presentationml/2006/ole">
              <mc:AlternateContent xmlns:mc="http://schemas.openxmlformats.org/markup-compatibility/2006">
                <mc:Choice xmlns:v="urn:schemas-microsoft-com:vml" Requires="v">
                  <p:oleObj spid="_x0000_s69738" r:id="rId5" imgW="140065" imgH="241930" progId="Equation.3">
                    <p:embed/>
                  </p:oleObj>
                </mc:Choice>
                <mc:Fallback>
                  <p:oleObj r:id="rId5" imgW="140065" imgH="24193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 y="8"/>
                          <a:ext cx="11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96" name="Oval 9">
              <a:extLst>
                <a:ext uri="{FF2B5EF4-FFF2-40B4-BE49-F238E27FC236}">
                  <a16:creationId xmlns:a16="http://schemas.microsoft.com/office/drawing/2014/main" id="{E2588227-7DCD-4F4E-BE8B-13EE2915DEDF}"/>
                </a:ext>
              </a:extLst>
            </p:cNvPr>
            <p:cNvSpPr>
              <a:spLocks noChangeArrowheads="1"/>
            </p:cNvSpPr>
            <p:nvPr/>
          </p:nvSpPr>
          <p:spPr bwMode="auto">
            <a:xfrm>
              <a:off x="364" y="2054"/>
              <a:ext cx="49"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97" name="Oval 10">
              <a:extLst>
                <a:ext uri="{FF2B5EF4-FFF2-40B4-BE49-F238E27FC236}">
                  <a16:creationId xmlns:a16="http://schemas.microsoft.com/office/drawing/2014/main" id="{41C3AB4B-7D93-4BED-846A-B8C904C558C1}"/>
                </a:ext>
              </a:extLst>
            </p:cNvPr>
            <p:cNvSpPr>
              <a:spLocks noChangeArrowheads="1"/>
            </p:cNvSpPr>
            <p:nvPr/>
          </p:nvSpPr>
          <p:spPr bwMode="auto">
            <a:xfrm>
              <a:off x="384" y="317"/>
              <a:ext cx="50"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98" name="Line 11">
              <a:extLst>
                <a:ext uri="{FF2B5EF4-FFF2-40B4-BE49-F238E27FC236}">
                  <a16:creationId xmlns:a16="http://schemas.microsoft.com/office/drawing/2014/main" id="{9DCAE252-0DD8-468A-ACF3-FFA866DC751E}"/>
                </a:ext>
              </a:extLst>
            </p:cNvPr>
            <p:cNvSpPr>
              <a:spLocks noChangeShapeType="1"/>
            </p:cNvSpPr>
            <p:nvPr/>
          </p:nvSpPr>
          <p:spPr bwMode="auto">
            <a:xfrm>
              <a:off x="419" y="2091"/>
              <a:ext cx="1996"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99" name="Line 12">
              <a:extLst>
                <a:ext uri="{FF2B5EF4-FFF2-40B4-BE49-F238E27FC236}">
                  <a16:creationId xmlns:a16="http://schemas.microsoft.com/office/drawing/2014/main" id="{178D57CB-0851-40D1-AC42-AFCEF1686DBF}"/>
                </a:ext>
              </a:extLst>
            </p:cNvPr>
            <p:cNvSpPr>
              <a:spLocks noChangeShapeType="1"/>
            </p:cNvSpPr>
            <p:nvPr/>
          </p:nvSpPr>
          <p:spPr bwMode="auto">
            <a:xfrm flipV="1">
              <a:off x="1510" y="340"/>
              <a:ext cx="0" cy="9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700" name="Line 13">
              <a:extLst>
                <a:ext uri="{FF2B5EF4-FFF2-40B4-BE49-F238E27FC236}">
                  <a16:creationId xmlns:a16="http://schemas.microsoft.com/office/drawing/2014/main" id="{1BAA4E8A-8914-44A8-81E7-95FD7BB9CC92}"/>
                </a:ext>
              </a:extLst>
            </p:cNvPr>
            <p:cNvSpPr>
              <a:spLocks noChangeShapeType="1"/>
            </p:cNvSpPr>
            <p:nvPr/>
          </p:nvSpPr>
          <p:spPr bwMode="auto">
            <a:xfrm>
              <a:off x="434" y="348"/>
              <a:ext cx="828"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9701" name="Group 14">
              <a:extLst>
                <a:ext uri="{FF2B5EF4-FFF2-40B4-BE49-F238E27FC236}">
                  <a16:creationId xmlns:a16="http://schemas.microsoft.com/office/drawing/2014/main" id="{99AB4BA4-36A0-4BFB-A555-066044944F5B}"/>
                </a:ext>
              </a:extLst>
            </p:cNvPr>
            <p:cNvGrpSpPr>
              <a:grpSpLocks/>
            </p:cNvGrpSpPr>
            <p:nvPr/>
          </p:nvGrpSpPr>
          <p:grpSpPr bwMode="auto">
            <a:xfrm>
              <a:off x="1419" y="524"/>
              <a:ext cx="182" cy="403"/>
              <a:chOff x="0" y="0"/>
              <a:chExt cx="264" cy="420"/>
            </a:xfrm>
          </p:grpSpPr>
          <p:sp>
            <p:nvSpPr>
              <p:cNvPr id="69733" name="AutoShape 15">
                <a:extLst>
                  <a:ext uri="{FF2B5EF4-FFF2-40B4-BE49-F238E27FC236}">
                    <a16:creationId xmlns:a16="http://schemas.microsoft.com/office/drawing/2014/main" id="{F84786DA-38FA-4C71-B287-1B539D00E572}"/>
                  </a:ext>
                </a:extLst>
              </p:cNvPr>
              <p:cNvSpPr>
                <a:spLocks noChangeArrowheads="1"/>
              </p:cNvSpPr>
              <p:nvPr/>
            </p:nvSpPr>
            <p:spPr bwMode="auto">
              <a:xfrm>
                <a:off x="0" y="0"/>
                <a:ext cx="264" cy="420"/>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34" name="Line 16">
                <a:extLst>
                  <a:ext uri="{FF2B5EF4-FFF2-40B4-BE49-F238E27FC236}">
                    <a16:creationId xmlns:a16="http://schemas.microsoft.com/office/drawing/2014/main" id="{C138C72C-FAD1-4720-AB20-7837AEB5A62C}"/>
                  </a:ext>
                </a:extLst>
              </p:cNvPr>
              <p:cNvSpPr>
                <a:spLocks noChangeShapeType="1"/>
              </p:cNvSpPr>
              <p:nvPr/>
            </p:nvSpPr>
            <p:spPr bwMode="auto">
              <a:xfrm>
                <a:off x="12" y="216"/>
                <a:ext cx="2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9702" name="Line 17">
              <a:extLst>
                <a:ext uri="{FF2B5EF4-FFF2-40B4-BE49-F238E27FC236}">
                  <a16:creationId xmlns:a16="http://schemas.microsoft.com/office/drawing/2014/main" id="{EF1DC260-5816-4172-B6F5-7BA64454884A}"/>
                </a:ext>
              </a:extLst>
            </p:cNvPr>
            <p:cNvSpPr>
              <a:spLocks noChangeShapeType="1"/>
            </p:cNvSpPr>
            <p:nvPr/>
          </p:nvSpPr>
          <p:spPr bwMode="auto">
            <a:xfrm flipV="1">
              <a:off x="1259" y="354"/>
              <a:ext cx="3" cy="9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703" name="Rectangle 18">
              <a:extLst>
                <a:ext uri="{FF2B5EF4-FFF2-40B4-BE49-F238E27FC236}">
                  <a16:creationId xmlns:a16="http://schemas.microsoft.com/office/drawing/2014/main" id="{576CCD72-B174-4986-92CE-98BD437C25D6}"/>
                </a:ext>
              </a:extLst>
            </p:cNvPr>
            <p:cNvSpPr>
              <a:spLocks noChangeArrowheads="1"/>
            </p:cNvSpPr>
            <p:nvPr/>
          </p:nvSpPr>
          <p:spPr bwMode="auto">
            <a:xfrm>
              <a:off x="1220" y="570"/>
              <a:ext cx="91" cy="35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04" name="Line 19">
              <a:extLst>
                <a:ext uri="{FF2B5EF4-FFF2-40B4-BE49-F238E27FC236}">
                  <a16:creationId xmlns:a16="http://schemas.microsoft.com/office/drawing/2014/main" id="{425E47BA-C3BD-40C6-A3F9-D9CE90062157}"/>
                </a:ext>
              </a:extLst>
            </p:cNvPr>
            <p:cNvSpPr>
              <a:spLocks noChangeShapeType="1"/>
            </p:cNvSpPr>
            <p:nvPr/>
          </p:nvSpPr>
          <p:spPr bwMode="auto">
            <a:xfrm>
              <a:off x="1502" y="340"/>
              <a:ext cx="90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705" name="Text Box 20">
              <a:extLst>
                <a:ext uri="{FF2B5EF4-FFF2-40B4-BE49-F238E27FC236}">
                  <a16:creationId xmlns:a16="http://schemas.microsoft.com/office/drawing/2014/main" id="{BD63E2B3-CDF7-4F55-9B71-B4B773705B8A}"/>
                </a:ext>
              </a:extLst>
            </p:cNvPr>
            <p:cNvSpPr txBox="1">
              <a:spLocks noChangeArrowheads="1"/>
            </p:cNvSpPr>
            <p:nvPr/>
          </p:nvSpPr>
          <p:spPr bwMode="auto">
            <a:xfrm>
              <a:off x="881" y="599"/>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be</a:t>
              </a:r>
              <a:endParaRPr lang="en-US" altLang="zh-CN" i="1"/>
            </a:p>
          </p:txBody>
        </p:sp>
        <p:sp>
          <p:nvSpPr>
            <p:cNvPr id="69706" name="Line 21">
              <a:extLst>
                <a:ext uri="{FF2B5EF4-FFF2-40B4-BE49-F238E27FC236}">
                  <a16:creationId xmlns:a16="http://schemas.microsoft.com/office/drawing/2014/main" id="{8900BAE8-D48F-46D1-9D24-558601A928BE}"/>
                </a:ext>
              </a:extLst>
            </p:cNvPr>
            <p:cNvSpPr>
              <a:spLocks noChangeShapeType="1"/>
            </p:cNvSpPr>
            <p:nvPr/>
          </p:nvSpPr>
          <p:spPr bwMode="auto">
            <a:xfrm>
              <a:off x="1651" y="593"/>
              <a:ext cx="0" cy="3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707" name="Line 22">
              <a:extLst>
                <a:ext uri="{FF2B5EF4-FFF2-40B4-BE49-F238E27FC236}">
                  <a16:creationId xmlns:a16="http://schemas.microsoft.com/office/drawing/2014/main" id="{72DA139F-93EE-4735-B2C4-C16BD21F672D}"/>
                </a:ext>
              </a:extLst>
            </p:cNvPr>
            <p:cNvSpPr>
              <a:spLocks noChangeShapeType="1"/>
            </p:cNvSpPr>
            <p:nvPr/>
          </p:nvSpPr>
          <p:spPr bwMode="auto">
            <a:xfrm>
              <a:off x="1022" y="248"/>
              <a:ext cx="18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708" name="Line 23">
              <a:extLst>
                <a:ext uri="{FF2B5EF4-FFF2-40B4-BE49-F238E27FC236}">
                  <a16:creationId xmlns:a16="http://schemas.microsoft.com/office/drawing/2014/main" id="{2C2974D3-A55C-49C5-B758-8E1257B9CC7D}"/>
                </a:ext>
              </a:extLst>
            </p:cNvPr>
            <p:cNvSpPr>
              <a:spLocks noChangeShapeType="1"/>
            </p:cNvSpPr>
            <p:nvPr/>
          </p:nvSpPr>
          <p:spPr bwMode="auto">
            <a:xfrm flipV="1">
              <a:off x="798" y="360"/>
              <a:ext cx="0" cy="1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709" name="Rectangle 24">
              <a:extLst>
                <a:ext uri="{FF2B5EF4-FFF2-40B4-BE49-F238E27FC236}">
                  <a16:creationId xmlns:a16="http://schemas.microsoft.com/office/drawing/2014/main" id="{522C2C13-F519-495C-AF28-8800D9FC34D6}"/>
                </a:ext>
              </a:extLst>
            </p:cNvPr>
            <p:cNvSpPr>
              <a:spLocks noChangeArrowheads="1"/>
            </p:cNvSpPr>
            <p:nvPr/>
          </p:nvSpPr>
          <p:spPr bwMode="auto">
            <a:xfrm>
              <a:off x="757" y="1042"/>
              <a:ext cx="91" cy="35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10" name="Line 25">
              <a:extLst>
                <a:ext uri="{FF2B5EF4-FFF2-40B4-BE49-F238E27FC236}">
                  <a16:creationId xmlns:a16="http://schemas.microsoft.com/office/drawing/2014/main" id="{6BF39D95-2C3A-413A-AE13-BF91BFB6BF68}"/>
                </a:ext>
              </a:extLst>
            </p:cNvPr>
            <p:cNvSpPr>
              <a:spLocks noChangeShapeType="1"/>
            </p:cNvSpPr>
            <p:nvPr/>
          </p:nvSpPr>
          <p:spPr bwMode="auto">
            <a:xfrm>
              <a:off x="467" y="236"/>
              <a:ext cx="18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 name="Line 26">
              <a:extLst>
                <a:ext uri="{FF2B5EF4-FFF2-40B4-BE49-F238E27FC236}">
                  <a16:creationId xmlns:a16="http://schemas.microsoft.com/office/drawing/2014/main" id="{99C19E2A-FAD3-4A15-B876-9A77E481942D}"/>
                </a:ext>
              </a:extLst>
            </p:cNvPr>
            <p:cNvSpPr>
              <a:spLocks noChangeShapeType="1"/>
            </p:cNvSpPr>
            <p:nvPr/>
          </p:nvSpPr>
          <p:spPr bwMode="auto">
            <a:xfrm flipH="1">
              <a:off x="1585" y="236"/>
              <a:ext cx="24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712" name="Line 27">
              <a:extLst>
                <a:ext uri="{FF2B5EF4-FFF2-40B4-BE49-F238E27FC236}">
                  <a16:creationId xmlns:a16="http://schemas.microsoft.com/office/drawing/2014/main" id="{A0615208-D8B0-4732-911C-0D50C0BFD70F}"/>
                </a:ext>
              </a:extLst>
            </p:cNvPr>
            <p:cNvSpPr>
              <a:spLocks noChangeShapeType="1"/>
            </p:cNvSpPr>
            <p:nvPr/>
          </p:nvSpPr>
          <p:spPr bwMode="auto">
            <a:xfrm flipH="1" flipV="1">
              <a:off x="2403" y="350"/>
              <a:ext cx="0" cy="17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713" name="Line 28">
              <a:extLst>
                <a:ext uri="{FF2B5EF4-FFF2-40B4-BE49-F238E27FC236}">
                  <a16:creationId xmlns:a16="http://schemas.microsoft.com/office/drawing/2014/main" id="{7A72F1D8-3462-4727-BFC0-4EE6282DE082}"/>
                </a:ext>
              </a:extLst>
            </p:cNvPr>
            <p:cNvSpPr>
              <a:spLocks noChangeShapeType="1"/>
            </p:cNvSpPr>
            <p:nvPr/>
          </p:nvSpPr>
          <p:spPr bwMode="auto">
            <a:xfrm>
              <a:off x="1262" y="1258"/>
              <a:ext cx="2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714" name="Line 29">
              <a:extLst>
                <a:ext uri="{FF2B5EF4-FFF2-40B4-BE49-F238E27FC236}">
                  <a16:creationId xmlns:a16="http://schemas.microsoft.com/office/drawing/2014/main" id="{902BAB0F-0C5D-45F7-A8ED-94048CF3B1FF}"/>
                </a:ext>
              </a:extLst>
            </p:cNvPr>
            <p:cNvSpPr>
              <a:spLocks noChangeShapeType="1"/>
            </p:cNvSpPr>
            <p:nvPr/>
          </p:nvSpPr>
          <p:spPr bwMode="auto">
            <a:xfrm>
              <a:off x="1386" y="1258"/>
              <a:ext cx="0" cy="8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715" name="Rectangle 30">
              <a:extLst>
                <a:ext uri="{FF2B5EF4-FFF2-40B4-BE49-F238E27FC236}">
                  <a16:creationId xmlns:a16="http://schemas.microsoft.com/office/drawing/2014/main" id="{EC2FFD08-1B5E-473A-8EC6-F2DDA2884D7E}"/>
                </a:ext>
              </a:extLst>
            </p:cNvPr>
            <p:cNvSpPr>
              <a:spLocks noChangeArrowheads="1"/>
            </p:cNvSpPr>
            <p:nvPr/>
          </p:nvSpPr>
          <p:spPr bwMode="auto">
            <a:xfrm>
              <a:off x="1336" y="1456"/>
              <a:ext cx="91" cy="35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Text Box 31">
              <a:extLst>
                <a:ext uri="{FF2B5EF4-FFF2-40B4-BE49-F238E27FC236}">
                  <a16:creationId xmlns:a16="http://schemas.microsoft.com/office/drawing/2014/main" id="{0F548208-2B85-4C31-A06A-C3EF4C25CB09}"/>
                </a:ext>
              </a:extLst>
            </p:cNvPr>
            <p:cNvSpPr txBox="1">
              <a:spLocks noChangeArrowheads="1"/>
            </p:cNvSpPr>
            <p:nvPr/>
          </p:nvSpPr>
          <p:spPr bwMode="auto">
            <a:xfrm>
              <a:off x="982" y="1489"/>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e</a:t>
              </a:r>
              <a:endParaRPr lang="en-US" altLang="zh-CN" i="1"/>
            </a:p>
          </p:txBody>
        </p:sp>
        <p:sp>
          <p:nvSpPr>
            <p:cNvPr id="5" name="Line 32">
              <a:extLst>
                <a:ext uri="{FF2B5EF4-FFF2-40B4-BE49-F238E27FC236}">
                  <a16:creationId xmlns:a16="http://schemas.microsoft.com/office/drawing/2014/main" id="{962BBDE1-119E-44AF-B288-EB052A8BF7BC}"/>
                </a:ext>
              </a:extLst>
            </p:cNvPr>
            <p:cNvSpPr>
              <a:spLocks noChangeShapeType="1"/>
            </p:cNvSpPr>
            <p:nvPr/>
          </p:nvSpPr>
          <p:spPr bwMode="auto">
            <a:xfrm>
              <a:off x="1506" y="1261"/>
              <a:ext cx="37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 name="Oval 33">
              <a:extLst>
                <a:ext uri="{FF2B5EF4-FFF2-40B4-BE49-F238E27FC236}">
                  <a16:creationId xmlns:a16="http://schemas.microsoft.com/office/drawing/2014/main" id="{D19E3456-E633-49FC-8573-AEBDB07230EA}"/>
                </a:ext>
              </a:extLst>
            </p:cNvPr>
            <p:cNvSpPr>
              <a:spLocks noChangeArrowheads="1"/>
            </p:cNvSpPr>
            <p:nvPr/>
          </p:nvSpPr>
          <p:spPr bwMode="auto">
            <a:xfrm>
              <a:off x="774" y="315"/>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34">
              <a:extLst>
                <a:ext uri="{FF2B5EF4-FFF2-40B4-BE49-F238E27FC236}">
                  <a16:creationId xmlns:a16="http://schemas.microsoft.com/office/drawing/2014/main" id="{A029BD02-1095-469E-8DB2-C1091880AA74}"/>
                </a:ext>
              </a:extLst>
            </p:cNvPr>
            <p:cNvSpPr>
              <a:spLocks noChangeArrowheads="1"/>
            </p:cNvSpPr>
            <p:nvPr/>
          </p:nvSpPr>
          <p:spPr bwMode="auto">
            <a:xfrm>
              <a:off x="1370" y="1235"/>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20" name="Oval 35">
              <a:extLst>
                <a:ext uri="{FF2B5EF4-FFF2-40B4-BE49-F238E27FC236}">
                  <a16:creationId xmlns:a16="http://schemas.microsoft.com/office/drawing/2014/main" id="{BA8CEE6E-76E5-4575-A276-2680EDF59B35}"/>
                </a:ext>
              </a:extLst>
            </p:cNvPr>
            <p:cNvSpPr>
              <a:spLocks noChangeArrowheads="1"/>
            </p:cNvSpPr>
            <p:nvPr/>
          </p:nvSpPr>
          <p:spPr bwMode="auto">
            <a:xfrm>
              <a:off x="1485" y="1232"/>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21" name="Oval 36">
              <a:extLst>
                <a:ext uri="{FF2B5EF4-FFF2-40B4-BE49-F238E27FC236}">
                  <a16:creationId xmlns:a16="http://schemas.microsoft.com/office/drawing/2014/main" id="{929BA623-10FE-4A78-B3DC-A07FF99BE616}"/>
                </a:ext>
              </a:extLst>
            </p:cNvPr>
            <p:cNvSpPr>
              <a:spLocks noChangeArrowheads="1"/>
            </p:cNvSpPr>
            <p:nvPr/>
          </p:nvSpPr>
          <p:spPr bwMode="auto">
            <a:xfrm>
              <a:off x="781" y="2075"/>
              <a:ext cx="39"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Text Box 37">
              <a:extLst>
                <a:ext uri="{FF2B5EF4-FFF2-40B4-BE49-F238E27FC236}">
                  <a16:creationId xmlns:a16="http://schemas.microsoft.com/office/drawing/2014/main" id="{E60E7940-E27A-43D1-91D1-A6355EB61D89}"/>
                </a:ext>
              </a:extLst>
            </p:cNvPr>
            <p:cNvSpPr txBox="1">
              <a:spLocks noChangeArrowheads="1"/>
            </p:cNvSpPr>
            <p:nvPr/>
          </p:nvSpPr>
          <p:spPr bwMode="auto">
            <a:xfrm>
              <a:off x="406" y="1009"/>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b</a:t>
              </a:r>
              <a:endParaRPr lang="en-US" altLang="zh-CN" i="1"/>
            </a:p>
          </p:txBody>
        </p:sp>
        <p:graphicFrame>
          <p:nvGraphicFramePr>
            <p:cNvPr id="9" name="Object 38">
              <a:extLst>
                <a:ext uri="{FF2B5EF4-FFF2-40B4-BE49-F238E27FC236}">
                  <a16:creationId xmlns:a16="http://schemas.microsoft.com/office/drawing/2014/main" id="{6124FF5E-C05F-4702-AB20-405F8D29B20C}"/>
                </a:ext>
              </a:extLst>
            </p:cNvPr>
            <p:cNvGraphicFramePr>
              <a:graphicFrameLocks noChangeAspect="1"/>
            </p:cNvGraphicFramePr>
            <p:nvPr/>
          </p:nvGraphicFramePr>
          <p:xfrm>
            <a:off x="1837" y="40"/>
            <a:ext cx="122" cy="290"/>
          </p:xfrm>
          <a:graphic>
            <a:graphicData uri="http://schemas.openxmlformats.org/presentationml/2006/ole">
              <mc:AlternateContent xmlns:mc="http://schemas.openxmlformats.org/markup-compatibility/2006">
                <mc:Choice xmlns:v="urn:schemas-microsoft-com:vml" Requires="v">
                  <p:oleObj spid="_x0000_s69739" r:id="rId7" imgW="152731" imgH="241825" progId="Equation.3">
                    <p:embed/>
                  </p:oleObj>
                </mc:Choice>
                <mc:Fallback>
                  <p:oleObj r:id="rId7" imgW="152731" imgH="241825"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40"/>
                          <a:ext cx="122"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9">
              <a:extLst>
                <a:ext uri="{FF2B5EF4-FFF2-40B4-BE49-F238E27FC236}">
                  <a16:creationId xmlns:a16="http://schemas.microsoft.com/office/drawing/2014/main" id="{ADA2D9AC-B879-453F-9A6E-0DA5FA4982CC}"/>
                </a:ext>
              </a:extLst>
            </p:cNvPr>
            <p:cNvGraphicFramePr>
              <a:graphicFrameLocks noChangeAspect="1"/>
            </p:cNvGraphicFramePr>
            <p:nvPr/>
          </p:nvGraphicFramePr>
          <p:xfrm>
            <a:off x="1673" y="616"/>
            <a:ext cx="314" cy="290"/>
          </p:xfrm>
          <a:graphic>
            <a:graphicData uri="http://schemas.openxmlformats.org/presentationml/2006/ole">
              <mc:AlternateContent xmlns:mc="http://schemas.openxmlformats.org/markup-compatibility/2006">
                <mc:Choice xmlns:v="urn:schemas-microsoft-com:vml" Requires="v">
                  <p:oleObj spid="_x0000_s69740" r:id="rId9" imgW="241825" imgH="241825" progId="Equation.3">
                    <p:embed/>
                  </p:oleObj>
                </mc:Choice>
                <mc:Fallback>
                  <p:oleObj r:id="rId9" imgW="241825" imgH="241825"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3" y="616"/>
                          <a:ext cx="31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Oval 40">
              <a:extLst>
                <a:ext uri="{FF2B5EF4-FFF2-40B4-BE49-F238E27FC236}">
                  <a16:creationId xmlns:a16="http://schemas.microsoft.com/office/drawing/2014/main" id="{989F8002-2E2E-4DB7-814D-DD41EEA66658}"/>
                </a:ext>
              </a:extLst>
            </p:cNvPr>
            <p:cNvSpPr>
              <a:spLocks noChangeArrowheads="1"/>
            </p:cNvSpPr>
            <p:nvPr/>
          </p:nvSpPr>
          <p:spPr bwMode="auto">
            <a:xfrm>
              <a:off x="1363" y="2073"/>
              <a:ext cx="39"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26" name="Oval 41">
              <a:extLst>
                <a:ext uri="{FF2B5EF4-FFF2-40B4-BE49-F238E27FC236}">
                  <a16:creationId xmlns:a16="http://schemas.microsoft.com/office/drawing/2014/main" id="{FDE64AFC-383B-4CC5-A0D6-F4BE8FF3D6AF}"/>
                </a:ext>
              </a:extLst>
            </p:cNvPr>
            <p:cNvSpPr>
              <a:spLocks noChangeArrowheads="1"/>
            </p:cNvSpPr>
            <p:nvPr/>
          </p:nvSpPr>
          <p:spPr bwMode="auto">
            <a:xfrm>
              <a:off x="1886" y="1225"/>
              <a:ext cx="49"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27" name="Line 42">
              <a:extLst>
                <a:ext uri="{FF2B5EF4-FFF2-40B4-BE49-F238E27FC236}">
                  <a16:creationId xmlns:a16="http://schemas.microsoft.com/office/drawing/2014/main" id="{73D30A28-A7C5-489E-83C5-7A4CBAEC1CB3}"/>
                </a:ext>
              </a:extLst>
            </p:cNvPr>
            <p:cNvSpPr>
              <a:spLocks noChangeShapeType="1"/>
            </p:cNvSpPr>
            <p:nvPr/>
          </p:nvSpPr>
          <p:spPr bwMode="auto">
            <a:xfrm>
              <a:off x="406" y="371"/>
              <a:ext cx="0" cy="171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728" name="Rectangle 43">
              <a:extLst>
                <a:ext uri="{FF2B5EF4-FFF2-40B4-BE49-F238E27FC236}">
                  <a16:creationId xmlns:a16="http://schemas.microsoft.com/office/drawing/2014/main" id="{EB44367E-336E-4C7F-AC88-8627ED245192}"/>
                </a:ext>
              </a:extLst>
            </p:cNvPr>
            <p:cNvSpPr>
              <a:spLocks noChangeArrowheads="1"/>
            </p:cNvSpPr>
            <p:nvPr/>
          </p:nvSpPr>
          <p:spPr bwMode="auto">
            <a:xfrm>
              <a:off x="359" y="585"/>
              <a:ext cx="91" cy="35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729" name="Oval 44">
              <a:extLst>
                <a:ext uri="{FF2B5EF4-FFF2-40B4-BE49-F238E27FC236}">
                  <a16:creationId xmlns:a16="http://schemas.microsoft.com/office/drawing/2014/main" id="{D9FB139E-B29F-4471-98C7-738597F495E5}"/>
                </a:ext>
              </a:extLst>
            </p:cNvPr>
            <p:cNvSpPr>
              <a:spLocks noChangeArrowheads="1"/>
            </p:cNvSpPr>
            <p:nvPr/>
          </p:nvSpPr>
          <p:spPr bwMode="auto">
            <a:xfrm>
              <a:off x="238" y="1309"/>
              <a:ext cx="331" cy="33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9730" name="Object 45">
              <a:extLst>
                <a:ext uri="{FF2B5EF4-FFF2-40B4-BE49-F238E27FC236}">
                  <a16:creationId xmlns:a16="http://schemas.microsoft.com/office/drawing/2014/main" id="{B16CED11-AD3F-4BA8-8BB9-2685B5D021C1}"/>
                </a:ext>
              </a:extLst>
            </p:cNvPr>
            <p:cNvGraphicFramePr>
              <a:graphicFrameLocks noChangeAspect="1"/>
            </p:cNvGraphicFramePr>
            <p:nvPr/>
          </p:nvGraphicFramePr>
          <p:xfrm>
            <a:off x="0" y="1369"/>
            <a:ext cx="207" cy="347"/>
          </p:xfrm>
          <a:graphic>
            <a:graphicData uri="http://schemas.openxmlformats.org/presentationml/2006/ole">
              <mc:AlternateContent xmlns:mc="http://schemas.openxmlformats.org/markup-compatibility/2006">
                <mc:Choice xmlns:v="urn:schemas-microsoft-com:vml" Requires="v">
                  <p:oleObj spid="_x0000_s69741" r:id="rId11" imgW="216181" imgH="241615" progId="Equation.3">
                    <p:embed/>
                  </p:oleObj>
                </mc:Choice>
                <mc:Fallback>
                  <p:oleObj r:id="rId11" imgW="216181" imgH="241615"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69"/>
                          <a:ext cx="207"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731" name="Text Box 46">
              <a:extLst>
                <a:ext uri="{FF2B5EF4-FFF2-40B4-BE49-F238E27FC236}">
                  <a16:creationId xmlns:a16="http://schemas.microsoft.com/office/drawing/2014/main" id="{6D69E541-4F43-4BB0-90B1-482897276B10}"/>
                </a:ext>
              </a:extLst>
            </p:cNvPr>
            <p:cNvSpPr txBox="1">
              <a:spLocks noChangeArrowheads="1"/>
            </p:cNvSpPr>
            <p:nvPr/>
          </p:nvSpPr>
          <p:spPr bwMode="auto">
            <a:xfrm>
              <a:off x="0" y="589"/>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S</a:t>
              </a:r>
              <a:endParaRPr lang="en-US" altLang="zh-CN" i="1"/>
            </a:p>
          </p:txBody>
        </p:sp>
        <p:sp>
          <p:nvSpPr>
            <p:cNvPr id="69732" name="Line 47">
              <a:extLst>
                <a:ext uri="{FF2B5EF4-FFF2-40B4-BE49-F238E27FC236}">
                  <a16:creationId xmlns:a16="http://schemas.microsoft.com/office/drawing/2014/main" id="{E9D4E998-6250-491F-B7C8-679C3D444A78}"/>
                </a:ext>
              </a:extLst>
            </p:cNvPr>
            <p:cNvSpPr>
              <a:spLocks noChangeShapeType="1"/>
            </p:cNvSpPr>
            <p:nvPr/>
          </p:nvSpPr>
          <p:spPr bwMode="auto">
            <a:xfrm>
              <a:off x="601" y="1312"/>
              <a:ext cx="0" cy="414"/>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9680" name="Group 48">
            <a:extLst>
              <a:ext uri="{FF2B5EF4-FFF2-40B4-BE49-F238E27FC236}">
                <a16:creationId xmlns:a16="http://schemas.microsoft.com/office/drawing/2014/main" id="{41035F81-E7B9-476C-9D25-94A872416FD0}"/>
              </a:ext>
            </a:extLst>
          </p:cNvPr>
          <p:cNvGrpSpPr>
            <a:grpSpLocks/>
          </p:cNvGrpSpPr>
          <p:nvPr/>
        </p:nvGrpSpPr>
        <p:grpSpPr bwMode="auto">
          <a:xfrm>
            <a:off x="5362575" y="1238250"/>
            <a:ext cx="3471863" cy="2443163"/>
            <a:chOff x="0" y="0"/>
            <a:chExt cx="2370" cy="1806"/>
          </a:xfrm>
        </p:grpSpPr>
        <p:sp>
          <p:nvSpPr>
            <p:cNvPr id="69664" name="Oval 49">
              <a:extLst>
                <a:ext uri="{FF2B5EF4-FFF2-40B4-BE49-F238E27FC236}">
                  <a16:creationId xmlns:a16="http://schemas.microsoft.com/office/drawing/2014/main" id="{C1463056-3028-4F2A-A6D1-0E3409A0C8F5}"/>
                </a:ext>
              </a:extLst>
            </p:cNvPr>
            <p:cNvSpPr>
              <a:spLocks noChangeArrowheads="1"/>
            </p:cNvSpPr>
            <p:nvPr/>
          </p:nvSpPr>
          <p:spPr bwMode="auto">
            <a:xfrm>
              <a:off x="326" y="1737"/>
              <a:ext cx="49"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65" name="Oval 50">
              <a:extLst>
                <a:ext uri="{FF2B5EF4-FFF2-40B4-BE49-F238E27FC236}">
                  <a16:creationId xmlns:a16="http://schemas.microsoft.com/office/drawing/2014/main" id="{DD174D33-13C9-49B4-8515-37114FCB8B70}"/>
                </a:ext>
              </a:extLst>
            </p:cNvPr>
            <p:cNvSpPr>
              <a:spLocks noChangeArrowheads="1"/>
            </p:cNvSpPr>
            <p:nvPr/>
          </p:nvSpPr>
          <p:spPr bwMode="auto">
            <a:xfrm>
              <a:off x="346" y="0"/>
              <a:ext cx="50"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66" name="Line 51">
              <a:extLst>
                <a:ext uri="{FF2B5EF4-FFF2-40B4-BE49-F238E27FC236}">
                  <a16:creationId xmlns:a16="http://schemas.microsoft.com/office/drawing/2014/main" id="{94035CA0-A693-4BC7-96C9-B27A26E987B3}"/>
                </a:ext>
              </a:extLst>
            </p:cNvPr>
            <p:cNvSpPr>
              <a:spLocks noChangeShapeType="1"/>
            </p:cNvSpPr>
            <p:nvPr/>
          </p:nvSpPr>
          <p:spPr bwMode="auto">
            <a:xfrm>
              <a:off x="381" y="1774"/>
              <a:ext cx="1980"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67" name="Line 52">
              <a:extLst>
                <a:ext uri="{FF2B5EF4-FFF2-40B4-BE49-F238E27FC236}">
                  <a16:creationId xmlns:a16="http://schemas.microsoft.com/office/drawing/2014/main" id="{FEE7EFAA-22C6-43C2-8DE4-E3120762F9B9}"/>
                </a:ext>
              </a:extLst>
            </p:cNvPr>
            <p:cNvSpPr>
              <a:spLocks noChangeShapeType="1"/>
            </p:cNvSpPr>
            <p:nvPr/>
          </p:nvSpPr>
          <p:spPr bwMode="auto">
            <a:xfrm flipV="1">
              <a:off x="1472" y="23"/>
              <a:ext cx="0" cy="9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68" name="Line 53">
              <a:extLst>
                <a:ext uri="{FF2B5EF4-FFF2-40B4-BE49-F238E27FC236}">
                  <a16:creationId xmlns:a16="http://schemas.microsoft.com/office/drawing/2014/main" id="{E26CE53F-5CE6-48DF-AC46-107A97691531}"/>
                </a:ext>
              </a:extLst>
            </p:cNvPr>
            <p:cNvSpPr>
              <a:spLocks noChangeShapeType="1"/>
            </p:cNvSpPr>
            <p:nvPr/>
          </p:nvSpPr>
          <p:spPr bwMode="auto">
            <a:xfrm>
              <a:off x="396" y="31"/>
              <a:ext cx="828"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9669" name="Group 54">
              <a:extLst>
                <a:ext uri="{FF2B5EF4-FFF2-40B4-BE49-F238E27FC236}">
                  <a16:creationId xmlns:a16="http://schemas.microsoft.com/office/drawing/2014/main" id="{48AAB41C-EE98-4E28-AEB7-0F50017E3DE1}"/>
                </a:ext>
              </a:extLst>
            </p:cNvPr>
            <p:cNvGrpSpPr>
              <a:grpSpLocks/>
            </p:cNvGrpSpPr>
            <p:nvPr/>
          </p:nvGrpSpPr>
          <p:grpSpPr bwMode="auto">
            <a:xfrm>
              <a:off x="1381" y="207"/>
              <a:ext cx="182" cy="403"/>
              <a:chOff x="0" y="0"/>
              <a:chExt cx="264" cy="420"/>
            </a:xfrm>
          </p:grpSpPr>
          <p:sp>
            <p:nvSpPr>
              <p:cNvPr id="69692" name="AutoShape 55">
                <a:extLst>
                  <a:ext uri="{FF2B5EF4-FFF2-40B4-BE49-F238E27FC236}">
                    <a16:creationId xmlns:a16="http://schemas.microsoft.com/office/drawing/2014/main" id="{CC4EB032-2C1B-472B-84E4-8D2EC5368591}"/>
                  </a:ext>
                </a:extLst>
              </p:cNvPr>
              <p:cNvSpPr>
                <a:spLocks noChangeArrowheads="1"/>
              </p:cNvSpPr>
              <p:nvPr/>
            </p:nvSpPr>
            <p:spPr bwMode="auto">
              <a:xfrm>
                <a:off x="0" y="0"/>
                <a:ext cx="264" cy="420"/>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93" name="Line 56">
                <a:extLst>
                  <a:ext uri="{FF2B5EF4-FFF2-40B4-BE49-F238E27FC236}">
                    <a16:creationId xmlns:a16="http://schemas.microsoft.com/office/drawing/2014/main" id="{D3007503-BC12-4E79-81DD-C98E12337576}"/>
                  </a:ext>
                </a:extLst>
              </p:cNvPr>
              <p:cNvSpPr>
                <a:spLocks noChangeShapeType="1"/>
              </p:cNvSpPr>
              <p:nvPr/>
            </p:nvSpPr>
            <p:spPr bwMode="auto">
              <a:xfrm>
                <a:off x="12" y="216"/>
                <a:ext cx="2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9670" name="Line 57">
              <a:extLst>
                <a:ext uri="{FF2B5EF4-FFF2-40B4-BE49-F238E27FC236}">
                  <a16:creationId xmlns:a16="http://schemas.microsoft.com/office/drawing/2014/main" id="{0AFCEBE7-A2B9-430E-BF05-B0369E7CC820}"/>
                </a:ext>
              </a:extLst>
            </p:cNvPr>
            <p:cNvSpPr>
              <a:spLocks noChangeShapeType="1"/>
            </p:cNvSpPr>
            <p:nvPr/>
          </p:nvSpPr>
          <p:spPr bwMode="auto">
            <a:xfrm flipV="1">
              <a:off x="1221" y="37"/>
              <a:ext cx="3" cy="9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71" name="Rectangle 58">
              <a:extLst>
                <a:ext uri="{FF2B5EF4-FFF2-40B4-BE49-F238E27FC236}">
                  <a16:creationId xmlns:a16="http://schemas.microsoft.com/office/drawing/2014/main" id="{57C3F4DA-BEAF-48D1-83C8-3D0F4A5CF17C}"/>
                </a:ext>
              </a:extLst>
            </p:cNvPr>
            <p:cNvSpPr>
              <a:spLocks noChangeArrowheads="1"/>
            </p:cNvSpPr>
            <p:nvPr/>
          </p:nvSpPr>
          <p:spPr bwMode="auto">
            <a:xfrm>
              <a:off x="1182" y="253"/>
              <a:ext cx="91" cy="35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72" name="Line 59">
              <a:extLst>
                <a:ext uri="{FF2B5EF4-FFF2-40B4-BE49-F238E27FC236}">
                  <a16:creationId xmlns:a16="http://schemas.microsoft.com/office/drawing/2014/main" id="{2CAF8A58-662E-4DD4-9CC0-23F0AB7E08E6}"/>
                </a:ext>
              </a:extLst>
            </p:cNvPr>
            <p:cNvSpPr>
              <a:spLocks noChangeShapeType="1"/>
            </p:cNvSpPr>
            <p:nvPr/>
          </p:nvSpPr>
          <p:spPr bwMode="auto">
            <a:xfrm>
              <a:off x="1464" y="23"/>
              <a:ext cx="90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73" name="Text Box 60">
              <a:extLst>
                <a:ext uri="{FF2B5EF4-FFF2-40B4-BE49-F238E27FC236}">
                  <a16:creationId xmlns:a16="http://schemas.microsoft.com/office/drawing/2014/main" id="{1820B09A-8EA0-42C6-B5F2-8701B7A07006}"/>
                </a:ext>
              </a:extLst>
            </p:cNvPr>
            <p:cNvSpPr txBox="1">
              <a:spLocks noChangeArrowheads="1"/>
            </p:cNvSpPr>
            <p:nvPr/>
          </p:nvSpPr>
          <p:spPr bwMode="auto">
            <a:xfrm>
              <a:off x="843" y="282"/>
              <a:ext cx="38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be</a:t>
              </a:r>
              <a:endParaRPr lang="en-US" altLang="zh-CN" i="1"/>
            </a:p>
          </p:txBody>
        </p:sp>
        <p:sp>
          <p:nvSpPr>
            <p:cNvPr id="69674" name="Line 61">
              <a:extLst>
                <a:ext uri="{FF2B5EF4-FFF2-40B4-BE49-F238E27FC236}">
                  <a16:creationId xmlns:a16="http://schemas.microsoft.com/office/drawing/2014/main" id="{FF64C1DB-3364-4ECC-AEDC-CA5A8ADA379E}"/>
                </a:ext>
              </a:extLst>
            </p:cNvPr>
            <p:cNvSpPr>
              <a:spLocks noChangeShapeType="1"/>
            </p:cNvSpPr>
            <p:nvPr/>
          </p:nvSpPr>
          <p:spPr bwMode="auto">
            <a:xfrm flipV="1">
              <a:off x="760" y="43"/>
              <a:ext cx="0" cy="1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75" name="Rectangle 62">
              <a:extLst>
                <a:ext uri="{FF2B5EF4-FFF2-40B4-BE49-F238E27FC236}">
                  <a16:creationId xmlns:a16="http://schemas.microsoft.com/office/drawing/2014/main" id="{211FC763-E922-4B13-9C71-0CDB8EC480E0}"/>
                </a:ext>
              </a:extLst>
            </p:cNvPr>
            <p:cNvSpPr>
              <a:spLocks noChangeArrowheads="1"/>
            </p:cNvSpPr>
            <p:nvPr/>
          </p:nvSpPr>
          <p:spPr bwMode="auto">
            <a:xfrm>
              <a:off x="719" y="725"/>
              <a:ext cx="91" cy="35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76" name="Line 63">
              <a:extLst>
                <a:ext uri="{FF2B5EF4-FFF2-40B4-BE49-F238E27FC236}">
                  <a16:creationId xmlns:a16="http://schemas.microsoft.com/office/drawing/2014/main" id="{4B858701-1D56-498E-BE6E-C381835524BC}"/>
                </a:ext>
              </a:extLst>
            </p:cNvPr>
            <p:cNvSpPr>
              <a:spLocks noChangeShapeType="1"/>
            </p:cNvSpPr>
            <p:nvPr/>
          </p:nvSpPr>
          <p:spPr bwMode="auto">
            <a:xfrm flipH="1" flipV="1">
              <a:off x="2365" y="33"/>
              <a:ext cx="0" cy="17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9677" name="Line 64">
              <a:extLst>
                <a:ext uri="{FF2B5EF4-FFF2-40B4-BE49-F238E27FC236}">
                  <a16:creationId xmlns:a16="http://schemas.microsoft.com/office/drawing/2014/main" id="{2345B308-1BDC-4D90-9E9F-4BE594273828}"/>
                </a:ext>
              </a:extLst>
            </p:cNvPr>
            <p:cNvSpPr>
              <a:spLocks noChangeShapeType="1"/>
            </p:cNvSpPr>
            <p:nvPr/>
          </p:nvSpPr>
          <p:spPr bwMode="auto">
            <a:xfrm>
              <a:off x="1224" y="941"/>
              <a:ext cx="2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78" name="Line 65">
              <a:extLst>
                <a:ext uri="{FF2B5EF4-FFF2-40B4-BE49-F238E27FC236}">
                  <a16:creationId xmlns:a16="http://schemas.microsoft.com/office/drawing/2014/main" id="{9448100B-D4CE-4CE7-9CC4-81C2AD969003}"/>
                </a:ext>
              </a:extLst>
            </p:cNvPr>
            <p:cNvSpPr>
              <a:spLocks noChangeShapeType="1"/>
            </p:cNvSpPr>
            <p:nvPr/>
          </p:nvSpPr>
          <p:spPr bwMode="auto">
            <a:xfrm>
              <a:off x="1348" y="941"/>
              <a:ext cx="0" cy="8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79" name="Rectangle 66">
              <a:extLst>
                <a:ext uri="{FF2B5EF4-FFF2-40B4-BE49-F238E27FC236}">
                  <a16:creationId xmlns:a16="http://schemas.microsoft.com/office/drawing/2014/main" id="{D67B0937-3181-4F2F-8743-73DBAB9C09ED}"/>
                </a:ext>
              </a:extLst>
            </p:cNvPr>
            <p:cNvSpPr>
              <a:spLocks noChangeArrowheads="1"/>
            </p:cNvSpPr>
            <p:nvPr/>
          </p:nvSpPr>
          <p:spPr bwMode="auto">
            <a:xfrm>
              <a:off x="1298" y="1139"/>
              <a:ext cx="91" cy="35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67">
              <a:extLst>
                <a:ext uri="{FF2B5EF4-FFF2-40B4-BE49-F238E27FC236}">
                  <a16:creationId xmlns:a16="http://schemas.microsoft.com/office/drawing/2014/main" id="{890B22D2-F722-4CAD-B844-EB7633AA2548}"/>
                </a:ext>
              </a:extLst>
            </p:cNvPr>
            <p:cNvSpPr txBox="1">
              <a:spLocks noChangeArrowheads="1"/>
            </p:cNvSpPr>
            <p:nvPr/>
          </p:nvSpPr>
          <p:spPr bwMode="auto">
            <a:xfrm>
              <a:off x="944" y="1172"/>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e</a:t>
              </a:r>
              <a:endParaRPr lang="en-US" altLang="zh-CN" i="1"/>
            </a:p>
          </p:txBody>
        </p:sp>
        <p:sp>
          <p:nvSpPr>
            <p:cNvPr id="69681" name="Line 68">
              <a:extLst>
                <a:ext uri="{FF2B5EF4-FFF2-40B4-BE49-F238E27FC236}">
                  <a16:creationId xmlns:a16="http://schemas.microsoft.com/office/drawing/2014/main" id="{B83C7E09-2088-4672-B4A5-BEF10B270F6C}"/>
                </a:ext>
              </a:extLst>
            </p:cNvPr>
            <p:cNvSpPr>
              <a:spLocks noChangeShapeType="1"/>
            </p:cNvSpPr>
            <p:nvPr/>
          </p:nvSpPr>
          <p:spPr bwMode="auto">
            <a:xfrm>
              <a:off x="1468" y="944"/>
              <a:ext cx="37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82" name="Oval 69">
              <a:extLst>
                <a:ext uri="{FF2B5EF4-FFF2-40B4-BE49-F238E27FC236}">
                  <a16:creationId xmlns:a16="http://schemas.microsoft.com/office/drawing/2014/main" id="{B537FA1B-765B-4D1A-9BFC-ECDD5B86AFDD}"/>
                </a:ext>
              </a:extLst>
            </p:cNvPr>
            <p:cNvSpPr>
              <a:spLocks noChangeArrowheads="1"/>
            </p:cNvSpPr>
            <p:nvPr/>
          </p:nvSpPr>
          <p:spPr bwMode="auto">
            <a:xfrm>
              <a:off x="744" y="6"/>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3" name="Oval 70">
              <a:extLst>
                <a:ext uri="{FF2B5EF4-FFF2-40B4-BE49-F238E27FC236}">
                  <a16:creationId xmlns:a16="http://schemas.microsoft.com/office/drawing/2014/main" id="{21D1D243-1A50-403E-9AA5-1461F48C981F}"/>
                </a:ext>
              </a:extLst>
            </p:cNvPr>
            <p:cNvSpPr>
              <a:spLocks noChangeArrowheads="1"/>
            </p:cNvSpPr>
            <p:nvPr/>
          </p:nvSpPr>
          <p:spPr bwMode="auto">
            <a:xfrm>
              <a:off x="1332" y="918"/>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4" name="Oval 71">
              <a:extLst>
                <a:ext uri="{FF2B5EF4-FFF2-40B4-BE49-F238E27FC236}">
                  <a16:creationId xmlns:a16="http://schemas.microsoft.com/office/drawing/2014/main" id="{46B1AC13-B9F4-41F6-BDC4-6CD5A1A84690}"/>
                </a:ext>
              </a:extLst>
            </p:cNvPr>
            <p:cNvSpPr>
              <a:spLocks noChangeArrowheads="1"/>
            </p:cNvSpPr>
            <p:nvPr/>
          </p:nvSpPr>
          <p:spPr bwMode="auto">
            <a:xfrm>
              <a:off x="1447" y="915"/>
              <a:ext cx="38"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5" name="Oval 72">
              <a:extLst>
                <a:ext uri="{FF2B5EF4-FFF2-40B4-BE49-F238E27FC236}">
                  <a16:creationId xmlns:a16="http://schemas.microsoft.com/office/drawing/2014/main" id="{D0B55116-CB4E-4E95-9540-1B533610DD6A}"/>
                </a:ext>
              </a:extLst>
            </p:cNvPr>
            <p:cNvSpPr>
              <a:spLocks noChangeArrowheads="1"/>
            </p:cNvSpPr>
            <p:nvPr/>
          </p:nvSpPr>
          <p:spPr bwMode="auto">
            <a:xfrm>
              <a:off x="743" y="1750"/>
              <a:ext cx="39"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6" name="Text Box 73">
              <a:extLst>
                <a:ext uri="{FF2B5EF4-FFF2-40B4-BE49-F238E27FC236}">
                  <a16:creationId xmlns:a16="http://schemas.microsoft.com/office/drawing/2014/main" id="{8050DEE6-7C28-4531-AF2A-1FA93886CBCD}"/>
                </a:ext>
              </a:extLst>
            </p:cNvPr>
            <p:cNvSpPr txBox="1">
              <a:spLocks noChangeArrowheads="1"/>
            </p:cNvSpPr>
            <p:nvPr/>
          </p:nvSpPr>
          <p:spPr bwMode="auto">
            <a:xfrm>
              <a:off x="368" y="692"/>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t>R</a:t>
              </a:r>
              <a:r>
                <a:rPr lang="en-US" altLang="zh-CN" i="1" baseline="-25000"/>
                <a:t>b</a:t>
              </a:r>
              <a:endParaRPr lang="en-US" altLang="zh-CN" i="1"/>
            </a:p>
          </p:txBody>
        </p:sp>
        <p:sp>
          <p:nvSpPr>
            <p:cNvPr id="69687" name="Oval 74">
              <a:extLst>
                <a:ext uri="{FF2B5EF4-FFF2-40B4-BE49-F238E27FC236}">
                  <a16:creationId xmlns:a16="http://schemas.microsoft.com/office/drawing/2014/main" id="{6BA86E0A-EF41-44ED-BBFB-2DA1C8E8D9FD}"/>
                </a:ext>
              </a:extLst>
            </p:cNvPr>
            <p:cNvSpPr>
              <a:spLocks noChangeArrowheads="1"/>
            </p:cNvSpPr>
            <p:nvPr/>
          </p:nvSpPr>
          <p:spPr bwMode="auto">
            <a:xfrm>
              <a:off x="1333" y="1748"/>
              <a:ext cx="39" cy="4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8" name="Oval 75">
              <a:extLst>
                <a:ext uri="{FF2B5EF4-FFF2-40B4-BE49-F238E27FC236}">
                  <a16:creationId xmlns:a16="http://schemas.microsoft.com/office/drawing/2014/main" id="{D21BB6BE-BCA7-4426-93C0-3D8F92E9A715}"/>
                </a:ext>
              </a:extLst>
            </p:cNvPr>
            <p:cNvSpPr>
              <a:spLocks noChangeArrowheads="1"/>
            </p:cNvSpPr>
            <p:nvPr/>
          </p:nvSpPr>
          <p:spPr bwMode="auto">
            <a:xfrm>
              <a:off x="1848" y="908"/>
              <a:ext cx="49" cy="69"/>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89" name="Line 76">
              <a:extLst>
                <a:ext uri="{FF2B5EF4-FFF2-40B4-BE49-F238E27FC236}">
                  <a16:creationId xmlns:a16="http://schemas.microsoft.com/office/drawing/2014/main" id="{43DE4105-B1F8-4A96-B96A-D872FC00DB05}"/>
                </a:ext>
              </a:extLst>
            </p:cNvPr>
            <p:cNvSpPr>
              <a:spLocks noChangeShapeType="1"/>
            </p:cNvSpPr>
            <p:nvPr/>
          </p:nvSpPr>
          <p:spPr bwMode="auto">
            <a:xfrm>
              <a:off x="368" y="54"/>
              <a:ext cx="0" cy="171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690" name="Rectangle 77">
              <a:extLst>
                <a:ext uri="{FF2B5EF4-FFF2-40B4-BE49-F238E27FC236}">
                  <a16:creationId xmlns:a16="http://schemas.microsoft.com/office/drawing/2014/main" id="{2060CE70-1F60-4A2E-92B1-61907E0B1532}"/>
                </a:ext>
              </a:extLst>
            </p:cNvPr>
            <p:cNvSpPr>
              <a:spLocks noChangeArrowheads="1"/>
            </p:cNvSpPr>
            <p:nvPr/>
          </p:nvSpPr>
          <p:spPr bwMode="auto">
            <a:xfrm>
              <a:off x="321" y="724"/>
              <a:ext cx="91" cy="35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91" name="Text Box 78">
              <a:extLst>
                <a:ext uri="{FF2B5EF4-FFF2-40B4-BE49-F238E27FC236}">
                  <a16:creationId xmlns:a16="http://schemas.microsoft.com/office/drawing/2014/main" id="{683DFF32-9EF0-4DEA-97E4-C99AD285E50A}"/>
                </a:ext>
              </a:extLst>
            </p:cNvPr>
            <p:cNvSpPr txBox="1">
              <a:spLocks noChangeArrowheads="1"/>
            </p:cNvSpPr>
            <p:nvPr/>
          </p:nvSpPr>
          <p:spPr bwMode="auto">
            <a:xfrm>
              <a:off x="0" y="748"/>
              <a:ext cx="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R</a:t>
              </a:r>
              <a:r>
                <a:rPr lang="en-US" altLang="zh-CN" i="1" baseline="-25000"/>
                <a:t>S</a:t>
              </a:r>
              <a:endParaRPr lang="en-US" altLang="zh-CN" i="1"/>
            </a:p>
          </p:txBody>
        </p:sp>
      </p:grpSp>
      <p:grpSp>
        <p:nvGrpSpPr>
          <p:cNvPr id="69711" name="Group 79">
            <a:extLst>
              <a:ext uri="{FF2B5EF4-FFF2-40B4-BE49-F238E27FC236}">
                <a16:creationId xmlns:a16="http://schemas.microsoft.com/office/drawing/2014/main" id="{A6CA9705-A0F4-44E2-9909-10F752BDD209}"/>
              </a:ext>
            </a:extLst>
          </p:cNvPr>
          <p:cNvGrpSpPr>
            <a:grpSpLocks/>
          </p:cNvGrpSpPr>
          <p:nvPr/>
        </p:nvGrpSpPr>
        <p:grpSpPr bwMode="auto">
          <a:xfrm>
            <a:off x="7667625" y="2133600"/>
            <a:ext cx="803275" cy="1477963"/>
            <a:chOff x="0" y="0"/>
            <a:chExt cx="532" cy="931"/>
          </a:xfrm>
        </p:grpSpPr>
        <p:sp>
          <p:nvSpPr>
            <p:cNvPr id="69660" name="Line 80">
              <a:extLst>
                <a:ext uri="{FF2B5EF4-FFF2-40B4-BE49-F238E27FC236}">
                  <a16:creationId xmlns:a16="http://schemas.microsoft.com/office/drawing/2014/main" id="{E6C21AC9-B06E-4E0A-A196-43FA37CBFF06}"/>
                </a:ext>
              </a:extLst>
            </p:cNvPr>
            <p:cNvSpPr>
              <a:spLocks noChangeShapeType="1"/>
            </p:cNvSpPr>
            <p:nvPr/>
          </p:nvSpPr>
          <p:spPr bwMode="auto">
            <a:xfrm>
              <a:off x="296" y="443"/>
              <a:ext cx="0" cy="488"/>
            </a:xfrm>
            <a:prstGeom prst="line">
              <a:avLst/>
            </a:prstGeom>
            <a:noFill/>
            <a:ln w="381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661" name="Line 81">
              <a:extLst>
                <a:ext uri="{FF2B5EF4-FFF2-40B4-BE49-F238E27FC236}">
                  <a16:creationId xmlns:a16="http://schemas.microsoft.com/office/drawing/2014/main" id="{B6111735-3A00-4B3E-8756-A32AFD74196E}"/>
                </a:ext>
              </a:extLst>
            </p:cNvPr>
            <p:cNvSpPr>
              <a:spLocks noChangeShapeType="1"/>
            </p:cNvSpPr>
            <p:nvPr/>
          </p:nvSpPr>
          <p:spPr bwMode="auto">
            <a:xfrm flipH="1">
              <a:off x="0" y="363"/>
              <a:ext cx="232" cy="0"/>
            </a:xfrm>
            <a:prstGeom prst="line">
              <a:avLst/>
            </a:prstGeom>
            <a:noFill/>
            <a:ln w="381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9662" name="Object 82">
              <a:extLst>
                <a:ext uri="{FF2B5EF4-FFF2-40B4-BE49-F238E27FC236}">
                  <a16:creationId xmlns:a16="http://schemas.microsoft.com/office/drawing/2014/main" id="{274A6B4F-0153-4622-B419-63CA158BD091}"/>
                </a:ext>
              </a:extLst>
            </p:cNvPr>
            <p:cNvGraphicFramePr>
              <a:graphicFrameLocks noChangeAspect="1"/>
            </p:cNvGraphicFramePr>
            <p:nvPr/>
          </p:nvGraphicFramePr>
          <p:xfrm>
            <a:off x="302" y="473"/>
            <a:ext cx="230" cy="309"/>
          </p:xfrm>
          <a:graphic>
            <a:graphicData uri="http://schemas.openxmlformats.org/presentationml/2006/ole">
              <mc:AlternateContent xmlns:mc="http://schemas.openxmlformats.org/markup-compatibility/2006">
                <mc:Choice xmlns:v="urn:schemas-microsoft-com:vml" Requires="v">
                  <p:oleObj spid="_x0000_s69742" r:id="rId13" imgW="165459" imgH="203642" progId="Equation.3">
                    <p:embed/>
                  </p:oleObj>
                </mc:Choice>
                <mc:Fallback>
                  <p:oleObj r:id="rId13" imgW="165459" imgH="203642" progId="Equation.3">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 y="473"/>
                          <a:ext cx="230"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3" name="Object 83">
              <a:extLst>
                <a:ext uri="{FF2B5EF4-FFF2-40B4-BE49-F238E27FC236}">
                  <a16:creationId xmlns:a16="http://schemas.microsoft.com/office/drawing/2014/main" id="{0F3F9CA5-86B6-4BD0-8C3B-C3527F19ABD6}"/>
                </a:ext>
              </a:extLst>
            </p:cNvPr>
            <p:cNvGraphicFramePr>
              <a:graphicFrameLocks noChangeAspect="1"/>
            </p:cNvGraphicFramePr>
            <p:nvPr/>
          </p:nvGraphicFramePr>
          <p:xfrm>
            <a:off x="136" y="0"/>
            <a:ext cx="101" cy="231"/>
          </p:xfrm>
          <a:graphic>
            <a:graphicData uri="http://schemas.openxmlformats.org/presentationml/2006/ole">
              <mc:AlternateContent xmlns:mc="http://schemas.openxmlformats.org/markup-compatibility/2006">
                <mc:Choice xmlns:v="urn:schemas-microsoft-com:vml" Requires="v">
                  <p:oleObj spid="_x0000_s69743" r:id="rId15" imgW="127221" imgH="190831" progId="Equation.3">
                    <p:embed/>
                  </p:oleObj>
                </mc:Choice>
                <mc:Fallback>
                  <p:oleObj r:id="rId15" imgW="127221" imgH="190831" progId="Equation.3">
                    <p:embed/>
                    <p:pic>
                      <p:nvPicPr>
                        <p:cNvPr id="0" name="Object 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6" y="0"/>
                          <a:ext cx="10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9716" name="Object 84">
            <a:extLst>
              <a:ext uri="{FF2B5EF4-FFF2-40B4-BE49-F238E27FC236}">
                <a16:creationId xmlns:a16="http://schemas.microsoft.com/office/drawing/2014/main" id="{48C72C98-9443-4481-B9F6-E615AED4A1E9}"/>
              </a:ext>
            </a:extLst>
          </p:cNvPr>
          <p:cNvGraphicFramePr>
            <a:graphicFrameLocks noChangeAspect="1"/>
          </p:cNvGraphicFramePr>
          <p:nvPr/>
        </p:nvGraphicFramePr>
        <p:xfrm>
          <a:off x="844550" y="3924300"/>
          <a:ext cx="2835275" cy="685800"/>
        </p:xfrm>
        <a:graphic>
          <a:graphicData uri="http://schemas.openxmlformats.org/presentationml/2006/ole">
            <mc:AlternateContent xmlns:mc="http://schemas.openxmlformats.org/markup-compatibility/2006">
              <mc:Choice xmlns:v="urn:schemas-microsoft-com:vml" Requires="v">
                <p:oleObj spid="_x0000_s69744" r:id="rId17" imgW="1079705" imgH="241295" progId="Equation.3">
                  <p:embed/>
                </p:oleObj>
              </mc:Choice>
              <mc:Fallback>
                <p:oleObj r:id="rId17" imgW="1079705" imgH="241295" progId="Equation.3">
                  <p:embed/>
                  <p:pic>
                    <p:nvPicPr>
                      <p:cNvPr id="0"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4550" y="3924300"/>
                        <a:ext cx="28352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17" name="Object 85">
            <a:extLst>
              <a:ext uri="{FF2B5EF4-FFF2-40B4-BE49-F238E27FC236}">
                <a16:creationId xmlns:a16="http://schemas.microsoft.com/office/drawing/2014/main" id="{A1F551E4-FC0C-422E-A671-2317541EFCAE}"/>
              </a:ext>
            </a:extLst>
          </p:cNvPr>
          <p:cNvGraphicFramePr>
            <a:graphicFrameLocks noChangeAspect="1"/>
          </p:cNvGraphicFramePr>
          <p:nvPr/>
        </p:nvGraphicFramePr>
        <p:xfrm>
          <a:off x="3662363" y="3706813"/>
          <a:ext cx="4264025" cy="1073150"/>
        </p:xfrm>
        <a:graphic>
          <a:graphicData uri="http://schemas.openxmlformats.org/presentationml/2006/ole">
            <mc:AlternateContent xmlns:mc="http://schemas.openxmlformats.org/markup-compatibility/2006">
              <mc:Choice xmlns:v="urn:schemas-microsoft-com:vml" Requires="v">
                <p:oleObj spid="_x0000_s69745" r:id="rId19" imgW="1816889" imgH="457399" progId="Equation.3">
                  <p:embed/>
                </p:oleObj>
              </mc:Choice>
              <mc:Fallback>
                <p:oleObj r:id="rId19" imgW="1816889" imgH="457399" progId="Equation.3">
                  <p:embed/>
                  <p:pic>
                    <p:nvPicPr>
                      <p:cNvPr id="0" name="Object 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2363" y="3706813"/>
                        <a:ext cx="4264025"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18" name="Object 86">
            <a:extLst>
              <a:ext uri="{FF2B5EF4-FFF2-40B4-BE49-F238E27FC236}">
                <a16:creationId xmlns:a16="http://schemas.microsoft.com/office/drawing/2014/main" id="{1745DB4A-A884-49F1-BEA4-AE05E4AA2149}"/>
              </a:ext>
            </a:extLst>
          </p:cNvPr>
          <p:cNvGraphicFramePr>
            <a:graphicFrameLocks noChangeAspect="1"/>
          </p:cNvGraphicFramePr>
          <p:nvPr/>
        </p:nvGraphicFramePr>
        <p:xfrm>
          <a:off x="3613150" y="3092450"/>
          <a:ext cx="2243138" cy="481013"/>
        </p:xfrm>
        <a:graphic>
          <a:graphicData uri="http://schemas.openxmlformats.org/presentationml/2006/ole">
            <mc:AlternateContent xmlns:mc="http://schemas.openxmlformats.org/markup-compatibility/2006">
              <mc:Choice xmlns:v="urn:schemas-microsoft-com:vml" Requires="v">
                <p:oleObj spid="_x0000_s69746" r:id="rId21" imgW="1067727" imgH="228799" progId="Equation.3">
                  <p:embed/>
                </p:oleObj>
              </mc:Choice>
              <mc:Fallback>
                <p:oleObj r:id="rId21" imgW="1067727" imgH="228799" progId="Equation.3">
                  <p:embed/>
                  <p:pic>
                    <p:nvPicPr>
                      <p:cNvPr id="0" name="Object 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13150" y="3092450"/>
                        <a:ext cx="22431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719" name="Group 87">
            <a:extLst>
              <a:ext uri="{FF2B5EF4-FFF2-40B4-BE49-F238E27FC236}">
                <a16:creationId xmlns:a16="http://schemas.microsoft.com/office/drawing/2014/main" id="{850F9D07-9A0C-4610-829B-B62F4A0FC0DF}"/>
              </a:ext>
            </a:extLst>
          </p:cNvPr>
          <p:cNvGrpSpPr>
            <a:grpSpLocks/>
          </p:cNvGrpSpPr>
          <p:nvPr/>
        </p:nvGrpSpPr>
        <p:grpSpPr bwMode="auto">
          <a:xfrm>
            <a:off x="3940175" y="1884363"/>
            <a:ext cx="1577975" cy="979487"/>
            <a:chOff x="0" y="0"/>
            <a:chExt cx="924" cy="617"/>
          </a:xfrm>
        </p:grpSpPr>
        <p:sp>
          <p:nvSpPr>
            <p:cNvPr id="69658" name="AutoShape 88">
              <a:extLst>
                <a:ext uri="{FF2B5EF4-FFF2-40B4-BE49-F238E27FC236}">
                  <a16:creationId xmlns:a16="http://schemas.microsoft.com/office/drawing/2014/main" id="{3827F463-8C18-4D23-9C55-B6C4C1A5DAC9}"/>
                </a:ext>
              </a:extLst>
            </p:cNvPr>
            <p:cNvSpPr>
              <a:spLocks noChangeArrowheads="1"/>
            </p:cNvSpPr>
            <p:nvPr/>
          </p:nvSpPr>
          <p:spPr bwMode="auto">
            <a:xfrm>
              <a:off x="17" y="309"/>
              <a:ext cx="843" cy="308"/>
            </a:xfrm>
            <a:prstGeom prst="notchedRightArrow">
              <a:avLst>
                <a:gd name="adj1" fmla="val 50000"/>
                <a:gd name="adj2" fmla="val 68425"/>
              </a:avLst>
            </a:prstGeom>
            <a:gradFill rotWithShape="0">
              <a:gsLst>
                <a:gs pos="0">
                  <a:srgbClr val="000000"/>
                </a:gs>
                <a:gs pos="50000">
                  <a:srgbClr val="FF0000"/>
                </a:gs>
                <a:gs pos="100000">
                  <a:srgbClr val="0000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659" name="Text Box 89">
              <a:extLst>
                <a:ext uri="{FF2B5EF4-FFF2-40B4-BE49-F238E27FC236}">
                  <a16:creationId xmlns:a16="http://schemas.microsoft.com/office/drawing/2014/main" id="{FD924AD7-2AA5-4D45-9632-B005481B0B49}"/>
                </a:ext>
              </a:extLst>
            </p:cNvPr>
            <p:cNvSpPr txBox="1">
              <a:spLocks noChangeArrowheads="1"/>
            </p:cNvSpPr>
            <p:nvPr/>
          </p:nvSpPr>
          <p:spPr bwMode="auto">
            <a:xfrm>
              <a:off x="0" y="0"/>
              <a:ext cx="92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ea typeface="楷体_GB2312" pitchFamily="1" charset="-122"/>
                </a:rPr>
                <a:t>电源置</a:t>
              </a:r>
              <a:r>
                <a:rPr lang="en-US" altLang="zh-CN" sz="2800">
                  <a:ea typeface="楷体_GB2312" pitchFamily="1" charset="-122"/>
                </a:rPr>
                <a:t>0</a:t>
              </a:r>
            </a:p>
          </p:txBody>
        </p:sp>
      </p:grpSp>
      <p:graphicFrame>
        <p:nvGraphicFramePr>
          <p:cNvPr id="69722" name="Object 90">
            <a:extLst>
              <a:ext uri="{FF2B5EF4-FFF2-40B4-BE49-F238E27FC236}">
                <a16:creationId xmlns:a16="http://schemas.microsoft.com/office/drawing/2014/main" id="{A1F3AEF7-9E25-482E-BD4A-C26DA55DD2A5}"/>
              </a:ext>
            </a:extLst>
          </p:cNvPr>
          <p:cNvGraphicFramePr>
            <a:graphicFrameLocks noChangeAspect="1"/>
          </p:cNvGraphicFramePr>
          <p:nvPr/>
        </p:nvGraphicFramePr>
        <p:xfrm>
          <a:off x="1693863" y="4857750"/>
          <a:ext cx="1157287" cy="1063625"/>
        </p:xfrm>
        <a:graphic>
          <a:graphicData uri="http://schemas.openxmlformats.org/presentationml/2006/ole">
            <mc:AlternateContent xmlns:mc="http://schemas.openxmlformats.org/markup-compatibility/2006">
              <mc:Choice xmlns:v="urn:schemas-microsoft-com:vml" Requires="v">
                <p:oleObj spid="_x0000_s69747" r:id="rId23" imgW="457995" imgH="419829" progId="Equation.3">
                  <p:embed/>
                </p:oleObj>
              </mc:Choice>
              <mc:Fallback>
                <p:oleObj r:id="rId23" imgW="457995" imgH="419829" progId="Equation.3">
                  <p:embed/>
                  <p:pic>
                    <p:nvPicPr>
                      <p:cNvPr id="0" name="Object 9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93863" y="4857750"/>
                        <a:ext cx="1157287"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3" name="Object 91">
            <a:extLst>
              <a:ext uri="{FF2B5EF4-FFF2-40B4-BE49-F238E27FC236}">
                <a16:creationId xmlns:a16="http://schemas.microsoft.com/office/drawing/2014/main" id="{7C4B68BC-637F-4888-AAA0-23F197676B81}"/>
              </a:ext>
            </a:extLst>
          </p:cNvPr>
          <p:cNvGraphicFramePr>
            <a:graphicFrameLocks noChangeAspect="1"/>
          </p:cNvGraphicFramePr>
          <p:nvPr/>
        </p:nvGraphicFramePr>
        <p:xfrm>
          <a:off x="3135313" y="4957763"/>
          <a:ext cx="2278062" cy="1004887"/>
        </p:xfrm>
        <a:graphic>
          <a:graphicData uri="http://schemas.openxmlformats.org/presentationml/2006/ole">
            <mc:AlternateContent xmlns:mc="http://schemas.openxmlformats.org/markup-compatibility/2006">
              <mc:Choice xmlns:v="urn:schemas-microsoft-com:vml" Requires="v">
                <p:oleObj spid="_x0000_s69748" r:id="rId25" imgW="1219729" imgH="444693" progId="Equation.3">
                  <p:embed/>
                </p:oleObj>
              </mc:Choice>
              <mc:Fallback>
                <p:oleObj r:id="rId25" imgW="1219729" imgH="444693" progId="Equation.3">
                  <p:embed/>
                  <p:pic>
                    <p:nvPicPr>
                      <p:cNvPr id="0" name="Object 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5313" y="4957763"/>
                        <a:ext cx="2278062"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724" name="Object 92">
            <a:extLst>
              <a:ext uri="{FF2B5EF4-FFF2-40B4-BE49-F238E27FC236}">
                <a16:creationId xmlns:a16="http://schemas.microsoft.com/office/drawing/2014/main" id="{3659E4B0-BA9D-46D6-A479-4FDE85DA845F}"/>
              </a:ext>
            </a:extLst>
          </p:cNvPr>
          <p:cNvGraphicFramePr>
            <a:graphicFrameLocks noChangeAspect="1"/>
          </p:cNvGraphicFramePr>
          <p:nvPr/>
        </p:nvGraphicFramePr>
        <p:xfrm>
          <a:off x="5616575" y="4941888"/>
          <a:ext cx="2227263" cy="1068387"/>
        </p:xfrm>
        <a:graphic>
          <a:graphicData uri="http://schemas.openxmlformats.org/presentationml/2006/ole">
            <mc:AlternateContent xmlns:mc="http://schemas.openxmlformats.org/markup-compatibility/2006">
              <mc:Choice xmlns:v="urn:schemas-microsoft-com:vml" Requires="v">
                <p:oleObj spid="_x0000_s69749" r:id="rId27" imgW="952914" imgH="431987" progId="Equation.3">
                  <p:embed/>
                </p:oleObj>
              </mc:Choice>
              <mc:Fallback>
                <p:oleObj r:id="rId27" imgW="952914" imgH="431987" progId="Equation.3">
                  <p:embed/>
                  <p:pic>
                    <p:nvPicPr>
                      <p:cNvPr id="0" name="Object 9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16575" y="4941888"/>
                        <a:ext cx="2227263"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725" name="Group 93">
            <a:extLst>
              <a:ext uri="{FF2B5EF4-FFF2-40B4-BE49-F238E27FC236}">
                <a16:creationId xmlns:a16="http://schemas.microsoft.com/office/drawing/2014/main" id="{362AABEF-DBE8-4BB4-B94E-BFD944E943BD}"/>
              </a:ext>
            </a:extLst>
          </p:cNvPr>
          <p:cNvGrpSpPr>
            <a:grpSpLocks/>
          </p:cNvGrpSpPr>
          <p:nvPr/>
        </p:nvGrpSpPr>
        <p:grpSpPr bwMode="auto">
          <a:xfrm>
            <a:off x="5795963" y="657225"/>
            <a:ext cx="2382837" cy="2835275"/>
            <a:chOff x="0" y="0"/>
            <a:chExt cx="3752" cy="4466"/>
          </a:xfrm>
        </p:grpSpPr>
        <p:sp>
          <p:nvSpPr>
            <p:cNvPr id="69648" name="Line 94">
              <a:extLst>
                <a:ext uri="{FF2B5EF4-FFF2-40B4-BE49-F238E27FC236}">
                  <a16:creationId xmlns:a16="http://schemas.microsoft.com/office/drawing/2014/main" id="{4ACFEB53-5913-41ED-A6CA-E0EACBBADED5}"/>
                </a:ext>
              </a:extLst>
            </p:cNvPr>
            <p:cNvSpPr>
              <a:spLocks noChangeShapeType="1"/>
            </p:cNvSpPr>
            <p:nvPr/>
          </p:nvSpPr>
          <p:spPr bwMode="auto">
            <a:xfrm flipV="1">
              <a:off x="2977" y="1481"/>
              <a:ext cx="0" cy="97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49" name="Line 95">
              <a:extLst>
                <a:ext uri="{FF2B5EF4-FFF2-40B4-BE49-F238E27FC236}">
                  <a16:creationId xmlns:a16="http://schemas.microsoft.com/office/drawing/2014/main" id="{B467474E-8C56-4CFD-8836-9DE514A5983C}"/>
                </a:ext>
              </a:extLst>
            </p:cNvPr>
            <p:cNvSpPr>
              <a:spLocks noChangeShapeType="1"/>
            </p:cNvSpPr>
            <p:nvPr/>
          </p:nvSpPr>
          <p:spPr bwMode="auto">
            <a:xfrm flipH="1">
              <a:off x="1525" y="619"/>
              <a:ext cx="42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50" name="Line 96">
              <a:extLst>
                <a:ext uri="{FF2B5EF4-FFF2-40B4-BE49-F238E27FC236}">
                  <a16:creationId xmlns:a16="http://schemas.microsoft.com/office/drawing/2014/main" id="{0D9BF48D-00C4-42CE-894A-3E9F46D2DBB3}"/>
                </a:ext>
              </a:extLst>
            </p:cNvPr>
            <p:cNvSpPr>
              <a:spLocks noChangeShapeType="1"/>
            </p:cNvSpPr>
            <p:nvPr/>
          </p:nvSpPr>
          <p:spPr bwMode="auto">
            <a:xfrm flipH="1">
              <a:off x="244" y="589"/>
              <a:ext cx="42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9651" name="Line 97">
              <a:extLst>
                <a:ext uri="{FF2B5EF4-FFF2-40B4-BE49-F238E27FC236}">
                  <a16:creationId xmlns:a16="http://schemas.microsoft.com/office/drawing/2014/main" id="{8FAAA7D7-AB42-4297-98C8-D48B49C08659}"/>
                </a:ext>
              </a:extLst>
            </p:cNvPr>
            <p:cNvSpPr>
              <a:spLocks noChangeShapeType="1"/>
            </p:cNvSpPr>
            <p:nvPr/>
          </p:nvSpPr>
          <p:spPr bwMode="auto">
            <a:xfrm>
              <a:off x="2825" y="589"/>
              <a:ext cx="57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69652" name="Object 98">
              <a:extLst>
                <a:ext uri="{FF2B5EF4-FFF2-40B4-BE49-F238E27FC236}">
                  <a16:creationId xmlns:a16="http://schemas.microsoft.com/office/drawing/2014/main" id="{5D6BEF88-7325-465A-921D-161DED7B30AD}"/>
                </a:ext>
              </a:extLst>
            </p:cNvPr>
            <p:cNvGraphicFramePr>
              <a:graphicFrameLocks noChangeAspect="1"/>
            </p:cNvGraphicFramePr>
            <p:nvPr/>
          </p:nvGraphicFramePr>
          <p:xfrm>
            <a:off x="1253" y="0"/>
            <a:ext cx="304" cy="724"/>
          </p:xfrm>
          <a:graphic>
            <a:graphicData uri="http://schemas.openxmlformats.org/presentationml/2006/ole">
              <mc:AlternateContent xmlns:mc="http://schemas.openxmlformats.org/markup-compatibility/2006">
                <mc:Choice xmlns:v="urn:schemas-microsoft-com:vml" Requires="v">
                  <p:oleObj spid="_x0000_s69750" r:id="rId29" imgW="165387" imgH="241720" progId="Equation.3">
                    <p:embed/>
                  </p:oleObj>
                </mc:Choice>
                <mc:Fallback>
                  <p:oleObj r:id="rId29" imgW="165387" imgH="241720" progId="Equation.3">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 y="0"/>
                          <a:ext cx="304" cy="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3" name="Object 99">
              <a:extLst>
                <a:ext uri="{FF2B5EF4-FFF2-40B4-BE49-F238E27FC236}">
                  <a16:creationId xmlns:a16="http://schemas.microsoft.com/office/drawing/2014/main" id="{7A2E13B5-170B-48FD-ACF1-37821B8CEE80}"/>
                </a:ext>
              </a:extLst>
            </p:cNvPr>
            <p:cNvGraphicFramePr>
              <a:graphicFrameLocks noChangeAspect="1"/>
            </p:cNvGraphicFramePr>
            <p:nvPr/>
          </p:nvGraphicFramePr>
          <p:xfrm>
            <a:off x="3406" y="99"/>
            <a:ext cx="282" cy="725"/>
          </p:xfrm>
          <a:graphic>
            <a:graphicData uri="http://schemas.openxmlformats.org/presentationml/2006/ole">
              <mc:AlternateContent xmlns:mc="http://schemas.openxmlformats.org/markup-compatibility/2006">
                <mc:Choice xmlns:v="urn:schemas-microsoft-com:vml" Requires="v">
                  <p:oleObj spid="_x0000_s69751" r:id="rId30" imgW="152731" imgH="241825" progId="Equation.3">
                    <p:embed/>
                  </p:oleObj>
                </mc:Choice>
                <mc:Fallback>
                  <p:oleObj r:id="rId30" imgW="152731" imgH="241825" progId="Equation.3">
                    <p:embed/>
                    <p:pic>
                      <p:nvPicPr>
                        <p:cNvPr id="0" name="Object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6" y="99"/>
                          <a:ext cx="282"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4" name="Object 100">
              <a:extLst>
                <a:ext uri="{FF2B5EF4-FFF2-40B4-BE49-F238E27FC236}">
                  <a16:creationId xmlns:a16="http://schemas.microsoft.com/office/drawing/2014/main" id="{258FD564-ED92-4230-9669-E732A016EB94}"/>
                </a:ext>
              </a:extLst>
            </p:cNvPr>
            <p:cNvGraphicFramePr>
              <a:graphicFrameLocks noChangeAspect="1"/>
            </p:cNvGraphicFramePr>
            <p:nvPr/>
          </p:nvGraphicFramePr>
          <p:xfrm>
            <a:off x="3028" y="1539"/>
            <a:ext cx="725" cy="725"/>
          </p:xfrm>
          <a:graphic>
            <a:graphicData uri="http://schemas.openxmlformats.org/presentationml/2006/ole">
              <mc:AlternateContent xmlns:mc="http://schemas.openxmlformats.org/markup-compatibility/2006">
                <mc:Choice xmlns:v="urn:schemas-microsoft-com:vml" Requires="v">
                  <p:oleObj spid="_x0000_s69752" r:id="rId31" imgW="241825" imgH="241825" progId="Equation.3">
                    <p:embed/>
                  </p:oleObj>
                </mc:Choice>
                <mc:Fallback>
                  <p:oleObj r:id="rId31" imgW="241825" imgH="241825" progId="Equation.3">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8" y="1539"/>
                          <a:ext cx="725"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5" name="Object 101">
              <a:extLst>
                <a:ext uri="{FF2B5EF4-FFF2-40B4-BE49-F238E27FC236}">
                  <a16:creationId xmlns:a16="http://schemas.microsoft.com/office/drawing/2014/main" id="{CD68AE39-9A1C-4044-980E-18E8841D70AE}"/>
                </a:ext>
              </a:extLst>
            </p:cNvPr>
            <p:cNvGraphicFramePr>
              <a:graphicFrameLocks noChangeAspect="1"/>
            </p:cNvGraphicFramePr>
            <p:nvPr/>
          </p:nvGraphicFramePr>
          <p:xfrm>
            <a:off x="0" y="19"/>
            <a:ext cx="260" cy="725"/>
          </p:xfrm>
          <a:graphic>
            <a:graphicData uri="http://schemas.openxmlformats.org/presentationml/2006/ole">
              <mc:AlternateContent xmlns:mc="http://schemas.openxmlformats.org/markup-compatibility/2006">
                <mc:Choice xmlns:v="urn:schemas-microsoft-com:vml" Requires="v">
                  <p:oleObj spid="_x0000_s69753" r:id="rId32" imgW="140065" imgH="241930" progId="Equation.3">
                    <p:embed/>
                  </p:oleObj>
                </mc:Choice>
                <mc:Fallback>
                  <p:oleObj r:id="rId32" imgW="140065" imgH="241930" progId="Equation.3">
                    <p:embed/>
                    <p:pic>
                      <p:nvPicPr>
                        <p:cNvPr id="0" name="Object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
                          <a:ext cx="260"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6" name="Line 102">
              <a:extLst>
                <a:ext uri="{FF2B5EF4-FFF2-40B4-BE49-F238E27FC236}">
                  <a16:creationId xmlns:a16="http://schemas.microsoft.com/office/drawing/2014/main" id="{88608447-76C7-482D-B40A-5C6D7392005C}"/>
                </a:ext>
              </a:extLst>
            </p:cNvPr>
            <p:cNvSpPr>
              <a:spLocks noChangeShapeType="1"/>
            </p:cNvSpPr>
            <p:nvPr/>
          </p:nvSpPr>
          <p:spPr bwMode="auto">
            <a:xfrm>
              <a:off x="2721" y="3402"/>
              <a:ext cx="0" cy="97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69657" name="Object 103">
              <a:extLst>
                <a:ext uri="{FF2B5EF4-FFF2-40B4-BE49-F238E27FC236}">
                  <a16:creationId xmlns:a16="http://schemas.microsoft.com/office/drawing/2014/main" id="{41755E7B-7E2D-4E8B-94C9-41E07193608A}"/>
                </a:ext>
              </a:extLst>
            </p:cNvPr>
            <p:cNvGraphicFramePr>
              <a:graphicFrameLocks noChangeAspect="1"/>
            </p:cNvGraphicFramePr>
            <p:nvPr/>
          </p:nvGraphicFramePr>
          <p:xfrm>
            <a:off x="2778" y="3742"/>
            <a:ext cx="528" cy="725"/>
          </p:xfrm>
          <a:graphic>
            <a:graphicData uri="http://schemas.openxmlformats.org/presentationml/2006/ole">
              <mc:AlternateContent xmlns:mc="http://schemas.openxmlformats.org/markup-compatibility/2006">
                <mc:Choice xmlns:v="urn:schemas-microsoft-com:vml" Requires="v">
                  <p:oleObj spid="_x0000_s69754" r:id="rId33" imgW="215980" imgH="241580" progId="Equation.3">
                    <p:embed/>
                  </p:oleObj>
                </mc:Choice>
                <mc:Fallback>
                  <p:oleObj r:id="rId33" imgW="215980" imgH="241580" progId="Equation.3">
                    <p:embed/>
                    <p:pic>
                      <p:nvPicPr>
                        <p:cNvPr id="0" name="Object 10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78" y="3742"/>
                          <a:ext cx="528"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736" name="AutoShape 104">
            <a:extLst>
              <a:ext uri="{FF2B5EF4-FFF2-40B4-BE49-F238E27FC236}">
                <a16:creationId xmlns:a16="http://schemas.microsoft.com/office/drawing/2014/main" id="{792B31CE-ED8A-44AC-8CDF-C5535E466167}"/>
              </a:ext>
            </a:extLst>
          </p:cNvPr>
          <p:cNvSpPr>
            <a:spLocks noChangeArrowheads="1"/>
          </p:cNvSpPr>
          <p:nvPr/>
        </p:nvSpPr>
        <p:spPr bwMode="auto">
          <a:xfrm>
            <a:off x="468313" y="5876925"/>
            <a:ext cx="8137525" cy="936625"/>
          </a:xfrm>
          <a:prstGeom prst="horizontalScroll">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t>输出电阻小，且与信号源内阻相关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719"/>
                                        </p:tgtEl>
                                        <p:attrNameLst>
                                          <p:attrName>style.visibility</p:attrName>
                                        </p:attrNameLst>
                                      </p:cBhvr>
                                      <p:to>
                                        <p:strVal val="visible"/>
                                      </p:to>
                                    </p:set>
                                    <p:animEffect transition="in" filter="wipe(left)">
                                      <p:cBhvr>
                                        <p:cTn id="7" dur="500"/>
                                        <p:tgtEl>
                                          <p:spTgt spid="69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9680"/>
                                        </p:tgtEl>
                                        <p:attrNameLst>
                                          <p:attrName>style.visibility</p:attrName>
                                        </p:attrNameLst>
                                      </p:cBhvr>
                                      <p:to>
                                        <p:strVal val="visible"/>
                                      </p:to>
                                    </p:set>
                                    <p:animEffect transition="in" filter="box(out)">
                                      <p:cBhvr>
                                        <p:cTn id="12" dur="500"/>
                                        <p:tgtEl>
                                          <p:spTgt spid="696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9711"/>
                                        </p:tgtEl>
                                        <p:attrNameLst>
                                          <p:attrName>style.visibility</p:attrName>
                                        </p:attrNameLst>
                                      </p:cBhvr>
                                      <p:to>
                                        <p:strVal val="visible"/>
                                      </p:to>
                                    </p:set>
                                    <p:animEffect transition="in" filter="box(out)">
                                      <p:cBhvr>
                                        <p:cTn id="17" dur="500"/>
                                        <p:tgtEl>
                                          <p:spTgt spid="697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972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9718"/>
                                        </p:tgtEl>
                                        <p:attrNameLst>
                                          <p:attrName>style.visibility</p:attrName>
                                        </p:attrNameLst>
                                      </p:cBhvr>
                                      <p:to>
                                        <p:strVal val="visible"/>
                                      </p:to>
                                    </p:set>
                                    <p:animEffect transition="in" filter="wipe(left)">
                                      <p:cBhvr>
                                        <p:cTn id="26" dur="500"/>
                                        <p:tgtEl>
                                          <p:spTgt spid="697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9716"/>
                                        </p:tgtEl>
                                        <p:attrNameLst>
                                          <p:attrName>style.visibility</p:attrName>
                                        </p:attrNameLst>
                                      </p:cBhvr>
                                      <p:to>
                                        <p:strVal val="visible"/>
                                      </p:to>
                                    </p:set>
                                    <p:animEffect transition="in" filter="wipe(left)">
                                      <p:cBhvr>
                                        <p:cTn id="31" dur="500"/>
                                        <p:tgtEl>
                                          <p:spTgt spid="697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9717"/>
                                        </p:tgtEl>
                                        <p:attrNameLst>
                                          <p:attrName>style.visibility</p:attrName>
                                        </p:attrNameLst>
                                      </p:cBhvr>
                                      <p:to>
                                        <p:strVal val="visible"/>
                                      </p:to>
                                    </p:set>
                                    <p:animEffect transition="in" filter="wipe(left)">
                                      <p:cBhvr>
                                        <p:cTn id="36" dur="500"/>
                                        <p:tgtEl>
                                          <p:spTgt spid="697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9722"/>
                                        </p:tgtEl>
                                        <p:attrNameLst>
                                          <p:attrName>style.visibility</p:attrName>
                                        </p:attrNameLst>
                                      </p:cBhvr>
                                      <p:to>
                                        <p:strVal val="visible"/>
                                      </p:to>
                                    </p:set>
                                    <p:animEffect transition="in" filter="wipe(left)">
                                      <p:cBhvr>
                                        <p:cTn id="41" dur="500"/>
                                        <p:tgtEl>
                                          <p:spTgt spid="697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9723"/>
                                        </p:tgtEl>
                                        <p:attrNameLst>
                                          <p:attrName>style.visibility</p:attrName>
                                        </p:attrNameLst>
                                      </p:cBhvr>
                                      <p:to>
                                        <p:strVal val="visible"/>
                                      </p:to>
                                    </p:set>
                                    <p:animEffect transition="in" filter="wipe(left)">
                                      <p:cBhvr>
                                        <p:cTn id="46" dur="500"/>
                                        <p:tgtEl>
                                          <p:spTgt spid="697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9724"/>
                                        </p:tgtEl>
                                        <p:attrNameLst>
                                          <p:attrName>style.visibility</p:attrName>
                                        </p:attrNameLst>
                                      </p:cBhvr>
                                      <p:to>
                                        <p:strVal val="visible"/>
                                      </p:to>
                                    </p:set>
                                    <p:animEffect transition="in" filter="wipe(left)">
                                      <p:cBhvr>
                                        <p:cTn id="51" dur="500"/>
                                        <p:tgtEl>
                                          <p:spTgt spid="697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736"/>
                                        </p:tgtEl>
                                        <p:attrNameLst>
                                          <p:attrName>style.visibility</p:attrName>
                                        </p:attrNameLst>
                                      </p:cBhvr>
                                      <p:to>
                                        <p:strVal val="visible"/>
                                      </p:to>
                                    </p:set>
                                    <p:animEffect transition="in" filter="wipe(left)">
                                      <p:cBhvr>
                                        <p:cTn id="56" dur="2000"/>
                                        <p:tgtEl>
                                          <p:spTgt spid="69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6"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23C2970-502C-448C-9C34-0E61D6A38337}"/>
              </a:ext>
            </a:extLst>
          </p:cNvPr>
          <p:cNvSpPr>
            <a:spLocks noGrp="1" noChangeArrowheads="1"/>
          </p:cNvSpPr>
          <p:nvPr>
            <p:ph type="title"/>
          </p:nvPr>
        </p:nvSpPr>
        <p:spPr/>
        <p:txBody>
          <a:bodyPr/>
          <a:lstStyle/>
          <a:p>
            <a:pPr eaLnBrk="1" hangingPunct="1"/>
            <a:endParaRPr lang="zh-CN" altLang="zh-CN"/>
          </a:p>
        </p:txBody>
      </p:sp>
      <p:graphicFrame>
        <p:nvGraphicFramePr>
          <p:cNvPr id="70659" name="Object 3">
            <a:extLst>
              <a:ext uri="{FF2B5EF4-FFF2-40B4-BE49-F238E27FC236}">
                <a16:creationId xmlns:a16="http://schemas.microsoft.com/office/drawing/2014/main" id="{3602605B-ECA7-44A0-AF04-1D2F6823A879}"/>
              </a:ext>
            </a:extLst>
          </p:cNvPr>
          <p:cNvGraphicFramePr>
            <a:graphicFrameLocks noChangeAspect="1"/>
          </p:cNvGraphicFramePr>
          <p:nvPr/>
        </p:nvGraphicFramePr>
        <p:xfrm>
          <a:off x="1133475" y="2854325"/>
          <a:ext cx="6705600" cy="1181100"/>
        </p:xfrm>
        <a:graphic>
          <a:graphicData uri="http://schemas.openxmlformats.org/presentationml/2006/ole">
            <mc:AlternateContent xmlns:mc="http://schemas.openxmlformats.org/markup-compatibility/2006">
              <mc:Choice xmlns:v="urn:schemas-microsoft-com:vml" Requires="v">
                <p:oleObj spid="_x0000_s70664" r:id="rId3" imgW="3733604" imgH="657367" progId="ImgFolio.Document">
                  <p:embed/>
                </p:oleObj>
              </mc:Choice>
              <mc:Fallback>
                <p:oleObj r:id="rId3" imgW="3733604" imgH="657367" progId="ImgFolio.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854325"/>
                        <a:ext cx="67056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0" name="Object 4">
            <a:extLst>
              <a:ext uri="{FF2B5EF4-FFF2-40B4-BE49-F238E27FC236}">
                <a16:creationId xmlns:a16="http://schemas.microsoft.com/office/drawing/2014/main" id="{68C334AC-F34B-40FC-9C8D-7074C29A433B}"/>
              </a:ext>
            </a:extLst>
          </p:cNvPr>
          <p:cNvGraphicFramePr>
            <a:graphicFrameLocks noChangeAspect="1"/>
          </p:cNvGraphicFramePr>
          <p:nvPr/>
        </p:nvGraphicFramePr>
        <p:xfrm>
          <a:off x="1146175" y="3857625"/>
          <a:ext cx="6629400" cy="1130300"/>
        </p:xfrm>
        <a:graphic>
          <a:graphicData uri="http://schemas.openxmlformats.org/presentationml/2006/ole">
            <mc:AlternateContent xmlns:mc="http://schemas.openxmlformats.org/markup-compatibility/2006">
              <mc:Choice xmlns:v="urn:schemas-microsoft-com:vml" Requires="v">
                <p:oleObj spid="_x0000_s70665" r:id="rId5" imgW="3715302" imgH="647580" progId="ImgFolio.Document">
                  <p:embed/>
                </p:oleObj>
              </mc:Choice>
              <mc:Fallback>
                <p:oleObj r:id="rId5" imgW="3715302" imgH="647580" progId="ImgFolio.Document">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6175" y="3857625"/>
                        <a:ext cx="66294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1" name="Object 5">
            <a:extLst>
              <a:ext uri="{FF2B5EF4-FFF2-40B4-BE49-F238E27FC236}">
                <a16:creationId xmlns:a16="http://schemas.microsoft.com/office/drawing/2014/main" id="{E5E71B19-3AD1-41D6-BE26-ABE0935B2952}"/>
              </a:ext>
            </a:extLst>
          </p:cNvPr>
          <p:cNvGraphicFramePr>
            <a:graphicFrameLocks noChangeAspect="1"/>
          </p:cNvGraphicFramePr>
          <p:nvPr/>
        </p:nvGraphicFramePr>
        <p:xfrm>
          <a:off x="1108075" y="4949825"/>
          <a:ext cx="6705600" cy="1339850"/>
        </p:xfrm>
        <a:graphic>
          <a:graphicData uri="http://schemas.openxmlformats.org/presentationml/2006/ole">
            <mc:AlternateContent xmlns:mc="http://schemas.openxmlformats.org/markup-compatibility/2006">
              <mc:Choice xmlns:v="urn:schemas-microsoft-com:vml" Requires="v">
                <p:oleObj spid="_x0000_s70666" r:id="rId7" imgW="3685976" imgH="781210" progId="ImgFolio.Document">
                  <p:embed/>
                </p:oleObj>
              </mc:Choice>
              <mc:Fallback>
                <p:oleObj r:id="rId7" imgW="3685976" imgH="781210" progId="ImgFolio.Document">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075" y="4949825"/>
                        <a:ext cx="67056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2" name="Text Box 6">
            <a:extLst>
              <a:ext uri="{FF2B5EF4-FFF2-40B4-BE49-F238E27FC236}">
                <a16:creationId xmlns:a16="http://schemas.microsoft.com/office/drawing/2014/main" id="{D5651100-1052-445F-9E02-8A0A32E91290}"/>
              </a:ext>
            </a:extLst>
          </p:cNvPr>
          <p:cNvSpPr txBox="1">
            <a:spLocks noChangeArrowheads="1"/>
          </p:cNvSpPr>
          <p:nvPr/>
        </p:nvSpPr>
        <p:spPr bwMode="auto">
          <a:xfrm>
            <a:off x="828675" y="873125"/>
            <a:ext cx="7772400" cy="1016000"/>
          </a:xfrm>
          <a:prstGeom prst="rect">
            <a:avLst/>
          </a:prstGeom>
          <a:solidFill>
            <a:srgbClr val="FFFF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66"/>
                </a:solidFill>
                <a:latin typeface="黑体" panose="02010609060101010101" pitchFamily="49" charset="-122"/>
                <a:ea typeface="黑体" panose="02010609060101010101" pitchFamily="49" charset="-122"/>
              </a:rPr>
              <a:t>射极输出器的特点</a:t>
            </a:r>
            <a:r>
              <a:rPr lang="zh-CN" altLang="en-US">
                <a:solidFill>
                  <a:srgbClr val="FF0066"/>
                </a:solidFill>
                <a:latin typeface="楷体_GB2312" pitchFamily="1" charset="-122"/>
                <a:ea typeface="楷体_GB2312" pitchFamily="1" charset="-122"/>
              </a:rPr>
              <a:t>：电压放大倍数</a:t>
            </a:r>
            <a:r>
              <a:rPr lang="en-US" altLang="zh-CN">
                <a:solidFill>
                  <a:srgbClr val="FF0066"/>
                </a:solidFill>
                <a:latin typeface="楷体_GB2312" pitchFamily="1" charset="-122"/>
                <a:ea typeface="楷体_GB2312" pitchFamily="1" charset="-122"/>
              </a:rPr>
              <a:t>=1</a:t>
            </a:r>
            <a:r>
              <a:rPr lang="zh-CN" altLang="en-US">
                <a:solidFill>
                  <a:srgbClr val="FF0066"/>
                </a:solidFill>
                <a:latin typeface="楷体_GB2312" pitchFamily="1" charset="-122"/>
                <a:ea typeface="楷体_GB2312" pitchFamily="1" charset="-122"/>
              </a:rPr>
              <a:t>，</a:t>
            </a:r>
          </a:p>
          <a:p>
            <a:pPr eaLnBrk="1" hangingPunct="1">
              <a:spcBef>
                <a:spcPct val="50000"/>
              </a:spcBef>
            </a:pPr>
            <a:r>
              <a:rPr lang="zh-CN" altLang="en-US">
                <a:solidFill>
                  <a:srgbClr val="FF0066"/>
                </a:solidFill>
                <a:latin typeface="楷体_GB2312" pitchFamily="1" charset="-122"/>
                <a:ea typeface="楷体_GB2312" pitchFamily="1" charset="-122"/>
              </a:rPr>
              <a:t>                  输入阻抗高，输出阻抗小。</a:t>
            </a:r>
          </a:p>
        </p:txBody>
      </p:sp>
      <p:sp>
        <p:nvSpPr>
          <p:cNvPr id="70663" name="Text Box 7">
            <a:extLst>
              <a:ext uri="{FF2B5EF4-FFF2-40B4-BE49-F238E27FC236}">
                <a16:creationId xmlns:a16="http://schemas.microsoft.com/office/drawing/2014/main" id="{90ABFCF2-D3C0-4187-B63B-1E5B97F9DBDF}"/>
              </a:ext>
            </a:extLst>
          </p:cNvPr>
          <p:cNvSpPr txBox="1">
            <a:spLocks noChangeArrowheads="1"/>
          </p:cNvSpPr>
          <p:nvPr/>
        </p:nvSpPr>
        <p:spPr bwMode="auto">
          <a:xfrm>
            <a:off x="828675" y="2371725"/>
            <a:ext cx="298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u="sng">
                <a:solidFill>
                  <a:schemeClr val="accent2"/>
                </a:solidFill>
              </a:rPr>
              <a:t>射极输出器的使用：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0-#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 calcmode="lin" valueType="num">
                                      <p:cBhvr additive="base">
                                        <p:cTn id="13" dur="500" fill="hold"/>
                                        <p:tgtEl>
                                          <p:spTgt spid="70660"/>
                                        </p:tgtEl>
                                        <p:attrNameLst>
                                          <p:attrName>ppt_x</p:attrName>
                                        </p:attrNameLst>
                                      </p:cBhvr>
                                      <p:tavLst>
                                        <p:tav tm="0">
                                          <p:val>
                                            <p:strVal val="0-#ppt_w/2"/>
                                          </p:val>
                                        </p:tav>
                                        <p:tav tm="100000">
                                          <p:val>
                                            <p:strVal val="#ppt_x"/>
                                          </p:val>
                                        </p:tav>
                                      </p:tavLst>
                                    </p:anim>
                                    <p:anim calcmode="lin" valueType="num">
                                      <p:cBhvr additive="base">
                                        <p:cTn id="14"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0661"/>
                                        </p:tgtEl>
                                        <p:attrNameLst>
                                          <p:attrName>style.visibility</p:attrName>
                                        </p:attrNameLst>
                                      </p:cBhvr>
                                      <p:to>
                                        <p:strVal val="visible"/>
                                      </p:to>
                                    </p:set>
                                    <p:anim calcmode="lin" valueType="num">
                                      <p:cBhvr additive="base">
                                        <p:cTn id="19" dur="500" fill="hold"/>
                                        <p:tgtEl>
                                          <p:spTgt spid="70661"/>
                                        </p:tgtEl>
                                        <p:attrNameLst>
                                          <p:attrName>ppt_x</p:attrName>
                                        </p:attrNameLst>
                                      </p:cBhvr>
                                      <p:tavLst>
                                        <p:tav tm="0">
                                          <p:val>
                                            <p:strVal val="0-#ppt_w/2"/>
                                          </p:val>
                                        </p:tav>
                                        <p:tav tm="100000">
                                          <p:val>
                                            <p:strVal val="#ppt_x"/>
                                          </p:val>
                                        </p:tav>
                                      </p:tavLst>
                                    </p:anim>
                                    <p:anim calcmode="lin" valueType="num">
                                      <p:cBhvr additive="base">
                                        <p:cTn id="20"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B17FC361-0F52-44A6-9521-44B807C49BFF}"/>
              </a:ext>
            </a:extLst>
          </p:cNvPr>
          <p:cNvSpPr txBox="1">
            <a:spLocks noChangeArrowheads="1"/>
          </p:cNvSpPr>
          <p:nvPr/>
        </p:nvSpPr>
        <p:spPr bwMode="auto">
          <a:xfrm>
            <a:off x="914400" y="6858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2.5.2　共基极放大电路</a:t>
            </a:r>
          </a:p>
        </p:txBody>
      </p:sp>
      <p:sp>
        <p:nvSpPr>
          <p:cNvPr id="71683" name="Text Box 3">
            <a:extLst>
              <a:ext uri="{FF2B5EF4-FFF2-40B4-BE49-F238E27FC236}">
                <a16:creationId xmlns:a16="http://schemas.microsoft.com/office/drawing/2014/main" id="{A833CF2E-67AE-489B-A617-1F8DECEBE08C}"/>
              </a:ext>
            </a:extLst>
          </p:cNvPr>
          <p:cNvSpPr txBox="1">
            <a:spLocks noChangeArrowheads="1"/>
          </p:cNvSpPr>
          <p:nvPr/>
        </p:nvSpPr>
        <p:spPr bwMode="auto">
          <a:xfrm>
            <a:off x="2362200" y="44958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FF"/>
                </a:solidFill>
                <a:ea typeface="黑体" panose="02010609060101010101" pitchFamily="49" charset="-122"/>
              </a:rPr>
              <a:t>共基极放大电路</a:t>
            </a:r>
          </a:p>
        </p:txBody>
      </p:sp>
      <p:sp>
        <p:nvSpPr>
          <p:cNvPr id="71684" name="Text Box 4">
            <a:extLst>
              <a:ext uri="{FF2B5EF4-FFF2-40B4-BE49-F238E27FC236}">
                <a16:creationId xmlns:a16="http://schemas.microsoft.com/office/drawing/2014/main" id="{5A175761-7C2C-48EC-8EAB-406CB72A57AF}"/>
              </a:ext>
            </a:extLst>
          </p:cNvPr>
          <p:cNvSpPr txBox="1">
            <a:spLocks noChangeArrowheads="1"/>
          </p:cNvSpPr>
          <p:nvPr/>
        </p:nvSpPr>
        <p:spPr bwMode="auto">
          <a:xfrm>
            <a:off x="396875" y="5410200"/>
            <a:ext cx="8408988"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i="1"/>
              <a:t>　　</a:t>
            </a:r>
            <a:r>
              <a:rPr lang="en-US" altLang="zh-CN" sz="2600" i="1"/>
              <a:t>V</a:t>
            </a:r>
            <a:r>
              <a:rPr lang="en-US" altLang="zh-CN" sz="2600" baseline="-25000"/>
              <a:t>EE</a:t>
            </a:r>
            <a:r>
              <a:rPr lang="en-US" altLang="zh-CN" sz="2600"/>
              <a:t> </a:t>
            </a:r>
            <a:r>
              <a:rPr lang="zh-CN" altLang="en-US" sz="2600"/>
              <a:t>保证发射结正偏；</a:t>
            </a:r>
            <a:r>
              <a:rPr lang="en-US" altLang="zh-CN" sz="2600" i="1"/>
              <a:t>V</a:t>
            </a:r>
            <a:r>
              <a:rPr lang="en-US" altLang="zh-CN" sz="2600" baseline="-25000"/>
              <a:t>CC</a:t>
            </a:r>
            <a:r>
              <a:rPr lang="en-US" altLang="zh-CN" sz="2600"/>
              <a:t> </a:t>
            </a:r>
            <a:r>
              <a:rPr lang="zh-CN" altLang="en-US" sz="2600"/>
              <a:t>保证集电结反偏；</a:t>
            </a:r>
          </a:p>
          <a:p>
            <a:pPr algn="just" eaLnBrk="1" hangingPunct="1">
              <a:spcBef>
                <a:spcPct val="50000"/>
              </a:spcBef>
            </a:pPr>
            <a:r>
              <a:rPr lang="zh-CN" altLang="en-US" sz="2600"/>
              <a:t>        三极管工作在放大区。</a:t>
            </a:r>
          </a:p>
        </p:txBody>
      </p:sp>
      <p:sp>
        <p:nvSpPr>
          <p:cNvPr id="71685" name="Rectangle 5">
            <a:extLst>
              <a:ext uri="{FF2B5EF4-FFF2-40B4-BE49-F238E27FC236}">
                <a16:creationId xmlns:a16="http://schemas.microsoft.com/office/drawing/2014/main" id="{0DC8BD06-9B63-4DD3-A91B-571DF9C96105}"/>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71686" name="Group 6">
            <a:extLst>
              <a:ext uri="{FF2B5EF4-FFF2-40B4-BE49-F238E27FC236}">
                <a16:creationId xmlns:a16="http://schemas.microsoft.com/office/drawing/2014/main" id="{86520955-254A-4D6F-8779-7F81A6832D2E}"/>
              </a:ext>
            </a:extLst>
          </p:cNvPr>
          <p:cNvGrpSpPr>
            <a:grpSpLocks/>
          </p:cNvGrpSpPr>
          <p:nvPr/>
        </p:nvGrpSpPr>
        <p:grpSpPr bwMode="auto">
          <a:xfrm>
            <a:off x="76200" y="1219200"/>
            <a:ext cx="4389438" cy="3201988"/>
            <a:chOff x="0" y="0"/>
            <a:chExt cx="2765" cy="2017"/>
          </a:xfrm>
        </p:grpSpPr>
        <p:sp>
          <p:nvSpPr>
            <p:cNvPr id="71724" name="Line 7">
              <a:extLst>
                <a:ext uri="{FF2B5EF4-FFF2-40B4-BE49-F238E27FC236}">
                  <a16:creationId xmlns:a16="http://schemas.microsoft.com/office/drawing/2014/main" id="{189E9219-F9C2-4A79-803C-8D2B6A90EE79}"/>
                </a:ext>
              </a:extLst>
            </p:cNvPr>
            <p:cNvSpPr>
              <a:spLocks noChangeShapeType="1"/>
            </p:cNvSpPr>
            <p:nvPr/>
          </p:nvSpPr>
          <p:spPr bwMode="auto">
            <a:xfrm>
              <a:off x="1386" y="36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5" name="Oval 8">
              <a:extLst>
                <a:ext uri="{FF2B5EF4-FFF2-40B4-BE49-F238E27FC236}">
                  <a16:creationId xmlns:a16="http://schemas.microsoft.com/office/drawing/2014/main" id="{4410C6AC-86EA-48E8-9E6A-348D5CE372F9}"/>
                </a:ext>
              </a:extLst>
            </p:cNvPr>
            <p:cNvSpPr>
              <a:spLocks noChangeArrowheads="1"/>
            </p:cNvSpPr>
            <p:nvPr/>
          </p:nvSpPr>
          <p:spPr bwMode="auto">
            <a:xfrm>
              <a:off x="210" y="62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26" name="Text Box 9">
              <a:extLst>
                <a:ext uri="{FF2B5EF4-FFF2-40B4-BE49-F238E27FC236}">
                  <a16:creationId xmlns:a16="http://schemas.microsoft.com/office/drawing/2014/main" id="{D6E0F656-F3DA-4C27-ABB6-E603A54DC710}"/>
                </a:ext>
              </a:extLst>
            </p:cNvPr>
            <p:cNvSpPr txBox="1">
              <a:spLocks noChangeArrowheads="1"/>
            </p:cNvSpPr>
            <p:nvPr/>
          </p:nvSpPr>
          <p:spPr bwMode="auto">
            <a:xfrm>
              <a:off x="702" y="1748"/>
              <a:ext cx="11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latin typeface="宋体" panose="02010600030101010101" pitchFamily="2" charset="-122"/>
                </a:rPr>
                <a:t>(</a:t>
              </a:r>
              <a:r>
                <a:rPr lang="en-US" altLang="zh-CN" sz="2200"/>
                <a:t>a</a:t>
              </a:r>
              <a:r>
                <a:rPr lang="en-US" altLang="zh-CN" sz="2200">
                  <a:latin typeface="宋体" panose="02010600030101010101" pitchFamily="2" charset="-122"/>
                </a:rPr>
                <a:t>)</a:t>
              </a:r>
              <a:r>
                <a:rPr lang="zh-CN" altLang="en-US" sz="2200"/>
                <a:t>电路</a:t>
              </a:r>
            </a:p>
          </p:txBody>
        </p:sp>
        <p:sp>
          <p:nvSpPr>
            <p:cNvPr id="71727" name="Line 10">
              <a:extLst>
                <a:ext uri="{FF2B5EF4-FFF2-40B4-BE49-F238E27FC236}">
                  <a16:creationId xmlns:a16="http://schemas.microsoft.com/office/drawing/2014/main" id="{BA15EBE5-F410-412C-BDE0-6E9102452E83}"/>
                </a:ext>
              </a:extLst>
            </p:cNvPr>
            <p:cNvSpPr>
              <a:spLocks noChangeShapeType="1"/>
            </p:cNvSpPr>
            <p:nvPr/>
          </p:nvSpPr>
          <p:spPr bwMode="auto">
            <a:xfrm>
              <a:off x="1174" y="607"/>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8" name="Line 11">
              <a:extLst>
                <a:ext uri="{FF2B5EF4-FFF2-40B4-BE49-F238E27FC236}">
                  <a16:creationId xmlns:a16="http://schemas.microsoft.com/office/drawing/2014/main" id="{78A00C51-3CA5-4555-AAA1-D82BAB2D0C3A}"/>
                </a:ext>
              </a:extLst>
            </p:cNvPr>
            <p:cNvSpPr>
              <a:spLocks noChangeShapeType="1"/>
            </p:cNvSpPr>
            <p:nvPr/>
          </p:nvSpPr>
          <p:spPr bwMode="auto">
            <a:xfrm rot="-5400000">
              <a:off x="1168" y="429"/>
              <a:ext cx="1" cy="3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9" name="Line 12">
              <a:extLst>
                <a:ext uri="{FF2B5EF4-FFF2-40B4-BE49-F238E27FC236}">
                  <a16:creationId xmlns:a16="http://schemas.microsoft.com/office/drawing/2014/main" id="{1B31B54D-2CEC-47EB-879A-C2810E72AE68}"/>
                </a:ext>
              </a:extLst>
            </p:cNvPr>
            <p:cNvSpPr>
              <a:spLocks noChangeShapeType="1"/>
            </p:cNvSpPr>
            <p:nvPr/>
          </p:nvSpPr>
          <p:spPr bwMode="auto">
            <a:xfrm rot="-9245579">
              <a:off x="912" y="379"/>
              <a:ext cx="264" cy="15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0" name="Line 13">
              <a:extLst>
                <a:ext uri="{FF2B5EF4-FFF2-40B4-BE49-F238E27FC236}">
                  <a16:creationId xmlns:a16="http://schemas.microsoft.com/office/drawing/2014/main" id="{CEB30175-E362-41EA-BF5F-576902E30F33}"/>
                </a:ext>
              </a:extLst>
            </p:cNvPr>
            <p:cNvSpPr>
              <a:spLocks noChangeShapeType="1"/>
            </p:cNvSpPr>
            <p:nvPr/>
          </p:nvSpPr>
          <p:spPr bwMode="auto">
            <a:xfrm rot="19800000" flipV="1">
              <a:off x="1146" y="406"/>
              <a:ext cx="286" cy="14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1" name="Line 14">
              <a:extLst>
                <a:ext uri="{FF2B5EF4-FFF2-40B4-BE49-F238E27FC236}">
                  <a16:creationId xmlns:a16="http://schemas.microsoft.com/office/drawing/2014/main" id="{B894A8C4-25D5-4193-B3E6-403BD0DAA0FC}"/>
                </a:ext>
              </a:extLst>
            </p:cNvPr>
            <p:cNvSpPr>
              <a:spLocks noChangeShapeType="1"/>
            </p:cNvSpPr>
            <p:nvPr/>
          </p:nvSpPr>
          <p:spPr bwMode="auto">
            <a:xfrm rot="900000">
              <a:off x="1026" y="436"/>
              <a:ext cx="144"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2" name="Line 15">
              <a:extLst>
                <a:ext uri="{FF2B5EF4-FFF2-40B4-BE49-F238E27FC236}">
                  <a16:creationId xmlns:a16="http://schemas.microsoft.com/office/drawing/2014/main" id="{F13F2631-13D1-4CCE-AA4E-CA046265529E}"/>
                </a:ext>
              </a:extLst>
            </p:cNvPr>
            <p:cNvSpPr>
              <a:spLocks noChangeShapeType="1"/>
            </p:cNvSpPr>
            <p:nvPr/>
          </p:nvSpPr>
          <p:spPr bwMode="auto">
            <a:xfrm>
              <a:off x="2332" y="358"/>
              <a:ext cx="0" cy="11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3" name="Line 16">
              <a:extLst>
                <a:ext uri="{FF2B5EF4-FFF2-40B4-BE49-F238E27FC236}">
                  <a16:creationId xmlns:a16="http://schemas.microsoft.com/office/drawing/2014/main" id="{0350B995-8CE5-40D7-B1BC-5F31D182052D}"/>
                </a:ext>
              </a:extLst>
            </p:cNvPr>
            <p:cNvSpPr>
              <a:spLocks noChangeShapeType="1"/>
            </p:cNvSpPr>
            <p:nvPr/>
          </p:nvSpPr>
          <p:spPr bwMode="auto">
            <a:xfrm>
              <a:off x="330" y="337"/>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4" name="Line 17">
              <a:extLst>
                <a:ext uri="{FF2B5EF4-FFF2-40B4-BE49-F238E27FC236}">
                  <a16:creationId xmlns:a16="http://schemas.microsoft.com/office/drawing/2014/main" id="{6B877320-23D6-4CCD-8A67-B7FE83EE6ED1}"/>
                </a:ext>
              </a:extLst>
            </p:cNvPr>
            <p:cNvSpPr>
              <a:spLocks noChangeShapeType="1"/>
            </p:cNvSpPr>
            <p:nvPr/>
          </p:nvSpPr>
          <p:spPr bwMode="auto">
            <a:xfrm>
              <a:off x="330" y="1371"/>
              <a:ext cx="0" cy="2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35" name="Group 18">
              <a:extLst>
                <a:ext uri="{FF2B5EF4-FFF2-40B4-BE49-F238E27FC236}">
                  <a16:creationId xmlns:a16="http://schemas.microsoft.com/office/drawing/2014/main" id="{BE1CB413-0A1F-47D0-9F2C-8FD480A0586C}"/>
                </a:ext>
              </a:extLst>
            </p:cNvPr>
            <p:cNvGrpSpPr>
              <a:grpSpLocks/>
            </p:cNvGrpSpPr>
            <p:nvPr/>
          </p:nvGrpSpPr>
          <p:grpSpPr bwMode="auto">
            <a:xfrm>
              <a:off x="126" y="1275"/>
              <a:ext cx="384" cy="84"/>
              <a:chOff x="0" y="0"/>
              <a:chExt cx="384" cy="84"/>
            </a:xfrm>
          </p:grpSpPr>
          <p:sp>
            <p:nvSpPr>
              <p:cNvPr id="71769" name="Line 19">
                <a:extLst>
                  <a:ext uri="{FF2B5EF4-FFF2-40B4-BE49-F238E27FC236}">
                    <a16:creationId xmlns:a16="http://schemas.microsoft.com/office/drawing/2014/main" id="{5B8B9DDD-E890-4B84-BC84-38A7C16B0203}"/>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0" name="Line 20">
                <a:extLst>
                  <a:ext uri="{FF2B5EF4-FFF2-40B4-BE49-F238E27FC236}">
                    <a16:creationId xmlns:a16="http://schemas.microsoft.com/office/drawing/2014/main" id="{1249D36D-9A68-4117-B394-9BB4F830D4A3}"/>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736" name="Group 21">
              <a:extLst>
                <a:ext uri="{FF2B5EF4-FFF2-40B4-BE49-F238E27FC236}">
                  <a16:creationId xmlns:a16="http://schemas.microsoft.com/office/drawing/2014/main" id="{3D31CAC8-8546-46DA-A838-4F753799501F}"/>
                </a:ext>
              </a:extLst>
            </p:cNvPr>
            <p:cNvGrpSpPr>
              <a:grpSpLocks/>
            </p:cNvGrpSpPr>
            <p:nvPr/>
          </p:nvGrpSpPr>
          <p:grpSpPr bwMode="auto">
            <a:xfrm rot="5400000">
              <a:off x="1378" y="1455"/>
              <a:ext cx="384" cy="243"/>
              <a:chOff x="0" y="0"/>
              <a:chExt cx="384" cy="243"/>
            </a:xfrm>
          </p:grpSpPr>
          <p:grpSp>
            <p:nvGrpSpPr>
              <p:cNvPr id="71763" name="Group 22">
                <a:extLst>
                  <a:ext uri="{FF2B5EF4-FFF2-40B4-BE49-F238E27FC236}">
                    <a16:creationId xmlns:a16="http://schemas.microsoft.com/office/drawing/2014/main" id="{1F946FD9-4712-4392-B55C-8121A4647AC6}"/>
                  </a:ext>
                </a:extLst>
              </p:cNvPr>
              <p:cNvGrpSpPr>
                <a:grpSpLocks/>
              </p:cNvGrpSpPr>
              <p:nvPr/>
            </p:nvGrpSpPr>
            <p:grpSpPr bwMode="auto">
              <a:xfrm rot="10765900">
                <a:off x="0" y="0"/>
                <a:ext cx="384" cy="84"/>
                <a:chOff x="0" y="0"/>
                <a:chExt cx="384" cy="84"/>
              </a:xfrm>
            </p:grpSpPr>
            <p:sp>
              <p:nvSpPr>
                <p:cNvPr id="71767" name="Line 23">
                  <a:extLst>
                    <a:ext uri="{FF2B5EF4-FFF2-40B4-BE49-F238E27FC236}">
                      <a16:creationId xmlns:a16="http://schemas.microsoft.com/office/drawing/2014/main" id="{546BFAA7-E719-45FA-B0E6-A6D95893E384}"/>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8" name="Line 24">
                  <a:extLst>
                    <a:ext uri="{FF2B5EF4-FFF2-40B4-BE49-F238E27FC236}">
                      <a16:creationId xmlns:a16="http://schemas.microsoft.com/office/drawing/2014/main" id="{EDEF129D-541D-477B-9BCB-1D0BF4DEB567}"/>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764" name="Group 25">
                <a:extLst>
                  <a:ext uri="{FF2B5EF4-FFF2-40B4-BE49-F238E27FC236}">
                    <a16:creationId xmlns:a16="http://schemas.microsoft.com/office/drawing/2014/main" id="{5FFB64EC-B85A-4CA1-8A23-8DE9DFB7DFD3}"/>
                  </a:ext>
                </a:extLst>
              </p:cNvPr>
              <p:cNvGrpSpPr>
                <a:grpSpLocks/>
              </p:cNvGrpSpPr>
              <p:nvPr/>
            </p:nvGrpSpPr>
            <p:grpSpPr bwMode="auto">
              <a:xfrm rot="10765900">
                <a:off x="0" y="159"/>
                <a:ext cx="384" cy="84"/>
                <a:chOff x="0" y="0"/>
                <a:chExt cx="384" cy="84"/>
              </a:xfrm>
            </p:grpSpPr>
            <p:sp>
              <p:nvSpPr>
                <p:cNvPr id="71765" name="Line 26">
                  <a:extLst>
                    <a:ext uri="{FF2B5EF4-FFF2-40B4-BE49-F238E27FC236}">
                      <a16:creationId xmlns:a16="http://schemas.microsoft.com/office/drawing/2014/main" id="{87421DA7-161B-4E77-B91D-C8CAA34EFE68}"/>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6" name="Line 27">
                  <a:extLst>
                    <a:ext uri="{FF2B5EF4-FFF2-40B4-BE49-F238E27FC236}">
                      <a16:creationId xmlns:a16="http://schemas.microsoft.com/office/drawing/2014/main" id="{71B99706-F82E-4D82-B9CE-C06997CF6687}"/>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1737" name="Rectangle 28">
              <a:extLst>
                <a:ext uri="{FF2B5EF4-FFF2-40B4-BE49-F238E27FC236}">
                  <a16:creationId xmlns:a16="http://schemas.microsoft.com/office/drawing/2014/main" id="{90B438E1-C128-44B0-996F-5C5097998F8D}"/>
                </a:ext>
              </a:extLst>
            </p:cNvPr>
            <p:cNvSpPr>
              <a:spLocks noChangeArrowheads="1"/>
            </p:cNvSpPr>
            <p:nvPr/>
          </p:nvSpPr>
          <p:spPr bwMode="auto">
            <a:xfrm rot="-5400000">
              <a:off x="2148" y="880"/>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38" name="Text Box 29">
              <a:extLst>
                <a:ext uri="{FF2B5EF4-FFF2-40B4-BE49-F238E27FC236}">
                  <a16:creationId xmlns:a16="http://schemas.microsoft.com/office/drawing/2014/main" id="{2C0121FC-DB3F-4C44-843B-3B0488A4CE81}"/>
                </a:ext>
              </a:extLst>
            </p:cNvPr>
            <p:cNvSpPr txBox="1">
              <a:spLocks noChangeArrowheads="1"/>
            </p:cNvSpPr>
            <p:nvPr/>
          </p:nvSpPr>
          <p:spPr bwMode="auto">
            <a:xfrm>
              <a:off x="30" y="38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1739" name="Text Box 30">
              <a:extLst>
                <a:ext uri="{FF2B5EF4-FFF2-40B4-BE49-F238E27FC236}">
                  <a16:creationId xmlns:a16="http://schemas.microsoft.com/office/drawing/2014/main" id="{E5EE4B43-9C79-457D-A3D4-6B7BFBC3FB48}"/>
                </a:ext>
              </a:extLst>
            </p:cNvPr>
            <p:cNvSpPr txBox="1">
              <a:spLocks noChangeArrowheads="1"/>
            </p:cNvSpPr>
            <p:nvPr/>
          </p:nvSpPr>
          <p:spPr bwMode="auto">
            <a:xfrm>
              <a:off x="30" y="7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sp>
          <p:nvSpPr>
            <p:cNvPr id="71740" name="Text Box 31">
              <a:extLst>
                <a:ext uri="{FF2B5EF4-FFF2-40B4-BE49-F238E27FC236}">
                  <a16:creationId xmlns:a16="http://schemas.microsoft.com/office/drawing/2014/main" id="{8B75DF1A-D6AB-472D-9BEC-57CF42E82B0A}"/>
                </a:ext>
              </a:extLst>
            </p:cNvPr>
            <p:cNvSpPr txBox="1">
              <a:spLocks noChangeArrowheads="1"/>
            </p:cNvSpPr>
            <p:nvPr/>
          </p:nvSpPr>
          <p:spPr bwMode="auto">
            <a:xfrm>
              <a:off x="2485" y="35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1741" name="Text Box 32">
              <a:extLst>
                <a:ext uri="{FF2B5EF4-FFF2-40B4-BE49-F238E27FC236}">
                  <a16:creationId xmlns:a16="http://schemas.microsoft.com/office/drawing/2014/main" id="{91052D4F-549E-4210-814F-343C1843446E}"/>
                </a:ext>
              </a:extLst>
            </p:cNvPr>
            <p:cNvSpPr txBox="1">
              <a:spLocks noChangeArrowheads="1"/>
            </p:cNvSpPr>
            <p:nvPr/>
          </p:nvSpPr>
          <p:spPr bwMode="auto">
            <a:xfrm>
              <a:off x="2509" y="12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71742" name="Object 33">
              <a:extLst>
                <a:ext uri="{FF2B5EF4-FFF2-40B4-BE49-F238E27FC236}">
                  <a16:creationId xmlns:a16="http://schemas.microsoft.com/office/drawing/2014/main" id="{421812E2-86DD-4E15-B44A-FE933872D14D}"/>
                </a:ext>
              </a:extLst>
            </p:cNvPr>
            <p:cNvGraphicFramePr>
              <a:graphicFrameLocks noChangeAspect="1"/>
            </p:cNvGraphicFramePr>
            <p:nvPr/>
          </p:nvGraphicFramePr>
          <p:xfrm>
            <a:off x="2489" y="819"/>
            <a:ext cx="276" cy="276"/>
          </p:xfrm>
          <a:graphic>
            <a:graphicData uri="http://schemas.openxmlformats.org/presentationml/2006/ole">
              <mc:AlternateContent xmlns:mc="http://schemas.openxmlformats.org/markup-compatibility/2006">
                <mc:Choice xmlns:v="urn:schemas-microsoft-com:vml" Requires="v">
                  <p:oleObj spid="_x0000_s71771" r:id="rId3" imgW="217600" imgH="217600" progId="Equation.3">
                    <p:embed/>
                  </p:oleObj>
                </mc:Choice>
                <mc:Fallback>
                  <p:oleObj r:id="rId3" imgW="217600" imgH="2176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 y="819"/>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3" name="Object 34">
              <a:extLst>
                <a:ext uri="{FF2B5EF4-FFF2-40B4-BE49-F238E27FC236}">
                  <a16:creationId xmlns:a16="http://schemas.microsoft.com/office/drawing/2014/main" id="{A5ACFAE1-F19B-4BDD-A54C-FA91AC65CC1B}"/>
                </a:ext>
              </a:extLst>
            </p:cNvPr>
            <p:cNvGraphicFramePr>
              <a:graphicFrameLocks noChangeAspect="1"/>
            </p:cNvGraphicFramePr>
            <p:nvPr/>
          </p:nvGraphicFramePr>
          <p:xfrm>
            <a:off x="0" y="639"/>
            <a:ext cx="228" cy="276"/>
          </p:xfrm>
          <a:graphic>
            <a:graphicData uri="http://schemas.openxmlformats.org/presentationml/2006/ole">
              <mc:AlternateContent xmlns:mc="http://schemas.openxmlformats.org/markup-compatibility/2006">
                <mc:Choice xmlns:v="urn:schemas-microsoft-com:vml" Requires="v">
                  <p:oleObj spid="_x0000_s71772" r:id="rId5" imgW="179200" imgH="217600" progId="Equation.3">
                    <p:embed/>
                  </p:oleObj>
                </mc:Choice>
                <mc:Fallback>
                  <p:oleObj r:id="rId5" imgW="179200" imgH="2176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39"/>
                          <a:ext cx="22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4" name="Text Box 35">
              <a:extLst>
                <a:ext uri="{FF2B5EF4-FFF2-40B4-BE49-F238E27FC236}">
                  <a16:creationId xmlns:a16="http://schemas.microsoft.com/office/drawing/2014/main" id="{7A0568DF-4A03-4A2E-A9C6-09000F2A19FF}"/>
                </a:ext>
              </a:extLst>
            </p:cNvPr>
            <p:cNvSpPr txBox="1">
              <a:spLocks noChangeArrowheads="1"/>
            </p:cNvSpPr>
            <p:nvPr/>
          </p:nvSpPr>
          <p:spPr bwMode="auto">
            <a:xfrm>
              <a:off x="532" y="0"/>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71745" name="Text Box 36">
              <a:extLst>
                <a:ext uri="{FF2B5EF4-FFF2-40B4-BE49-F238E27FC236}">
                  <a16:creationId xmlns:a16="http://schemas.microsoft.com/office/drawing/2014/main" id="{0C16B3D8-C36D-4B73-8C30-3A846F5D1CC2}"/>
                </a:ext>
              </a:extLst>
            </p:cNvPr>
            <p:cNvSpPr txBox="1">
              <a:spLocks noChangeArrowheads="1"/>
            </p:cNvSpPr>
            <p:nvPr/>
          </p:nvSpPr>
          <p:spPr bwMode="auto">
            <a:xfrm>
              <a:off x="432" y="1109"/>
              <a:ext cx="4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EE</a:t>
              </a:r>
            </a:p>
          </p:txBody>
        </p:sp>
        <p:sp>
          <p:nvSpPr>
            <p:cNvPr id="71746" name="Text Box 37">
              <a:extLst>
                <a:ext uri="{FF2B5EF4-FFF2-40B4-BE49-F238E27FC236}">
                  <a16:creationId xmlns:a16="http://schemas.microsoft.com/office/drawing/2014/main" id="{664E8405-57A1-4B85-B9A3-DF1F914FDD50}"/>
                </a:ext>
              </a:extLst>
            </p:cNvPr>
            <p:cNvSpPr txBox="1">
              <a:spLocks noChangeArrowheads="1"/>
            </p:cNvSpPr>
            <p:nvPr/>
          </p:nvSpPr>
          <p:spPr bwMode="auto">
            <a:xfrm>
              <a:off x="1392" y="1104"/>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CC</a:t>
              </a:r>
            </a:p>
          </p:txBody>
        </p:sp>
        <p:sp>
          <p:nvSpPr>
            <p:cNvPr id="71747" name="Text Box 38">
              <a:extLst>
                <a:ext uri="{FF2B5EF4-FFF2-40B4-BE49-F238E27FC236}">
                  <a16:creationId xmlns:a16="http://schemas.microsoft.com/office/drawing/2014/main" id="{DF18232F-F61D-42C0-B9F1-359D1D44A38B}"/>
                </a:ext>
              </a:extLst>
            </p:cNvPr>
            <p:cNvSpPr txBox="1">
              <a:spLocks noChangeArrowheads="1"/>
            </p:cNvSpPr>
            <p:nvPr/>
          </p:nvSpPr>
          <p:spPr bwMode="auto">
            <a:xfrm>
              <a:off x="1997" y="79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71748" name="Text Box 39">
              <a:extLst>
                <a:ext uri="{FF2B5EF4-FFF2-40B4-BE49-F238E27FC236}">
                  <a16:creationId xmlns:a16="http://schemas.microsoft.com/office/drawing/2014/main" id="{8BC0831D-9B15-4F92-867D-242B1D9573C0}"/>
                </a:ext>
              </a:extLst>
            </p:cNvPr>
            <p:cNvSpPr txBox="1">
              <a:spLocks noChangeArrowheads="1"/>
            </p:cNvSpPr>
            <p:nvPr/>
          </p:nvSpPr>
          <p:spPr bwMode="auto">
            <a:xfrm>
              <a:off x="982" y="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T</a:t>
              </a:r>
            </a:p>
          </p:txBody>
        </p:sp>
        <p:sp>
          <p:nvSpPr>
            <p:cNvPr id="71749" name="Oval 40">
              <a:extLst>
                <a:ext uri="{FF2B5EF4-FFF2-40B4-BE49-F238E27FC236}">
                  <a16:creationId xmlns:a16="http://schemas.microsoft.com/office/drawing/2014/main" id="{95EAC0BB-793E-48D8-80DF-B954E091E375}"/>
                </a:ext>
              </a:extLst>
            </p:cNvPr>
            <p:cNvSpPr>
              <a:spLocks noChangeArrowheads="1"/>
            </p:cNvSpPr>
            <p:nvPr/>
          </p:nvSpPr>
          <p:spPr bwMode="auto">
            <a:xfrm>
              <a:off x="2311"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0" name="Oval 41">
              <a:extLst>
                <a:ext uri="{FF2B5EF4-FFF2-40B4-BE49-F238E27FC236}">
                  <a16:creationId xmlns:a16="http://schemas.microsoft.com/office/drawing/2014/main" id="{2746CD24-F778-481D-945E-953A75C1BDCD}"/>
                </a:ext>
              </a:extLst>
            </p:cNvPr>
            <p:cNvSpPr>
              <a:spLocks noChangeArrowheads="1"/>
            </p:cNvSpPr>
            <p:nvPr/>
          </p:nvSpPr>
          <p:spPr bwMode="auto">
            <a:xfrm>
              <a:off x="1153"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1" name="Oval 42">
              <a:extLst>
                <a:ext uri="{FF2B5EF4-FFF2-40B4-BE49-F238E27FC236}">
                  <a16:creationId xmlns:a16="http://schemas.microsoft.com/office/drawing/2014/main" id="{D81C4D5F-9AD4-405E-9FD6-1DF751FB5A45}"/>
                </a:ext>
              </a:extLst>
            </p:cNvPr>
            <p:cNvSpPr>
              <a:spLocks noChangeArrowheads="1"/>
            </p:cNvSpPr>
            <p:nvPr/>
          </p:nvSpPr>
          <p:spPr bwMode="auto">
            <a:xfrm>
              <a:off x="318"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2" name="Oval 43">
              <a:extLst>
                <a:ext uri="{FF2B5EF4-FFF2-40B4-BE49-F238E27FC236}">
                  <a16:creationId xmlns:a16="http://schemas.microsoft.com/office/drawing/2014/main" id="{9FF3C0AF-9FA4-4ACA-97EB-64716B2C1782}"/>
                </a:ext>
              </a:extLst>
            </p:cNvPr>
            <p:cNvSpPr>
              <a:spLocks noChangeArrowheads="1"/>
            </p:cNvSpPr>
            <p:nvPr/>
          </p:nvSpPr>
          <p:spPr bwMode="auto">
            <a:xfrm>
              <a:off x="541" y="3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3" name="Oval 44">
              <a:extLst>
                <a:ext uri="{FF2B5EF4-FFF2-40B4-BE49-F238E27FC236}">
                  <a16:creationId xmlns:a16="http://schemas.microsoft.com/office/drawing/2014/main" id="{B16C78A2-2360-4344-94A6-F79D6CF3D485}"/>
                </a:ext>
              </a:extLst>
            </p:cNvPr>
            <p:cNvSpPr>
              <a:spLocks noChangeArrowheads="1"/>
            </p:cNvSpPr>
            <p:nvPr/>
          </p:nvSpPr>
          <p:spPr bwMode="auto">
            <a:xfrm>
              <a:off x="2309" y="331"/>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4" name="Line 45">
              <a:extLst>
                <a:ext uri="{FF2B5EF4-FFF2-40B4-BE49-F238E27FC236}">
                  <a16:creationId xmlns:a16="http://schemas.microsoft.com/office/drawing/2014/main" id="{0D884818-C0D5-46C2-ACB1-7CF5369D8156}"/>
                </a:ext>
              </a:extLst>
            </p:cNvPr>
            <p:cNvSpPr>
              <a:spLocks noChangeShapeType="1"/>
            </p:cNvSpPr>
            <p:nvPr/>
          </p:nvSpPr>
          <p:spPr bwMode="auto">
            <a:xfrm rot="-5400000" flipH="1" flipV="1">
              <a:off x="2328" y="93"/>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5" name="Oval 46">
              <a:extLst>
                <a:ext uri="{FF2B5EF4-FFF2-40B4-BE49-F238E27FC236}">
                  <a16:creationId xmlns:a16="http://schemas.microsoft.com/office/drawing/2014/main" id="{9924B9DF-9318-49EF-A9F2-62D061354424}"/>
                </a:ext>
              </a:extLst>
            </p:cNvPr>
            <p:cNvSpPr>
              <a:spLocks noChangeArrowheads="1"/>
            </p:cNvSpPr>
            <p:nvPr/>
          </p:nvSpPr>
          <p:spPr bwMode="auto">
            <a:xfrm>
              <a:off x="2586" y="15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6" name="Oval 47">
              <a:extLst>
                <a:ext uri="{FF2B5EF4-FFF2-40B4-BE49-F238E27FC236}">
                  <a16:creationId xmlns:a16="http://schemas.microsoft.com/office/drawing/2014/main" id="{0F34602D-1302-46A1-8A72-49853DE62F7A}"/>
                </a:ext>
              </a:extLst>
            </p:cNvPr>
            <p:cNvSpPr>
              <a:spLocks noChangeArrowheads="1"/>
            </p:cNvSpPr>
            <p:nvPr/>
          </p:nvSpPr>
          <p:spPr bwMode="auto">
            <a:xfrm>
              <a:off x="2586" y="3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7" name="Line 48">
              <a:extLst>
                <a:ext uri="{FF2B5EF4-FFF2-40B4-BE49-F238E27FC236}">
                  <a16:creationId xmlns:a16="http://schemas.microsoft.com/office/drawing/2014/main" id="{7C28AA6F-2C4F-4724-AE28-0A4D09BA3449}"/>
                </a:ext>
              </a:extLst>
            </p:cNvPr>
            <p:cNvSpPr>
              <a:spLocks noChangeShapeType="1"/>
            </p:cNvSpPr>
            <p:nvPr/>
          </p:nvSpPr>
          <p:spPr bwMode="auto">
            <a:xfrm>
              <a:off x="348" y="339"/>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8" name="Rectangle 49">
              <a:extLst>
                <a:ext uri="{FF2B5EF4-FFF2-40B4-BE49-F238E27FC236}">
                  <a16:creationId xmlns:a16="http://schemas.microsoft.com/office/drawing/2014/main" id="{1301CF09-1CCD-462D-9AAF-7B472303079F}"/>
                </a:ext>
              </a:extLst>
            </p:cNvPr>
            <p:cNvSpPr>
              <a:spLocks noChangeArrowheads="1"/>
            </p:cNvSpPr>
            <p:nvPr/>
          </p:nvSpPr>
          <p:spPr bwMode="auto">
            <a:xfrm>
              <a:off x="491" y="288"/>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9" name="Line 50">
              <a:extLst>
                <a:ext uri="{FF2B5EF4-FFF2-40B4-BE49-F238E27FC236}">
                  <a16:creationId xmlns:a16="http://schemas.microsoft.com/office/drawing/2014/main" id="{986266DE-346B-4ACD-828F-3D0B02F9D00C}"/>
                </a:ext>
              </a:extLst>
            </p:cNvPr>
            <p:cNvSpPr>
              <a:spLocks noChangeShapeType="1"/>
            </p:cNvSpPr>
            <p:nvPr/>
          </p:nvSpPr>
          <p:spPr bwMode="auto">
            <a:xfrm>
              <a:off x="1182" y="15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0" name="Line 51">
              <a:extLst>
                <a:ext uri="{FF2B5EF4-FFF2-40B4-BE49-F238E27FC236}">
                  <a16:creationId xmlns:a16="http://schemas.microsoft.com/office/drawing/2014/main" id="{4FD7B6FA-0612-4B4D-99AE-2010A8D72386}"/>
                </a:ext>
              </a:extLst>
            </p:cNvPr>
            <p:cNvSpPr>
              <a:spLocks noChangeShapeType="1"/>
            </p:cNvSpPr>
            <p:nvPr/>
          </p:nvSpPr>
          <p:spPr bwMode="auto">
            <a:xfrm>
              <a:off x="1134" y="1680"/>
              <a:ext cx="9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1" name="Line 52">
              <a:extLst>
                <a:ext uri="{FF2B5EF4-FFF2-40B4-BE49-F238E27FC236}">
                  <a16:creationId xmlns:a16="http://schemas.microsoft.com/office/drawing/2014/main" id="{B1B46F98-2400-4BBB-B078-4C71C7EB4899}"/>
                </a:ext>
              </a:extLst>
            </p:cNvPr>
            <p:cNvSpPr>
              <a:spLocks noChangeShapeType="1"/>
            </p:cNvSpPr>
            <p:nvPr/>
          </p:nvSpPr>
          <p:spPr bwMode="auto">
            <a:xfrm>
              <a:off x="366"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2" name="Line 53">
              <a:extLst>
                <a:ext uri="{FF2B5EF4-FFF2-40B4-BE49-F238E27FC236}">
                  <a16:creationId xmlns:a16="http://schemas.microsoft.com/office/drawing/2014/main" id="{03984C8D-ED56-47C8-8B1A-4BECD6A84B61}"/>
                </a:ext>
              </a:extLst>
            </p:cNvPr>
            <p:cNvSpPr>
              <a:spLocks noChangeShapeType="1"/>
            </p:cNvSpPr>
            <p:nvPr/>
          </p:nvSpPr>
          <p:spPr bwMode="auto">
            <a:xfrm flipH="1">
              <a:off x="1710" y="158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687" name="Group 54">
            <a:extLst>
              <a:ext uri="{FF2B5EF4-FFF2-40B4-BE49-F238E27FC236}">
                <a16:creationId xmlns:a16="http://schemas.microsoft.com/office/drawing/2014/main" id="{1661D831-30C3-4901-8893-10BF3CEA05E1}"/>
              </a:ext>
            </a:extLst>
          </p:cNvPr>
          <p:cNvGrpSpPr>
            <a:grpSpLocks/>
          </p:cNvGrpSpPr>
          <p:nvPr/>
        </p:nvGrpSpPr>
        <p:grpSpPr bwMode="auto">
          <a:xfrm>
            <a:off x="4781550" y="1257300"/>
            <a:ext cx="4141788" cy="3132138"/>
            <a:chOff x="0" y="0"/>
            <a:chExt cx="2609" cy="1973"/>
          </a:xfrm>
        </p:grpSpPr>
        <p:sp>
          <p:nvSpPr>
            <p:cNvPr id="71688" name="Text Box 55">
              <a:extLst>
                <a:ext uri="{FF2B5EF4-FFF2-40B4-BE49-F238E27FC236}">
                  <a16:creationId xmlns:a16="http://schemas.microsoft.com/office/drawing/2014/main" id="{0EDC4CED-8CDD-40B2-955F-B602513C7529}"/>
                </a:ext>
              </a:extLst>
            </p:cNvPr>
            <p:cNvSpPr txBox="1">
              <a:spLocks noChangeArrowheads="1"/>
            </p:cNvSpPr>
            <p:nvPr/>
          </p:nvSpPr>
          <p:spPr bwMode="auto">
            <a:xfrm>
              <a:off x="648" y="1704"/>
              <a:ext cx="120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latin typeface="宋体" panose="02010600030101010101" pitchFamily="2" charset="-122"/>
                </a:rPr>
                <a:t>(</a:t>
              </a:r>
              <a:r>
                <a:rPr lang="en-US" altLang="zh-CN" sz="2200"/>
                <a:t>b</a:t>
              </a:r>
              <a:r>
                <a:rPr lang="en-US" altLang="zh-CN" sz="2200">
                  <a:latin typeface="宋体" panose="02010600030101010101" pitchFamily="2" charset="-122"/>
                </a:rPr>
                <a:t>)</a:t>
              </a:r>
              <a:r>
                <a:rPr lang="zh-CN" altLang="en-US" sz="2200"/>
                <a:t>交流通路</a:t>
              </a:r>
            </a:p>
          </p:txBody>
        </p:sp>
        <p:graphicFrame>
          <p:nvGraphicFramePr>
            <p:cNvPr id="71689" name="Object 56">
              <a:extLst>
                <a:ext uri="{FF2B5EF4-FFF2-40B4-BE49-F238E27FC236}">
                  <a16:creationId xmlns:a16="http://schemas.microsoft.com/office/drawing/2014/main" id="{427BBAA7-1A60-47AB-8160-2BA088D176DB}"/>
                </a:ext>
              </a:extLst>
            </p:cNvPr>
            <p:cNvGraphicFramePr>
              <a:graphicFrameLocks noChangeAspect="1"/>
            </p:cNvGraphicFramePr>
            <p:nvPr/>
          </p:nvGraphicFramePr>
          <p:xfrm>
            <a:off x="2333" y="828"/>
            <a:ext cx="276" cy="276"/>
          </p:xfrm>
          <a:graphic>
            <a:graphicData uri="http://schemas.openxmlformats.org/presentationml/2006/ole">
              <mc:AlternateContent xmlns:mc="http://schemas.openxmlformats.org/markup-compatibility/2006">
                <mc:Choice xmlns:v="urn:schemas-microsoft-com:vml" Requires="v">
                  <p:oleObj spid="_x0000_s71773" r:id="rId7" imgW="217600" imgH="217600" progId="Equation.3">
                    <p:embed/>
                  </p:oleObj>
                </mc:Choice>
                <mc:Fallback>
                  <p:oleObj r:id="rId7" imgW="217600" imgH="217600"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 y="828"/>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690" name="Group 57">
              <a:extLst>
                <a:ext uri="{FF2B5EF4-FFF2-40B4-BE49-F238E27FC236}">
                  <a16:creationId xmlns:a16="http://schemas.microsoft.com/office/drawing/2014/main" id="{803BFE09-B08C-4E07-9E0D-02232660C9E7}"/>
                </a:ext>
              </a:extLst>
            </p:cNvPr>
            <p:cNvGrpSpPr>
              <a:grpSpLocks/>
            </p:cNvGrpSpPr>
            <p:nvPr/>
          </p:nvGrpSpPr>
          <p:grpSpPr bwMode="auto">
            <a:xfrm>
              <a:off x="0" y="0"/>
              <a:ext cx="2593" cy="1680"/>
              <a:chOff x="0" y="0"/>
              <a:chExt cx="2593" cy="1680"/>
            </a:xfrm>
          </p:grpSpPr>
          <p:sp>
            <p:nvSpPr>
              <p:cNvPr id="71691" name="Line 58">
                <a:extLst>
                  <a:ext uri="{FF2B5EF4-FFF2-40B4-BE49-F238E27FC236}">
                    <a16:creationId xmlns:a16="http://schemas.microsoft.com/office/drawing/2014/main" id="{F5A91521-2468-4DC0-BD9B-A0469456F44F}"/>
                  </a:ext>
                </a:extLst>
              </p:cNvPr>
              <p:cNvSpPr>
                <a:spLocks noChangeShapeType="1"/>
              </p:cNvSpPr>
              <p:nvPr/>
            </p:nvSpPr>
            <p:spPr bwMode="auto">
              <a:xfrm>
                <a:off x="1230" y="36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 name="Line 59">
                <a:extLst>
                  <a:ext uri="{FF2B5EF4-FFF2-40B4-BE49-F238E27FC236}">
                    <a16:creationId xmlns:a16="http://schemas.microsoft.com/office/drawing/2014/main" id="{A222FDD4-205A-4CD3-B5E8-6BE2AC6D8221}"/>
                  </a:ext>
                </a:extLst>
              </p:cNvPr>
              <p:cNvSpPr>
                <a:spLocks noChangeShapeType="1"/>
              </p:cNvSpPr>
              <p:nvPr/>
            </p:nvSpPr>
            <p:spPr bwMode="auto">
              <a:xfrm>
                <a:off x="1018" y="607"/>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 name="Line 60">
                <a:extLst>
                  <a:ext uri="{FF2B5EF4-FFF2-40B4-BE49-F238E27FC236}">
                    <a16:creationId xmlns:a16="http://schemas.microsoft.com/office/drawing/2014/main" id="{7439966D-04FF-4F49-98F8-4FF1059B5E5F}"/>
                  </a:ext>
                </a:extLst>
              </p:cNvPr>
              <p:cNvSpPr>
                <a:spLocks noChangeShapeType="1"/>
              </p:cNvSpPr>
              <p:nvPr/>
            </p:nvSpPr>
            <p:spPr bwMode="auto">
              <a:xfrm rot="-5400000">
                <a:off x="1012" y="429"/>
                <a:ext cx="1" cy="3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61">
                <a:extLst>
                  <a:ext uri="{FF2B5EF4-FFF2-40B4-BE49-F238E27FC236}">
                    <a16:creationId xmlns:a16="http://schemas.microsoft.com/office/drawing/2014/main" id="{0351A00B-9251-4C77-8037-320E307CCF8E}"/>
                  </a:ext>
                </a:extLst>
              </p:cNvPr>
              <p:cNvSpPr>
                <a:spLocks noChangeShapeType="1"/>
              </p:cNvSpPr>
              <p:nvPr/>
            </p:nvSpPr>
            <p:spPr bwMode="auto">
              <a:xfrm rot="-9245579">
                <a:off x="756" y="379"/>
                <a:ext cx="264" cy="15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5" name="Line 62">
                <a:extLst>
                  <a:ext uri="{FF2B5EF4-FFF2-40B4-BE49-F238E27FC236}">
                    <a16:creationId xmlns:a16="http://schemas.microsoft.com/office/drawing/2014/main" id="{0C9AE431-4730-4FD7-B354-FE144909B96D}"/>
                  </a:ext>
                </a:extLst>
              </p:cNvPr>
              <p:cNvSpPr>
                <a:spLocks noChangeShapeType="1"/>
              </p:cNvSpPr>
              <p:nvPr/>
            </p:nvSpPr>
            <p:spPr bwMode="auto">
              <a:xfrm rot="19800000" flipV="1">
                <a:off x="990" y="406"/>
                <a:ext cx="286" cy="14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6" name="Line 63">
                <a:extLst>
                  <a:ext uri="{FF2B5EF4-FFF2-40B4-BE49-F238E27FC236}">
                    <a16:creationId xmlns:a16="http://schemas.microsoft.com/office/drawing/2014/main" id="{7E6A87FF-B958-4E9E-8F31-0A72D0778C76}"/>
                  </a:ext>
                </a:extLst>
              </p:cNvPr>
              <p:cNvSpPr>
                <a:spLocks noChangeShapeType="1"/>
              </p:cNvSpPr>
              <p:nvPr/>
            </p:nvSpPr>
            <p:spPr bwMode="auto">
              <a:xfrm rot="900000">
                <a:off x="870" y="436"/>
                <a:ext cx="144"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7" name="Line 64">
                <a:extLst>
                  <a:ext uri="{FF2B5EF4-FFF2-40B4-BE49-F238E27FC236}">
                    <a16:creationId xmlns:a16="http://schemas.microsoft.com/office/drawing/2014/main" id="{9D4E978D-7058-4745-9749-1D886E6337F0}"/>
                  </a:ext>
                </a:extLst>
              </p:cNvPr>
              <p:cNvSpPr>
                <a:spLocks noChangeShapeType="1"/>
              </p:cNvSpPr>
              <p:nvPr/>
            </p:nvSpPr>
            <p:spPr bwMode="auto">
              <a:xfrm>
                <a:off x="2176" y="358"/>
                <a:ext cx="0" cy="11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8" name="Rectangle 65">
                <a:extLst>
                  <a:ext uri="{FF2B5EF4-FFF2-40B4-BE49-F238E27FC236}">
                    <a16:creationId xmlns:a16="http://schemas.microsoft.com/office/drawing/2014/main" id="{209BD602-BF22-411B-A228-6F2367BA98D6}"/>
                  </a:ext>
                </a:extLst>
              </p:cNvPr>
              <p:cNvSpPr>
                <a:spLocks noChangeArrowheads="1"/>
              </p:cNvSpPr>
              <p:nvPr/>
            </p:nvSpPr>
            <p:spPr bwMode="auto">
              <a:xfrm rot="-5400000">
                <a:off x="1992" y="880"/>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699" name="Text Box 66">
                <a:extLst>
                  <a:ext uri="{FF2B5EF4-FFF2-40B4-BE49-F238E27FC236}">
                    <a16:creationId xmlns:a16="http://schemas.microsoft.com/office/drawing/2014/main" id="{B6DE735A-9871-4181-9391-96EA0B85B393}"/>
                  </a:ext>
                </a:extLst>
              </p:cNvPr>
              <p:cNvSpPr txBox="1">
                <a:spLocks noChangeArrowheads="1"/>
              </p:cNvSpPr>
              <p:nvPr/>
            </p:nvSpPr>
            <p:spPr bwMode="auto">
              <a:xfrm>
                <a:off x="4" y="337"/>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1700" name="Text Box 67">
                <a:extLst>
                  <a:ext uri="{FF2B5EF4-FFF2-40B4-BE49-F238E27FC236}">
                    <a16:creationId xmlns:a16="http://schemas.microsoft.com/office/drawing/2014/main" id="{83F883B3-A366-4F90-88B7-653363254F4E}"/>
                  </a:ext>
                </a:extLst>
              </p:cNvPr>
              <p:cNvSpPr txBox="1">
                <a:spLocks noChangeArrowheads="1"/>
              </p:cNvSpPr>
              <p:nvPr/>
            </p:nvSpPr>
            <p:spPr bwMode="auto">
              <a:xfrm>
                <a:off x="36" y="1249"/>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sp>
            <p:nvSpPr>
              <p:cNvPr id="71701" name="Text Box 68">
                <a:extLst>
                  <a:ext uri="{FF2B5EF4-FFF2-40B4-BE49-F238E27FC236}">
                    <a16:creationId xmlns:a16="http://schemas.microsoft.com/office/drawing/2014/main" id="{1E2500DD-0330-48B3-A9C7-D33F4F30642F}"/>
                  </a:ext>
                </a:extLst>
              </p:cNvPr>
              <p:cNvSpPr txBox="1">
                <a:spLocks noChangeArrowheads="1"/>
              </p:cNvSpPr>
              <p:nvPr/>
            </p:nvSpPr>
            <p:spPr bwMode="auto">
              <a:xfrm>
                <a:off x="2329" y="35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1702" name="Text Box 69">
                <a:extLst>
                  <a:ext uri="{FF2B5EF4-FFF2-40B4-BE49-F238E27FC236}">
                    <a16:creationId xmlns:a16="http://schemas.microsoft.com/office/drawing/2014/main" id="{DE579932-1C80-4642-AEA8-A9A19AF558B3}"/>
                  </a:ext>
                </a:extLst>
              </p:cNvPr>
              <p:cNvSpPr txBox="1">
                <a:spLocks noChangeArrowheads="1"/>
              </p:cNvSpPr>
              <p:nvPr/>
            </p:nvSpPr>
            <p:spPr bwMode="auto">
              <a:xfrm>
                <a:off x="2353" y="12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71703" name="Object 70">
                <a:extLst>
                  <a:ext uri="{FF2B5EF4-FFF2-40B4-BE49-F238E27FC236}">
                    <a16:creationId xmlns:a16="http://schemas.microsoft.com/office/drawing/2014/main" id="{0372429E-FCD5-4B47-B25A-41CC965955A8}"/>
                  </a:ext>
                </a:extLst>
              </p:cNvPr>
              <p:cNvGraphicFramePr>
                <a:graphicFrameLocks noChangeAspect="1"/>
              </p:cNvGraphicFramePr>
              <p:nvPr/>
            </p:nvGraphicFramePr>
            <p:xfrm>
              <a:off x="0" y="877"/>
              <a:ext cx="228" cy="276"/>
            </p:xfrm>
            <a:graphic>
              <a:graphicData uri="http://schemas.openxmlformats.org/presentationml/2006/ole">
                <mc:AlternateContent xmlns:mc="http://schemas.openxmlformats.org/markup-compatibility/2006">
                  <mc:Choice xmlns:v="urn:schemas-microsoft-com:vml" Requires="v">
                    <p:oleObj spid="_x0000_s71774" r:id="rId8" imgW="179200" imgH="217600" progId="Equation.3">
                      <p:embed/>
                    </p:oleObj>
                  </mc:Choice>
                  <mc:Fallback>
                    <p:oleObj r:id="rId8" imgW="179200" imgH="217600"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77"/>
                            <a:ext cx="22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4" name="Text Box 71">
                <a:extLst>
                  <a:ext uri="{FF2B5EF4-FFF2-40B4-BE49-F238E27FC236}">
                    <a16:creationId xmlns:a16="http://schemas.microsoft.com/office/drawing/2014/main" id="{E964AA31-06E3-495D-B4B0-C94EBEC25B10}"/>
                  </a:ext>
                </a:extLst>
              </p:cNvPr>
              <p:cNvSpPr txBox="1">
                <a:spLocks noChangeArrowheads="1"/>
              </p:cNvSpPr>
              <p:nvPr/>
            </p:nvSpPr>
            <p:spPr bwMode="auto">
              <a:xfrm>
                <a:off x="376" y="0"/>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71705" name="Text Box 72">
                <a:extLst>
                  <a:ext uri="{FF2B5EF4-FFF2-40B4-BE49-F238E27FC236}">
                    <a16:creationId xmlns:a16="http://schemas.microsoft.com/office/drawing/2014/main" id="{5148CB81-CA42-47F9-A907-68A89959C228}"/>
                  </a:ext>
                </a:extLst>
              </p:cNvPr>
              <p:cNvSpPr txBox="1">
                <a:spLocks noChangeArrowheads="1"/>
              </p:cNvSpPr>
              <p:nvPr/>
            </p:nvSpPr>
            <p:spPr bwMode="auto">
              <a:xfrm>
                <a:off x="664" y="1147"/>
                <a:ext cx="1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lang="en-US" altLang="zh-CN" baseline="-25000">
                  <a:solidFill>
                    <a:srgbClr val="FF0000"/>
                  </a:solidFill>
                </a:endParaRPr>
              </a:p>
            </p:txBody>
          </p:sp>
          <p:sp>
            <p:nvSpPr>
              <p:cNvPr id="71706" name="Text Box 73">
                <a:extLst>
                  <a:ext uri="{FF2B5EF4-FFF2-40B4-BE49-F238E27FC236}">
                    <a16:creationId xmlns:a16="http://schemas.microsoft.com/office/drawing/2014/main" id="{07667761-334D-4F4A-81A8-C1C29622C129}"/>
                  </a:ext>
                </a:extLst>
              </p:cNvPr>
              <p:cNvSpPr txBox="1">
                <a:spLocks noChangeArrowheads="1"/>
              </p:cNvSpPr>
              <p:nvPr/>
            </p:nvSpPr>
            <p:spPr bwMode="auto">
              <a:xfrm>
                <a:off x="1850" y="1180"/>
                <a:ext cx="1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lang="en-US" altLang="zh-CN" baseline="-25000">
                  <a:solidFill>
                    <a:srgbClr val="FF0000"/>
                  </a:solidFill>
                </a:endParaRPr>
              </a:p>
            </p:txBody>
          </p:sp>
          <p:sp>
            <p:nvSpPr>
              <p:cNvPr id="71707" name="Text Box 74">
                <a:extLst>
                  <a:ext uri="{FF2B5EF4-FFF2-40B4-BE49-F238E27FC236}">
                    <a16:creationId xmlns:a16="http://schemas.microsoft.com/office/drawing/2014/main" id="{C1F3C061-4B48-4395-A568-26E493FA01E0}"/>
                  </a:ext>
                </a:extLst>
              </p:cNvPr>
              <p:cNvSpPr txBox="1">
                <a:spLocks noChangeArrowheads="1"/>
              </p:cNvSpPr>
              <p:nvPr/>
            </p:nvSpPr>
            <p:spPr bwMode="auto">
              <a:xfrm>
                <a:off x="1841" y="79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71708" name="Text Box 75">
                <a:extLst>
                  <a:ext uri="{FF2B5EF4-FFF2-40B4-BE49-F238E27FC236}">
                    <a16:creationId xmlns:a16="http://schemas.microsoft.com/office/drawing/2014/main" id="{C443132E-C63D-40E0-A1A8-0D9B34CD2AC4}"/>
                  </a:ext>
                </a:extLst>
              </p:cNvPr>
              <p:cNvSpPr txBox="1">
                <a:spLocks noChangeArrowheads="1"/>
              </p:cNvSpPr>
              <p:nvPr/>
            </p:nvSpPr>
            <p:spPr bwMode="auto">
              <a:xfrm>
                <a:off x="826" y="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T</a:t>
                </a:r>
              </a:p>
            </p:txBody>
          </p:sp>
          <p:sp>
            <p:nvSpPr>
              <p:cNvPr id="71709" name="Oval 76">
                <a:extLst>
                  <a:ext uri="{FF2B5EF4-FFF2-40B4-BE49-F238E27FC236}">
                    <a16:creationId xmlns:a16="http://schemas.microsoft.com/office/drawing/2014/main" id="{CF60200F-AC3B-40FE-BA10-39CE9734E0ED}"/>
                  </a:ext>
                </a:extLst>
              </p:cNvPr>
              <p:cNvSpPr>
                <a:spLocks noChangeArrowheads="1"/>
              </p:cNvSpPr>
              <p:nvPr/>
            </p:nvSpPr>
            <p:spPr bwMode="auto">
              <a:xfrm>
                <a:off x="2155"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0" name="Oval 77">
                <a:extLst>
                  <a:ext uri="{FF2B5EF4-FFF2-40B4-BE49-F238E27FC236}">
                    <a16:creationId xmlns:a16="http://schemas.microsoft.com/office/drawing/2014/main" id="{6920798B-2BB9-46B4-96A2-5DA348AE2DAA}"/>
                  </a:ext>
                </a:extLst>
              </p:cNvPr>
              <p:cNvSpPr>
                <a:spLocks noChangeArrowheads="1"/>
              </p:cNvSpPr>
              <p:nvPr/>
            </p:nvSpPr>
            <p:spPr bwMode="auto">
              <a:xfrm>
                <a:off x="997"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1" name="Oval 78">
                <a:extLst>
                  <a:ext uri="{FF2B5EF4-FFF2-40B4-BE49-F238E27FC236}">
                    <a16:creationId xmlns:a16="http://schemas.microsoft.com/office/drawing/2014/main" id="{78BDB4D1-E6BC-456F-ADF2-FC30E28510A8}"/>
                  </a:ext>
                </a:extLst>
              </p:cNvPr>
              <p:cNvSpPr>
                <a:spLocks noChangeArrowheads="1"/>
              </p:cNvSpPr>
              <p:nvPr/>
            </p:nvSpPr>
            <p:spPr bwMode="auto">
              <a:xfrm>
                <a:off x="162" y="1560"/>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2" name="Oval 79">
                <a:extLst>
                  <a:ext uri="{FF2B5EF4-FFF2-40B4-BE49-F238E27FC236}">
                    <a16:creationId xmlns:a16="http://schemas.microsoft.com/office/drawing/2014/main" id="{F6936BF6-354B-4FB5-8517-74E202D7855A}"/>
                  </a:ext>
                </a:extLst>
              </p:cNvPr>
              <p:cNvSpPr>
                <a:spLocks noChangeArrowheads="1"/>
              </p:cNvSpPr>
              <p:nvPr/>
            </p:nvSpPr>
            <p:spPr bwMode="auto">
              <a:xfrm>
                <a:off x="385" y="3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3" name="Oval 80">
                <a:extLst>
                  <a:ext uri="{FF2B5EF4-FFF2-40B4-BE49-F238E27FC236}">
                    <a16:creationId xmlns:a16="http://schemas.microsoft.com/office/drawing/2014/main" id="{2EE3D3A2-1AA3-4890-AE06-43AF7C06A1C5}"/>
                  </a:ext>
                </a:extLst>
              </p:cNvPr>
              <p:cNvSpPr>
                <a:spLocks noChangeArrowheads="1"/>
              </p:cNvSpPr>
              <p:nvPr/>
            </p:nvSpPr>
            <p:spPr bwMode="auto">
              <a:xfrm>
                <a:off x="2153" y="331"/>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4" name="Line 81">
                <a:extLst>
                  <a:ext uri="{FF2B5EF4-FFF2-40B4-BE49-F238E27FC236}">
                    <a16:creationId xmlns:a16="http://schemas.microsoft.com/office/drawing/2014/main" id="{B2B0F7CF-0048-4A77-B319-E8B6E3348562}"/>
                  </a:ext>
                </a:extLst>
              </p:cNvPr>
              <p:cNvSpPr>
                <a:spLocks noChangeShapeType="1"/>
              </p:cNvSpPr>
              <p:nvPr/>
            </p:nvSpPr>
            <p:spPr bwMode="auto">
              <a:xfrm rot="-5400000" flipH="1" flipV="1">
                <a:off x="2172" y="93"/>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5" name="Oval 82">
                <a:extLst>
                  <a:ext uri="{FF2B5EF4-FFF2-40B4-BE49-F238E27FC236}">
                    <a16:creationId xmlns:a16="http://schemas.microsoft.com/office/drawing/2014/main" id="{0810AA04-57C4-4185-9A4D-6EB9FC8AC0F4}"/>
                  </a:ext>
                </a:extLst>
              </p:cNvPr>
              <p:cNvSpPr>
                <a:spLocks noChangeArrowheads="1"/>
              </p:cNvSpPr>
              <p:nvPr/>
            </p:nvSpPr>
            <p:spPr bwMode="auto">
              <a:xfrm>
                <a:off x="2430" y="15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6" name="Oval 83">
                <a:extLst>
                  <a:ext uri="{FF2B5EF4-FFF2-40B4-BE49-F238E27FC236}">
                    <a16:creationId xmlns:a16="http://schemas.microsoft.com/office/drawing/2014/main" id="{53A1EA47-6B87-4F16-AF76-05F0A82E01C4}"/>
                  </a:ext>
                </a:extLst>
              </p:cNvPr>
              <p:cNvSpPr>
                <a:spLocks noChangeArrowheads="1"/>
              </p:cNvSpPr>
              <p:nvPr/>
            </p:nvSpPr>
            <p:spPr bwMode="auto">
              <a:xfrm>
                <a:off x="2430" y="3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7" name="Line 84">
                <a:extLst>
                  <a:ext uri="{FF2B5EF4-FFF2-40B4-BE49-F238E27FC236}">
                    <a16:creationId xmlns:a16="http://schemas.microsoft.com/office/drawing/2014/main" id="{D8EC7224-714E-4597-8A67-1FB7E74722CB}"/>
                  </a:ext>
                </a:extLst>
              </p:cNvPr>
              <p:cNvSpPr>
                <a:spLocks noChangeShapeType="1"/>
              </p:cNvSpPr>
              <p:nvPr/>
            </p:nvSpPr>
            <p:spPr bwMode="auto">
              <a:xfrm>
                <a:off x="192" y="339"/>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8" name="Rectangle 85">
                <a:extLst>
                  <a:ext uri="{FF2B5EF4-FFF2-40B4-BE49-F238E27FC236}">
                    <a16:creationId xmlns:a16="http://schemas.microsoft.com/office/drawing/2014/main" id="{F8069AF1-3D41-40F2-B49B-68368488F405}"/>
                  </a:ext>
                </a:extLst>
              </p:cNvPr>
              <p:cNvSpPr>
                <a:spLocks noChangeArrowheads="1"/>
              </p:cNvSpPr>
              <p:nvPr/>
            </p:nvSpPr>
            <p:spPr bwMode="auto">
              <a:xfrm>
                <a:off x="335" y="288"/>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19" name="Line 86">
                <a:extLst>
                  <a:ext uri="{FF2B5EF4-FFF2-40B4-BE49-F238E27FC236}">
                    <a16:creationId xmlns:a16="http://schemas.microsoft.com/office/drawing/2014/main" id="{F09F0A06-7E50-4035-AEA2-1390C2E01A05}"/>
                  </a:ext>
                </a:extLst>
              </p:cNvPr>
              <p:cNvSpPr>
                <a:spLocks noChangeShapeType="1"/>
              </p:cNvSpPr>
              <p:nvPr/>
            </p:nvSpPr>
            <p:spPr bwMode="auto">
              <a:xfrm>
                <a:off x="1026" y="15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0" name="Line 87">
                <a:extLst>
                  <a:ext uri="{FF2B5EF4-FFF2-40B4-BE49-F238E27FC236}">
                    <a16:creationId xmlns:a16="http://schemas.microsoft.com/office/drawing/2014/main" id="{EDD93063-4344-4DEF-B2DD-96F6BC342CD1}"/>
                  </a:ext>
                </a:extLst>
              </p:cNvPr>
              <p:cNvSpPr>
                <a:spLocks noChangeShapeType="1"/>
              </p:cNvSpPr>
              <p:nvPr/>
            </p:nvSpPr>
            <p:spPr bwMode="auto">
              <a:xfrm>
                <a:off x="978" y="1680"/>
                <a:ext cx="9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1" name="Line 88">
                <a:extLst>
                  <a:ext uri="{FF2B5EF4-FFF2-40B4-BE49-F238E27FC236}">
                    <a16:creationId xmlns:a16="http://schemas.microsoft.com/office/drawing/2014/main" id="{0AFDFC38-C5AC-41B1-81B7-483395B61CBA}"/>
                  </a:ext>
                </a:extLst>
              </p:cNvPr>
              <p:cNvSpPr>
                <a:spLocks noChangeShapeType="1"/>
              </p:cNvSpPr>
              <p:nvPr/>
            </p:nvSpPr>
            <p:spPr bwMode="auto">
              <a:xfrm>
                <a:off x="210" y="1584"/>
                <a:ext cx="136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2" name="Line 89">
                <a:extLst>
                  <a:ext uri="{FF2B5EF4-FFF2-40B4-BE49-F238E27FC236}">
                    <a16:creationId xmlns:a16="http://schemas.microsoft.com/office/drawing/2014/main" id="{88E1806F-6A4C-4402-9D3C-107547A6C7D6}"/>
                  </a:ext>
                </a:extLst>
              </p:cNvPr>
              <p:cNvSpPr>
                <a:spLocks noChangeShapeType="1"/>
              </p:cNvSpPr>
              <p:nvPr/>
            </p:nvSpPr>
            <p:spPr bwMode="auto">
              <a:xfrm flipH="1">
                <a:off x="1554" y="158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3" name="Oval 90">
                <a:extLst>
                  <a:ext uri="{FF2B5EF4-FFF2-40B4-BE49-F238E27FC236}">
                    <a16:creationId xmlns:a16="http://schemas.microsoft.com/office/drawing/2014/main" id="{F44337B6-64C2-4CB0-8E1D-3D78A6615717}"/>
                  </a:ext>
                </a:extLst>
              </p:cNvPr>
              <p:cNvSpPr>
                <a:spLocks noChangeArrowheads="1"/>
              </p:cNvSpPr>
              <p:nvPr/>
            </p:nvSpPr>
            <p:spPr bwMode="auto">
              <a:xfrm>
                <a:off x="132" y="313"/>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dissolve">
                                      <p:cBhvr>
                                        <p:cTn id="7" dur="500"/>
                                        <p:tgtEl>
                                          <p:spTgt spid="71682"/>
                                        </p:tgtEl>
                                      </p:cBhvr>
                                    </p:animEffect>
                                  </p:childTnLst>
                                </p:cTn>
                              </p:par>
                            </p:childTnLst>
                          </p:cTn>
                        </p:par>
                        <p:par>
                          <p:cTn id="8" fill="hold" nodeType="afterGroup">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71683"/>
                                        </p:tgtEl>
                                        <p:attrNameLst>
                                          <p:attrName>style.visibility</p:attrName>
                                        </p:attrNameLst>
                                      </p:cBhvr>
                                      <p:to>
                                        <p:strVal val="visible"/>
                                      </p:to>
                                    </p:set>
                                    <p:animEffect transition="in" filter="dissolve">
                                      <p:cBhvr>
                                        <p:cTn id="11" dur="500"/>
                                        <p:tgtEl>
                                          <p:spTgt spid="716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684"/>
                                        </p:tgtEl>
                                        <p:attrNameLst>
                                          <p:attrName>style.visibility</p:attrName>
                                        </p:attrNameLst>
                                      </p:cBhvr>
                                      <p:to>
                                        <p:strVal val="visible"/>
                                      </p:to>
                                    </p:set>
                                    <p:animEffect transition="in" filter="blinds(horizontal)">
                                      <p:cBhvr>
                                        <p:cTn id="16"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92910AAD-48CE-49A7-A7A8-CC879099EAE1}"/>
              </a:ext>
            </a:extLst>
          </p:cNvPr>
          <p:cNvSpPr txBox="1">
            <a:spLocks noChangeArrowheads="1"/>
          </p:cNvSpPr>
          <p:nvPr/>
        </p:nvSpPr>
        <p:spPr bwMode="auto">
          <a:xfrm>
            <a:off x="304800" y="776288"/>
            <a:ext cx="617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一、静态工作点</a:t>
            </a:r>
            <a:r>
              <a:rPr lang="zh-CN" altLang="en-US" sz="2800">
                <a:solidFill>
                  <a:srgbClr val="0000FF"/>
                </a:solidFill>
                <a:latin typeface="宋体" panose="02010600030101010101" pitchFamily="2" charset="-122"/>
              </a:rPr>
              <a:t>(</a:t>
            </a:r>
            <a:r>
              <a:rPr lang="en-US" altLang="zh-CN" sz="2800" i="1">
                <a:solidFill>
                  <a:srgbClr val="FF3300"/>
                </a:solidFill>
              </a:rPr>
              <a:t>I</a:t>
            </a:r>
            <a:r>
              <a:rPr lang="en-US" altLang="zh-CN" sz="2800" baseline="-25000">
                <a:solidFill>
                  <a:srgbClr val="FF3300"/>
                </a:solidFill>
              </a:rPr>
              <a:t>BQ </a:t>
            </a:r>
            <a:r>
              <a:rPr lang="en-US" altLang="zh-CN" sz="2800">
                <a:solidFill>
                  <a:srgbClr val="FF3300"/>
                </a:solidFill>
              </a:rPr>
              <a:t>, </a:t>
            </a:r>
            <a:r>
              <a:rPr lang="en-US" altLang="zh-CN" sz="2800" i="1">
                <a:solidFill>
                  <a:srgbClr val="FF3300"/>
                </a:solidFill>
              </a:rPr>
              <a:t>I</a:t>
            </a:r>
            <a:r>
              <a:rPr lang="en-US" altLang="zh-CN" sz="2800" baseline="-25000">
                <a:solidFill>
                  <a:srgbClr val="FF3300"/>
                </a:solidFill>
              </a:rPr>
              <a:t>CQ </a:t>
            </a:r>
            <a:r>
              <a:rPr lang="en-US" altLang="zh-CN" sz="2800">
                <a:solidFill>
                  <a:srgbClr val="FF3300"/>
                </a:solidFill>
              </a:rPr>
              <a:t>, </a:t>
            </a:r>
            <a:r>
              <a:rPr lang="en-US" altLang="zh-CN" sz="2800" i="1">
                <a:solidFill>
                  <a:srgbClr val="FF3300"/>
                </a:solidFill>
              </a:rPr>
              <a:t>U</a:t>
            </a:r>
            <a:r>
              <a:rPr lang="en-US" altLang="zh-CN" sz="2800" baseline="-25000">
                <a:solidFill>
                  <a:srgbClr val="FF3300"/>
                </a:solidFill>
              </a:rPr>
              <a:t>CEQ</a:t>
            </a:r>
            <a:r>
              <a:rPr lang="en-US" altLang="zh-CN" sz="2800">
                <a:solidFill>
                  <a:srgbClr val="FF3300"/>
                </a:solidFill>
                <a:latin typeface="宋体" panose="02010600030101010101" pitchFamily="2" charset="-122"/>
              </a:rPr>
              <a:t>)</a:t>
            </a:r>
            <a:endParaRPr lang="en-US" altLang="zh-CN" sz="2800" baseline="-25000">
              <a:solidFill>
                <a:srgbClr val="FF3300"/>
              </a:solidFill>
              <a:latin typeface="宋体" panose="02010600030101010101" pitchFamily="2" charset="-122"/>
            </a:endParaRPr>
          </a:p>
        </p:txBody>
      </p:sp>
      <p:sp>
        <p:nvSpPr>
          <p:cNvPr id="72707" name="Rectangle 3">
            <a:extLst>
              <a:ext uri="{FF2B5EF4-FFF2-40B4-BE49-F238E27FC236}">
                <a16:creationId xmlns:a16="http://schemas.microsoft.com/office/drawing/2014/main" id="{A54AE0EF-DE2F-493C-A7C8-60089FA65878}"/>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72708" name="Text Box 4">
            <a:extLst>
              <a:ext uri="{FF2B5EF4-FFF2-40B4-BE49-F238E27FC236}">
                <a16:creationId xmlns:a16="http://schemas.microsoft.com/office/drawing/2014/main" id="{365F7092-9EE0-4D30-943D-4FB5EA6703D8}"/>
              </a:ext>
            </a:extLst>
          </p:cNvPr>
          <p:cNvSpPr txBox="1">
            <a:spLocks noChangeArrowheads="1"/>
          </p:cNvSpPr>
          <p:nvPr/>
        </p:nvSpPr>
        <p:spPr bwMode="auto">
          <a:xfrm>
            <a:off x="5867400" y="4114800"/>
            <a:ext cx="1828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latin typeface="宋体" panose="02010600030101010101" pitchFamily="2" charset="-122"/>
              </a:rPr>
              <a:t>(</a:t>
            </a:r>
            <a:r>
              <a:rPr lang="en-US" altLang="zh-CN" sz="2200"/>
              <a:t>a</a:t>
            </a:r>
            <a:r>
              <a:rPr lang="en-US" altLang="zh-CN" sz="2200">
                <a:latin typeface="宋体" panose="02010600030101010101" pitchFamily="2" charset="-122"/>
              </a:rPr>
              <a:t>)</a:t>
            </a:r>
            <a:r>
              <a:rPr lang="zh-CN" altLang="en-US" sz="2200">
                <a:latin typeface="宋体" panose="02010600030101010101" pitchFamily="2" charset="-122"/>
              </a:rPr>
              <a:t>直流通路</a:t>
            </a:r>
            <a:endParaRPr lang="zh-CN" altLang="en-US" sz="2200"/>
          </a:p>
        </p:txBody>
      </p:sp>
      <p:grpSp>
        <p:nvGrpSpPr>
          <p:cNvPr id="72709" name="Group 5">
            <a:extLst>
              <a:ext uri="{FF2B5EF4-FFF2-40B4-BE49-F238E27FC236}">
                <a16:creationId xmlns:a16="http://schemas.microsoft.com/office/drawing/2014/main" id="{040DB631-91F5-4E20-B695-0B0CBAB4B807}"/>
              </a:ext>
            </a:extLst>
          </p:cNvPr>
          <p:cNvGrpSpPr>
            <a:grpSpLocks/>
          </p:cNvGrpSpPr>
          <p:nvPr/>
        </p:nvGrpSpPr>
        <p:grpSpPr bwMode="auto">
          <a:xfrm>
            <a:off x="4772025" y="1143000"/>
            <a:ext cx="4189413" cy="2819400"/>
            <a:chOff x="0" y="0"/>
            <a:chExt cx="2639" cy="1776"/>
          </a:xfrm>
        </p:grpSpPr>
        <p:sp>
          <p:nvSpPr>
            <p:cNvPr id="72715" name="Line 6">
              <a:extLst>
                <a:ext uri="{FF2B5EF4-FFF2-40B4-BE49-F238E27FC236}">
                  <a16:creationId xmlns:a16="http://schemas.microsoft.com/office/drawing/2014/main" id="{66B6FCBD-91C2-4AB8-B427-B5F438AC38DE}"/>
                </a:ext>
              </a:extLst>
            </p:cNvPr>
            <p:cNvSpPr>
              <a:spLocks noChangeShapeType="1"/>
            </p:cNvSpPr>
            <p:nvPr/>
          </p:nvSpPr>
          <p:spPr bwMode="auto">
            <a:xfrm>
              <a:off x="1260" y="36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6" name="Line 7">
              <a:extLst>
                <a:ext uri="{FF2B5EF4-FFF2-40B4-BE49-F238E27FC236}">
                  <a16:creationId xmlns:a16="http://schemas.microsoft.com/office/drawing/2014/main" id="{748E9333-DC78-497D-9006-811C7883E65F}"/>
                </a:ext>
              </a:extLst>
            </p:cNvPr>
            <p:cNvSpPr>
              <a:spLocks noChangeShapeType="1"/>
            </p:cNvSpPr>
            <p:nvPr/>
          </p:nvSpPr>
          <p:spPr bwMode="auto">
            <a:xfrm>
              <a:off x="1048" y="607"/>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7" name="Line 8">
              <a:extLst>
                <a:ext uri="{FF2B5EF4-FFF2-40B4-BE49-F238E27FC236}">
                  <a16:creationId xmlns:a16="http://schemas.microsoft.com/office/drawing/2014/main" id="{42B804DF-6EBD-40D0-B54E-F45AEEDFA3FD}"/>
                </a:ext>
              </a:extLst>
            </p:cNvPr>
            <p:cNvSpPr>
              <a:spLocks noChangeShapeType="1"/>
            </p:cNvSpPr>
            <p:nvPr/>
          </p:nvSpPr>
          <p:spPr bwMode="auto">
            <a:xfrm rot="-5400000">
              <a:off x="1042" y="429"/>
              <a:ext cx="1" cy="3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9">
              <a:extLst>
                <a:ext uri="{FF2B5EF4-FFF2-40B4-BE49-F238E27FC236}">
                  <a16:creationId xmlns:a16="http://schemas.microsoft.com/office/drawing/2014/main" id="{436F6E6D-AE75-4ED0-BE50-0A63A1BB6419}"/>
                </a:ext>
              </a:extLst>
            </p:cNvPr>
            <p:cNvSpPr>
              <a:spLocks noChangeShapeType="1"/>
            </p:cNvSpPr>
            <p:nvPr/>
          </p:nvSpPr>
          <p:spPr bwMode="auto">
            <a:xfrm rot="-9245579">
              <a:off x="786" y="379"/>
              <a:ext cx="264" cy="15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9" name="Line 10">
              <a:extLst>
                <a:ext uri="{FF2B5EF4-FFF2-40B4-BE49-F238E27FC236}">
                  <a16:creationId xmlns:a16="http://schemas.microsoft.com/office/drawing/2014/main" id="{E1843424-0271-43F6-AD77-709DFBC5CD1A}"/>
                </a:ext>
              </a:extLst>
            </p:cNvPr>
            <p:cNvSpPr>
              <a:spLocks noChangeShapeType="1"/>
            </p:cNvSpPr>
            <p:nvPr/>
          </p:nvSpPr>
          <p:spPr bwMode="auto">
            <a:xfrm rot="19800000" flipV="1">
              <a:off x="1020" y="406"/>
              <a:ext cx="286" cy="14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0" name="Line 11">
              <a:extLst>
                <a:ext uri="{FF2B5EF4-FFF2-40B4-BE49-F238E27FC236}">
                  <a16:creationId xmlns:a16="http://schemas.microsoft.com/office/drawing/2014/main" id="{FDDC8AA7-F121-4673-BD84-2244420FEB52}"/>
                </a:ext>
              </a:extLst>
            </p:cNvPr>
            <p:cNvSpPr>
              <a:spLocks noChangeShapeType="1"/>
            </p:cNvSpPr>
            <p:nvPr/>
          </p:nvSpPr>
          <p:spPr bwMode="auto">
            <a:xfrm rot="900000">
              <a:off x="900" y="436"/>
              <a:ext cx="144"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1" name="Line 12">
              <a:extLst>
                <a:ext uri="{FF2B5EF4-FFF2-40B4-BE49-F238E27FC236}">
                  <a16:creationId xmlns:a16="http://schemas.microsoft.com/office/drawing/2014/main" id="{6271A6B9-BBC6-4BFA-AD26-9769DB68540C}"/>
                </a:ext>
              </a:extLst>
            </p:cNvPr>
            <p:cNvSpPr>
              <a:spLocks noChangeShapeType="1"/>
            </p:cNvSpPr>
            <p:nvPr/>
          </p:nvSpPr>
          <p:spPr bwMode="auto">
            <a:xfrm>
              <a:off x="2206" y="358"/>
              <a:ext cx="0" cy="11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2" name="Line 13">
              <a:extLst>
                <a:ext uri="{FF2B5EF4-FFF2-40B4-BE49-F238E27FC236}">
                  <a16:creationId xmlns:a16="http://schemas.microsoft.com/office/drawing/2014/main" id="{8253F49D-D05C-4BBD-A889-187D15EF7EDA}"/>
                </a:ext>
              </a:extLst>
            </p:cNvPr>
            <p:cNvSpPr>
              <a:spLocks noChangeShapeType="1"/>
            </p:cNvSpPr>
            <p:nvPr/>
          </p:nvSpPr>
          <p:spPr bwMode="auto">
            <a:xfrm>
              <a:off x="204" y="337"/>
              <a:ext cx="0" cy="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3" name="Line 14">
              <a:extLst>
                <a:ext uri="{FF2B5EF4-FFF2-40B4-BE49-F238E27FC236}">
                  <a16:creationId xmlns:a16="http://schemas.microsoft.com/office/drawing/2014/main" id="{28DC016A-1DC9-49F7-B37C-D2B0E594D0B3}"/>
                </a:ext>
              </a:extLst>
            </p:cNvPr>
            <p:cNvSpPr>
              <a:spLocks noChangeShapeType="1"/>
            </p:cNvSpPr>
            <p:nvPr/>
          </p:nvSpPr>
          <p:spPr bwMode="auto">
            <a:xfrm>
              <a:off x="204" y="1371"/>
              <a:ext cx="0" cy="2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724" name="Group 15">
              <a:extLst>
                <a:ext uri="{FF2B5EF4-FFF2-40B4-BE49-F238E27FC236}">
                  <a16:creationId xmlns:a16="http://schemas.microsoft.com/office/drawing/2014/main" id="{792C2D2A-D405-41B6-B07E-1C28B43E8183}"/>
                </a:ext>
              </a:extLst>
            </p:cNvPr>
            <p:cNvGrpSpPr>
              <a:grpSpLocks/>
            </p:cNvGrpSpPr>
            <p:nvPr/>
          </p:nvGrpSpPr>
          <p:grpSpPr bwMode="auto">
            <a:xfrm>
              <a:off x="0" y="1275"/>
              <a:ext cx="384" cy="84"/>
              <a:chOff x="0" y="0"/>
              <a:chExt cx="384" cy="84"/>
            </a:xfrm>
          </p:grpSpPr>
          <p:sp>
            <p:nvSpPr>
              <p:cNvPr id="2" name="Line 16">
                <a:extLst>
                  <a:ext uri="{FF2B5EF4-FFF2-40B4-BE49-F238E27FC236}">
                    <a16:creationId xmlns:a16="http://schemas.microsoft.com/office/drawing/2014/main" id="{1AA2593A-42FB-4923-9660-A91419CE06C1}"/>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17">
                <a:extLst>
                  <a:ext uri="{FF2B5EF4-FFF2-40B4-BE49-F238E27FC236}">
                    <a16:creationId xmlns:a16="http://schemas.microsoft.com/office/drawing/2014/main" id="{EB792448-20F7-4DEE-B369-DC08D6398D07}"/>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25" name="Group 18">
              <a:extLst>
                <a:ext uri="{FF2B5EF4-FFF2-40B4-BE49-F238E27FC236}">
                  <a16:creationId xmlns:a16="http://schemas.microsoft.com/office/drawing/2014/main" id="{D969BB31-07EC-47B9-9A5E-8DB51EDDC81B}"/>
                </a:ext>
              </a:extLst>
            </p:cNvPr>
            <p:cNvGrpSpPr>
              <a:grpSpLocks/>
            </p:cNvGrpSpPr>
            <p:nvPr/>
          </p:nvGrpSpPr>
          <p:grpSpPr bwMode="auto">
            <a:xfrm rot="5400000">
              <a:off x="1252" y="1455"/>
              <a:ext cx="384" cy="243"/>
              <a:chOff x="0" y="0"/>
              <a:chExt cx="384" cy="243"/>
            </a:xfrm>
          </p:grpSpPr>
          <p:grpSp>
            <p:nvGrpSpPr>
              <p:cNvPr id="72749" name="Group 19">
                <a:extLst>
                  <a:ext uri="{FF2B5EF4-FFF2-40B4-BE49-F238E27FC236}">
                    <a16:creationId xmlns:a16="http://schemas.microsoft.com/office/drawing/2014/main" id="{177946AD-2421-4072-BC56-8B7840A8761C}"/>
                  </a:ext>
                </a:extLst>
              </p:cNvPr>
              <p:cNvGrpSpPr>
                <a:grpSpLocks/>
              </p:cNvGrpSpPr>
              <p:nvPr/>
            </p:nvGrpSpPr>
            <p:grpSpPr bwMode="auto">
              <a:xfrm rot="10765900">
                <a:off x="0" y="0"/>
                <a:ext cx="384" cy="84"/>
                <a:chOff x="0" y="0"/>
                <a:chExt cx="384" cy="84"/>
              </a:xfrm>
            </p:grpSpPr>
            <p:sp>
              <p:nvSpPr>
                <p:cNvPr id="72753" name="Line 20">
                  <a:extLst>
                    <a:ext uri="{FF2B5EF4-FFF2-40B4-BE49-F238E27FC236}">
                      <a16:creationId xmlns:a16="http://schemas.microsoft.com/office/drawing/2014/main" id="{910098F4-C6C5-439F-A2CC-B400B4626511}"/>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21">
                  <a:extLst>
                    <a:ext uri="{FF2B5EF4-FFF2-40B4-BE49-F238E27FC236}">
                      <a16:creationId xmlns:a16="http://schemas.microsoft.com/office/drawing/2014/main" id="{249AEFC4-B59A-40CC-84C3-C232D4548A5A}"/>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50" name="Group 22">
                <a:extLst>
                  <a:ext uri="{FF2B5EF4-FFF2-40B4-BE49-F238E27FC236}">
                    <a16:creationId xmlns:a16="http://schemas.microsoft.com/office/drawing/2014/main" id="{08E41279-CCE7-45A6-A3A6-82BC15968760}"/>
                  </a:ext>
                </a:extLst>
              </p:cNvPr>
              <p:cNvGrpSpPr>
                <a:grpSpLocks/>
              </p:cNvGrpSpPr>
              <p:nvPr/>
            </p:nvGrpSpPr>
            <p:grpSpPr bwMode="auto">
              <a:xfrm rot="10765900">
                <a:off x="0" y="159"/>
                <a:ext cx="384" cy="84"/>
                <a:chOff x="0" y="0"/>
                <a:chExt cx="384" cy="84"/>
              </a:xfrm>
            </p:grpSpPr>
            <p:sp>
              <p:nvSpPr>
                <p:cNvPr id="72751" name="Line 23">
                  <a:extLst>
                    <a:ext uri="{FF2B5EF4-FFF2-40B4-BE49-F238E27FC236}">
                      <a16:creationId xmlns:a16="http://schemas.microsoft.com/office/drawing/2014/main" id="{32072177-4D74-4B08-9F67-BFD9665C954E}"/>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52" name="Line 24">
                  <a:extLst>
                    <a:ext uri="{FF2B5EF4-FFF2-40B4-BE49-F238E27FC236}">
                      <a16:creationId xmlns:a16="http://schemas.microsoft.com/office/drawing/2014/main" id="{E2013A73-60E9-4645-B3ED-62ADFF474511}"/>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26" name="Rectangle 25">
              <a:extLst>
                <a:ext uri="{FF2B5EF4-FFF2-40B4-BE49-F238E27FC236}">
                  <a16:creationId xmlns:a16="http://schemas.microsoft.com/office/drawing/2014/main" id="{C11A94F3-2EA0-49AA-8AC7-2B247AD008AA}"/>
                </a:ext>
              </a:extLst>
            </p:cNvPr>
            <p:cNvSpPr>
              <a:spLocks noChangeArrowheads="1"/>
            </p:cNvSpPr>
            <p:nvPr/>
          </p:nvSpPr>
          <p:spPr bwMode="auto">
            <a:xfrm rot="-5400000">
              <a:off x="2022" y="880"/>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27" name="Text Box 26">
              <a:extLst>
                <a:ext uri="{FF2B5EF4-FFF2-40B4-BE49-F238E27FC236}">
                  <a16:creationId xmlns:a16="http://schemas.microsoft.com/office/drawing/2014/main" id="{215C15DF-94A4-4DD4-AF30-2954A8E1EB38}"/>
                </a:ext>
              </a:extLst>
            </p:cNvPr>
            <p:cNvSpPr txBox="1">
              <a:spLocks noChangeArrowheads="1"/>
            </p:cNvSpPr>
            <p:nvPr/>
          </p:nvSpPr>
          <p:spPr bwMode="auto">
            <a:xfrm>
              <a:off x="2359" y="35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2728" name="Text Box 27">
              <a:extLst>
                <a:ext uri="{FF2B5EF4-FFF2-40B4-BE49-F238E27FC236}">
                  <a16:creationId xmlns:a16="http://schemas.microsoft.com/office/drawing/2014/main" id="{683B8B92-93BE-4E11-B64F-51088C5FBAB5}"/>
                </a:ext>
              </a:extLst>
            </p:cNvPr>
            <p:cNvSpPr txBox="1">
              <a:spLocks noChangeArrowheads="1"/>
            </p:cNvSpPr>
            <p:nvPr/>
          </p:nvSpPr>
          <p:spPr bwMode="auto">
            <a:xfrm>
              <a:off x="2383" y="12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72729" name="Object 28">
              <a:extLst>
                <a:ext uri="{FF2B5EF4-FFF2-40B4-BE49-F238E27FC236}">
                  <a16:creationId xmlns:a16="http://schemas.microsoft.com/office/drawing/2014/main" id="{CF664B28-B344-48E0-AC6F-3C40CD6844A3}"/>
                </a:ext>
              </a:extLst>
            </p:cNvPr>
            <p:cNvGraphicFramePr>
              <a:graphicFrameLocks noChangeAspect="1"/>
            </p:cNvGraphicFramePr>
            <p:nvPr/>
          </p:nvGraphicFramePr>
          <p:xfrm>
            <a:off x="2363" y="819"/>
            <a:ext cx="276" cy="276"/>
          </p:xfrm>
          <a:graphic>
            <a:graphicData uri="http://schemas.openxmlformats.org/presentationml/2006/ole">
              <mc:AlternateContent xmlns:mc="http://schemas.openxmlformats.org/markup-compatibility/2006">
                <mc:Choice xmlns:v="urn:schemas-microsoft-com:vml" Requires="v">
                  <p:oleObj spid="_x0000_s72757" r:id="rId3" imgW="217600" imgH="217600" progId="Equation.3">
                    <p:embed/>
                  </p:oleObj>
                </mc:Choice>
                <mc:Fallback>
                  <p:oleObj r:id="rId3" imgW="217600" imgH="217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 y="819"/>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30" name="Text Box 29">
              <a:extLst>
                <a:ext uri="{FF2B5EF4-FFF2-40B4-BE49-F238E27FC236}">
                  <a16:creationId xmlns:a16="http://schemas.microsoft.com/office/drawing/2014/main" id="{828CD4DD-F5C1-45C5-9C79-A9DE14531EA1}"/>
                </a:ext>
              </a:extLst>
            </p:cNvPr>
            <p:cNvSpPr txBox="1">
              <a:spLocks noChangeArrowheads="1"/>
            </p:cNvSpPr>
            <p:nvPr/>
          </p:nvSpPr>
          <p:spPr bwMode="auto">
            <a:xfrm>
              <a:off x="406" y="0"/>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72731" name="Text Box 30">
              <a:extLst>
                <a:ext uri="{FF2B5EF4-FFF2-40B4-BE49-F238E27FC236}">
                  <a16:creationId xmlns:a16="http://schemas.microsoft.com/office/drawing/2014/main" id="{2941A0CE-15E6-46EF-87D0-5C5D01FC6748}"/>
                </a:ext>
              </a:extLst>
            </p:cNvPr>
            <p:cNvSpPr txBox="1">
              <a:spLocks noChangeArrowheads="1"/>
            </p:cNvSpPr>
            <p:nvPr/>
          </p:nvSpPr>
          <p:spPr bwMode="auto">
            <a:xfrm>
              <a:off x="354" y="1109"/>
              <a:ext cx="4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EE</a:t>
              </a:r>
            </a:p>
          </p:txBody>
        </p:sp>
        <p:sp>
          <p:nvSpPr>
            <p:cNvPr id="72732" name="Text Box 31">
              <a:extLst>
                <a:ext uri="{FF2B5EF4-FFF2-40B4-BE49-F238E27FC236}">
                  <a16:creationId xmlns:a16="http://schemas.microsoft.com/office/drawing/2014/main" id="{1D1E7BED-01A7-422E-B89E-D50AD8FA7AA2}"/>
                </a:ext>
              </a:extLst>
            </p:cNvPr>
            <p:cNvSpPr txBox="1">
              <a:spLocks noChangeArrowheads="1"/>
            </p:cNvSpPr>
            <p:nvPr/>
          </p:nvSpPr>
          <p:spPr bwMode="auto">
            <a:xfrm>
              <a:off x="1174" y="1105"/>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CC</a:t>
              </a:r>
            </a:p>
          </p:txBody>
        </p:sp>
        <p:sp>
          <p:nvSpPr>
            <p:cNvPr id="72733" name="Text Box 32">
              <a:extLst>
                <a:ext uri="{FF2B5EF4-FFF2-40B4-BE49-F238E27FC236}">
                  <a16:creationId xmlns:a16="http://schemas.microsoft.com/office/drawing/2014/main" id="{E66C63E1-497D-4D31-88F6-EE7EE672EE10}"/>
                </a:ext>
              </a:extLst>
            </p:cNvPr>
            <p:cNvSpPr txBox="1">
              <a:spLocks noChangeArrowheads="1"/>
            </p:cNvSpPr>
            <p:nvPr/>
          </p:nvSpPr>
          <p:spPr bwMode="auto">
            <a:xfrm>
              <a:off x="1871" y="79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sp>
          <p:nvSpPr>
            <p:cNvPr id="72734" name="Text Box 33">
              <a:extLst>
                <a:ext uri="{FF2B5EF4-FFF2-40B4-BE49-F238E27FC236}">
                  <a16:creationId xmlns:a16="http://schemas.microsoft.com/office/drawing/2014/main" id="{62CE8A2A-5ADA-4BA6-BE2B-599D3044AAF3}"/>
                </a:ext>
              </a:extLst>
            </p:cNvPr>
            <p:cNvSpPr txBox="1">
              <a:spLocks noChangeArrowheads="1"/>
            </p:cNvSpPr>
            <p:nvPr/>
          </p:nvSpPr>
          <p:spPr bwMode="auto">
            <a:xfrm>
              <a:off x="856" y="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T</a:t>
              </a:r>
            </a:p>
          </p:txBody>
        </p:sp>
        <p:sp>
          <p:nvSpPr>
            <p:cNvPr id="72735" name="Oval 34">
              <a:extLst>
                <a:ext uri="{FF2B5EF4-FFF2-40B4-BE49-F238E27FC236}">
                  <a16:creationId xmlns:a16="http://schemas.microsoft.com/office/drawing/2014/main" id="{7AB0D10D-50D4-4C7D-9031-C31498F2FFA2}"/>
                </a:ext>
              </a:extLst>
            </p:cNvPr>
            <p:cNvSpPr>
              <a:spLocks noChangeArrowheads="1"/>
            </p:cNvSpPr>
            <p:nvPr/>
          </p:nvSpPr>
          <p:spPr bwMode="auto">
            <a:xfrm>
              <a:off x="2185"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36" name="Oval 35">
              <a:extLst>
                <a:ext uri="{FF2B5EF4-FFF2-40B4-BE49-F238E27FC236}">
                  <a16:creationId xmlns:a16="http://schemas.microsoft.com/office/drawing/2014/main" id="{36CA6385-61AA-4E0D-90DD-966E487596EA}"/>
                </a:ext>
              </a:extLst>
            </p:cNvPr>
            <p:cNvSpPr>
              <a:spLocks noChangeArrowheads="1"/>
            </p:cNvSpPr>
            <p:nvPr/>
          </p:nvSpPr>
          <p:spPr bwMode="auto">
            <a:xfrm>
              <a:off x="1027"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37" name="Oval 36">
              <a:extLst>
                <a:ext uri="{FF2B5EF4-FFF2-40B4-BE49-F238E27FC236}">
                  <a16:creationId xmlns:a16="http://schemas.microsoft.com/office/drawing/2014/main" id="{BA6C8661-30DB-4DA2-AC9E-15B54BD0EE74}"/>
                </a:ext>
              </a:extLst>
            </p:cNvPr>
            <p:cNvSpPr>
              <a:spLocks noChangeArrowheads="1"/>
            </p:cNvSpPr>
            <p:nvPr/>
          </p:nvSpPr>
          <p:spPr bwMode="auto">
            <a:xfrm>
              <a:off x="192" y="1536"/>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38" name="Oval 37">
              <a:extLst>
                <a:ext uri="{FF2B5EF4-FFF2-40B4-BE49-F238E27FC236}">
                  <a16:creationId xmlns:a16="http://schemas.microsoft.com/office/drawing/2014/main" id="{A159B818-6275-4096-9734-07177CBE6AB4}"/>
                </a:ext>
              </a:extLst>
            </p:cNvPr>
            <p:cNvSpPr>
              <a:spLocks noChangeArrowheads="1"/>
            </p:cNvSpPr>
            <p:nvPr/>
          </p:nvSpPr>
          <p:spPr bwMode="auto">
            <a:xfrm>
              <a:off x="415" y="31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39" name="Oval 38">
              <a:extLst>
                <a:ext uri="{FF2B5EF4-FFF2-40B4-BE49-F238E27FC236}">
                  <a16:creationId xmlns:a16="http://schemas.microsoft.com/office/drawing/2014/main" id="{B0EBDAD0-9BD7-460F-B6E1-CF6AFF68C7CC}"/>
                </a:ext>
              </a:extLst>
            </p:cNvPr>
            <p:cNvSpPr>
              <a:spLocks noChangeArrowheads="1"/>
            </p:cNvSpPr>
            <p:nvPr/>
          </p:nvSpPr>
          <p:spPr bwMode="auto">
            <a:xfrm>
              <a:off x="2183" y="331"/>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40" name="Line 39">
              <a:extLst>
                <a:ext uri="{FF2B5EF4-FFF2-40B4-BE49-F238E27FC236}">
                  <a16:creationId xmlns:a16="http://schemas.microsoft.com/office/drawing/2014/main" id="{D0E5F520-6E4A-42E7-BA0F-5C26D5AB2027}"/>
                </a:ext>
              </a:extLst>
            </p:cNvPr>
            <p:cNvSpPr>
              <a:spLocks noChangeShapeType="1"/>
            </p:cNvSpPr>
            <p:nvPr/>
          </p:nvSpPr>
          <p:spPr bwMode="auto">
            <a:xfrm rot="-5400000" flipH="1" flipV="1">
              <a:off x="2202" y="93"/>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1" name="Oval 40">
              <a:extLst>
                <a:ext uri="{FF2B5EF4-FFF2-40B4-BE49-F238E27FC236}">
                  <a16:creationId xmlns:a16="http://schemas.microsoft.com/office/drawing/2014/main" id="{092B5C8E-C51B-429D-BD1E-AB3D081D1477}"/>
                </a:ext>
              </a:extLst>
            </p:cNvPr>
            <p:cNvSpPr>
              <a:spLocks noChangeArrowheads="1"/>
            </p:cNvSpPr>
            <p:nvPr/>
          </p:nvSpPr>
          <p:spPr bwMode="auto">
            <a:xfrm>
              <a:off x="2460" y="15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42" name="Oval 41">
              <a:extLst>
                <a:ext uri="{FF2B5EF4-FFF2-40B4-BE49-F238E27FC236}">
                  <a16:creationId xmlns:a16="http://schemas.microsoft.com/office/drawing/2014/main" id="{49A86D3D-BF35-4225-8424-6FA01F819FF2}"/>
                </a:ext>
              </a:extLst>
            </p:cNvPr>
            <p:cNvSpPr>
              <a:spLocks noChangeArrowheads="1"/>
            </p:cNvSpPr>
            <p:nvPr/>
          </p:nvSpPr>
          <p:spPr bwMode="auto">
            <a:xfrm>
              <a:off x="2460" y="339"/>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43" name="Line 42">
              <a:extLst>
                <a:ext uri="{FF2B5EF4-FFF2-40B4-BE49-F238E27FC236}">
                  <a16:creationId xmlns:a16="http://schemas.microsoft.com/office/drawing/2014/main" id="{08C15A26-3E79-450B-9581-B58E37559DEA}"/>
                </a:ext>
              </a:extLst>
            </p:cNvPr>
            <p:cNvSpPr>
              <a:spLocks noChangeShapeType="1"/>
            </p:cNvSpPr>
            <p:nvPr/>
          </p:nvSpPr>
          <p:spPr bwMode="auto">
            <a:xfrm>
              <a:off x="222" y="339"/>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4" name="Rectangle 43">
              <a:extLst>
                <a:ext uri="{FF2B5EF4-FFF2-40B4-BE49-F238E27FC236}">
                  <a16:creationId xmlns:a16="http://schemas.microsoft.com/office/drawing/2014/main" id="{49A16C78-A8F6-48CB-A153-D61892965A93}"/>
                </a:ext>
              </a:extLst>
            </p:cNvPr>
            <p:cNvSpPr>
              <a:spLocks noChangeArrowheads="1"/>
            </p:cNvSpPr>
            <p:nvPr/>
          </p:nvSpPr>
          <p:spPr bwMode="auto">
            <a:xfrm>
              <a:off x="365" y="288"/>
              <a:ext cx="355" cy="118"/>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45" name="Line 44">
              <a:extLst>
                <a:ext uri="{FF2B5EF4-FFF2-40B4-BE49-F238E27FC236}">
                  <a16:creationId xmlns:a16="http://schemas.microsoft.com/office/drawing/2014/main" id="{1AB54468-2F82-41AF-BF7A-E7126F333F66}"/>
                </a:ext>
              </a:extLst>
            </p:cNvPr>
            <p:cNvSpPr>
              <a:spLocks noChangeShapeType="1"/>
            </p:cNvSpPr>
            <p:nvPr/>
          </p:nvSpPr>
          <p:spPr bwMode="auto">
            <a:xfrm>
              <a:off x="1056" y="15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6" name="Line 45">
              <a:extLst>
                <a:ext uri="{FF2B5EF4-FFF2-40B4-BE49-F238E27FC236}">
                  <a16:creationId xmlns:a16="http://schemas.microsoft.com/office/drawing/2014/main" id="{61528D5D-F8DE-4578-BAC0-11AAD8371D7B}"/>
                </a:ext>
              </a:extLst>
            </p:cNvPr>
            <p:cNvSpPr>
              <a:spLocks noChangeShapeType="1"/>
            </p:cNvSpPr>
            <p:nvPr/>
          </p:nvSpPr>
          <p:spPr bwMode="auto">
            <a:xfrm>
              <a:off x="1008" y="1680"/>
              <a:ext cx="9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7" name="Line 46">
              <a:extLst>
                <a:ext uri="{FF2B5EF4-FFF2-40B4-BE49-F238E27FC236}">
                  <a16:creationId xmlns:a16="http://schemas.microsoft.com/office/drawing/2014/main" id="{235223C5-6738-41B4-A72B-6576B4853404}"/>
                </a:ext>
              </a:extLst>
            </p:cNvPr>
            <p:cNvSpPr>
              <a:spLocks noChangeShapeType="1"/>
            </p:cNvSpPr>
            <p:nvPr/>
          </p:nvSpPr>
          <p:spPr bwMode="auto">
            <a:xfrm>
              <a:off x="240"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8" name="Line 47">
              <a:extLst>
                <a:ext uri="{FF2B5EF4-FFF2-40B4-BE49-F238E27FC236}">
                  <a16:creationId xmlns:a16="http://schemas.microsoft.com/office/drawing/2014/main" id="{8D41E7E1-99D0-41EC-8D1E-B773616D5E3F}"/>
                </a:ext>
              </a:extLst>
            </p:cNvPr>
            <p:cNvSpPr>
              <a:spLocks noChangeShapeType="1"/>
            </p:cNvSpPr>
            <p:nvPr/>
          </p:nvSpPr>
          <p:spPr bwMode="auto">
            <a:xfrm flipH="1">
              <a:off x="1584" y="158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710" name="Rectangle 48">
            <a:extLst>
              <a:ext uri="{FF2B5EF4-FFF2-40B4-BE49-F238E27FC236}">
                <a16:creationId xmlns:a16="http://schemas.microsoft.com/office/drawing/2014/main" id="{640390F3-26D3-4C25-8937-057754C06222}"/>
              </a:ext>
            </a:extLst>
          </p:cNvPr>
          <p:cNvSpPr>
            <a:spLocks noChangeArrowheads="1"/>
          </p:cNvSpPr>
          <p:nvPr/>
        </p:nvSpPr>
        <p:spPr bwMode="auto">
          <a:xfrm>
            <a:off x="3386138"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11" name="Rectangle 49">
            <a:extLst>
              <a:ext uri="{FF2B5EF4-FFF2-40B4-BE49-F238E27FC236}">
                <a16:creationId xmlns:a16="http://schemas.microsoft.com/office/drawing/2014/main" id="{3B582986-A8B6-4C56-A6F7-2875FAF7EA7A}"/>
              </a:ext>
            </a:extLst>
          </p:cNvPr>
          <p:cNvSpPr>
            <a:spLocks noChangeArrowheads="1"/>
          </p:cNvSpPr>
          <p:nvPr/>
        </p:nvSpPr>
        <p:spPr bwMode="auto">
          <a:xfrm>
            <a:off x="3300413"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2754" name="Object 50">
            <a:extLst>
              <a:ext uri="{FF2B5EF4-FFF2-40B4-BE49-F238E27FC236}">
                <a16:creationId xmlns:a16="http://schemas.microsoft.com/office/drawing/2014/main" id="{38991D93-6BB5-40CA-B8AB-AB56A5C95E10}"/>
              </a:ext>
            </a:extLst>
          </p:cNvPr>
          <p:cNvGraphicFramePr>
            <a:graphicFrameLocks noChangeAspect="1"/>
          </p:cNvGraphicFramePr>
          <p:nvPr/>
        </p:nvGraphicFramePr>
        <p:xfrm>
          <a:off x="755650" y="1773238"/>
          <a:ext cx="2973388" cy="1260475"/>
        </p:xfrm>
        <a:graphic>
          <a:graphicData uri="http://schemas.openxmlformats.org/presentationml/2006/ole">
            <mc:AlternateContent xmlns:mc="http://schemas.openxmlformats.org/markup-compatibility/2006">
              <mc:Choice xmlns:v="urn:schemas-microsoft-com:vml" Requires="v">
                <p:oleObj spid="_x0000_s72758" r:id="rId5" imgW="1079705" imgH="457380" progId="Equation.3">
                  <p:embed/>
                </p:oleObj>
              </mc:Choice>
              <mc:Fallback>
                <p:oleObj r:id="rId5" imgW="1079705" imgH="45738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773238"/>
                        <a:ext cx="297338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55" name="Object 51">
            <a:extLst>
              <a:ext uri="{FF2B5EF4-FFF2-40B4-BE49-F238E27FC236}">
                <a16:creationId xmlns:a16="http://schemas.microsoft.com/office/drawing/2014/main" id="{742C77AE-B9AE-4392-8750-4076E97A40C9}"/>
              </a:ext>
            </a:extLst>
          </p:cNvPr>
          <p:cNvGraphicFramePr>
            <a:graphicFrameLocks noChangeAspect="1"/>
          </p:cNvGraphicFramePr>
          <p:nvPr/>
        </p:nvGraphicFramePr>
        <p:xfrm>
          <a:off x="720725" y="3178175"/>
          <a:ext cx="1871663" cy="1147763"/>
        </p:xfrm>
        <a:graphic>
          <a:graphicData uri="http://schemas.openxmlformats.org/presentationml/2006/ole">
            <mc:AlternateContent xmlns:mc="http://schemas.openxmlformats.org/markup-compatibility/2006">
              <mc:Choice xmlns:v="urn:schemas-microsoft-com:vml" Requires="v">
                <p:oleObj spid="_x0000_s72759" r:id="rId7" imgW="723885" imgH="444415" progId="Equation.3">
                  <p:embed/>
                </p:oleObj>
              </mc:Choice>
              <mc:Fallback>
                <p:oleObj r:id="rId7" imgW="723885" imgH="444415"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725" y="3178175"/>
                        <a:ext cx="18716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56" name="Object 52">
            <a:extLst>
              <a:ext uri="{FF2B5EF4-FFF2-40B4-BE49-F238E27FC236}">
                <a16:creationId xmlns:a16="http://schemas.microsoft.com/office/drawing/2014/main" id="{27F5F452-C0D8-48BC-B702-6E676815D769}"/>
              </a:ext>
            </a:extLst>
          </p:cNvPr>
          <p:cNvGraphicFramePr>
            <a:graphicFrameLocks noChangeAspect="1"/>
          </p:cNvGraphicFramePr>
          <p:nvPr/>
        </p:nvGraphicFramePr>
        <p:xfrm>
          <a:off x="720725" y="4800600"/>
          <a:ext cx="6191250" cy="611188"/>
        </p:xfrm>
        <a:graphic>
          <a:graphicData uri="http://schemas.openxmlformats.org/presentationml/2006/ole">
            <mc:AlternateContent xmlns:mc="http://schemas.openxmlformats.org/markup-compatibility/2006">
              <mc:Choice xmlns:v="urn:schemas-microsoft-com:vml" Requires="v">
                <p:oleObj spid="_x0000_s72760" r:id="rId9" imgW="2439240" imgH="241295" progId="Equation.3">
                  <p:embed/>
                </p:oleObj>
              </mc:Choice>
              <mc:Fallback>
                <p:oleObj r:id="rId9" imgW="2439240" imgH="241295"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800600"/>
                        <a:ext cx="61912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dissolve">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dissolve">
                                      <p:cBhvr>
                                        <p:cTn id="12" dur="500"/>
                                        <p:tgtEl>
                                          <p:spTgt spid="72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754"/>
                                        </p:tgtEl>
                                        <p:attrNameLst>
                                          <p:attrName>style.visibility</p:attrName>
                                        </p:attrNameLst>
                                      </p:cBhvr>
                                      <p:to>
                                        <p:strVal val="visible"/>
                                      </p:to>
                                    </p:set>
                                    <p:animEffect transition="in" filter="blinds(horizontal)">
                                      <p:cBhvr>
                                        <p:cTn id="17" dur="500"/>
                                        <p:tgtEl>
                                          <p:spTgt spid="727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755"/>
                                        </p:tgtEl>
                                        <p:attrNameLst>
                                          <p:attrName>style.visibility</p:attrName>
                                        </p:attrNameLst>
                                      </p:cBhvr>
                                      <p:to>
                                        <p:strVal val="visible"/>
                                      </p:to>
                                    </p:set>
                                    <p:animEffect transition="in" filter="blinds(horizontal)">
                                      <p:cBhvr>
                                        <p:cTn id="22" dur="500"/>
                                        <p:tgtEl>
                                          <p:spTgt spid="727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756"/>
                                        </p:tgtEl>
                                        <p:attrNameLst>
                                          <p:attrName>style.visibility</p:attrName>
                                        </p:attrNameLst>
                                      </p:cBhvr>
                                      <p:to>
                                        <p:strVal val="visible"/>
                                      </p:to>
                                    </p:set>
                                    <p:animEffect transition="in" filter="blinds(horizontal)">
                                      <p:cBhvr>
                                        <p:cTn id="27" dur="500"/>
                                        <p:tgtEl>
                                          <p:spTgt spid="7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44915905-10A0-40BE-9431-3836DC1EC97E}"/>
              </a:ext>
            </a:extLst>
          </p:cNvPr>
          <p:cNvSpPr txBox="1">
            <a:spLocks noChangeArrowheads="1"/>
          </p:cNvSpPr>
          <p:nvPr/>
        </p:nvSpPr>
        <p:spPr bwMode="auto">
          <a:xfrm>
            <a:off x="76200" y="776288"/>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二、电压放大倍数</a:t>
            </a:r>
          </a:p>
        </p:txBody>
      </p:sp>
      <p:sp>
        <p:nvSpPr>
          <p:cNvPr id="73731" name="Text Box 3">
            <a:extLst>
              <a:ext uri="{FF2B5EF4-FFF2-40B4-BE49-F238E27FC236}">
                <a16:creationId xmlns:a16="http://schemas.microsoft.com/office/drawing/2014/main" id="{3A778BF8-A37D-4B15-A7BC-6B4C735B6A48}"/>
              </a:ext>
            </a:extLst>
          </p:cNvPr>
          <p:cNvSpPr txBox="1">
            <a:spLocks noChangeArrowheads="1"/>
          </p:cNvSpPr>
          <p:nvPr/>
        </p:nvSpPr>
        <p:spPr bwMode="auto">
          <a:xfrm>
            <a:off x="457200" y="1309688"/>
            <a:ext cx="3657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rPr>
              <a:t>微变等效电路</a:t>
            </a:r>
          </a:p>
        </p:txBody>
      </p:sp>
      <p:sp>
        <p:nvSpPr>
          <p:cNvPr id="73732" name="Text Box 4">
            <a:extLst>
              <a:ext uri="{FF2B5EF4-FFF2-40B4-BE49-F238E27FC236}">
                <a16:creationId xmlns:a16="http://schemas.microsoft.com/office/drawing/2014/main" id="{584B883C-A266-4E34-97A8-6A9E17CDC831}"/>
              </a:ext>
            </a:extLst>
          </p:cNvPr>
          <p:cNvSpPr txBox="1">
            <a:spLocks noChangeArrowheads="1"/>
          </p:cNvSpPr>
          <p:nvPr/>
        </p:nvSpPr>
        <p:spPr bwMode="auto">
          <a:xfrm>
            <a:off x="685800" y="1981200"/>
            <a:ext cx="2286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由图可得：</a:t>
            </a:r>
          </a:p>
        </p:txBody>
      </p:sp>
      <p:sp>
        <p:nvSpPr>
          <p:cNvPr id="73733" name="Text Box 5">
            <a:extLst>
              <a:ext uri="{FF2B5EF4-FFF2-40B4-BE49-F238E27FC236}">
                <a16:creationId xmlns:a16="http://schemas.microsoft.com/office/drawing/2014/main" id="{819BC3BD-ED53-4F3C-BD45-5C18FE9B2F18}"/>
              </a:ext>
            </a:extLst>
          </p:cNvPr>
          <p:cNvSpPr txBox="1">
            <a:spLocks noChangeArrowheads="1"/>
          </p:cNvSpPr>
          <p:nvPr/>
        </p:nvSpPr>
        <p:spPr bwMode="auto">
          <a:xfrm>
            <a:off x="7239000" y="34290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00FF"/>
                </a:solidFill>
                <a:ea typeface="黑体" panose="02010609060101010101" pitchFamily="49" charset="-122"/>
              </a:rPr>
              <a:t>交流等效电路</a:t>
            </a:r>
          </a:p>
        </p:txBody>
      </p:sp>
      <p:sp>
        <p:nvSpPr>
          <p:cNvPr id="73734" name="Rectangle 6">
            <a:extLst>
              <a:ext uri="{FF2B5EF4-FFF2-40B4-BE49-F238E27FC236}">
                <a16:creationId xmlns:a16="http://schemas.microsoft.com/office/drawing/2014/main" id="{E19F23E1-87BE-41F6-A65A-EAC4C6E6EB5F}"/>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73735" name="Group 7">
            <a:extLst>
              <a:ext uri="{FF2B5EF4-FFF2-40B4-BE49-F238E27FC236}">
                <a16:creationId xmlns:a16="http://schemas.microsoft.com/office/drawing/2014/main" id="{00F5B118-D52B-4409-8521-C80617C563CD}"/>
              </a:ext>
            </a:extLst>
          </p:cNvPr>
          <p:cNvGrpSpPr>
            <a:grpSpLocks/>
          </p:cNvGrpSpPr>
          <p:nvPr/>
        </p:nvGrpSpPr>
        <p:grpSpPr bwMode="auto">
          <a:xfrm>
            <a:off x="4795838" y="404813"/>
            <a:ext cx="4348162" cy="3000375"/>
            <a:chOff x="0" y="0"/>
            <a:chExt cx="2739" cy="1890"/>
          </a:xfrm>
        </p:grpSpPr>
        <p:sp>
          <p:nvSpPr>
            <p:cNvPr id="73739" name="Text Box 8">
              <a:extLst>
                <a:ext uri="{FF2B5EF4-FFF2-40B4-BE49-F238E27FC236}">
                  <a16:creationId xmlns:a16="http://schemas.microsoft.com/office/drawing/2014/main" id="{E7B231CB-6C69-47B0-A761-2D0C90D74F52}"/>
                </a:ext>
              </a:extLst>
            </p:cNvPr>
            <p:cNvSpPr txBox="1">
              <a:spLocks noChangeArrowheads="1"/>
            </p:cNvSpPr>
            <p:nvPr/>
          </p:nvSpPr>
          <p:spPr bwMode="auto">
            <a:xfrm>
              <a:off x="1683" y="240"/>
              <a:ext cx="336"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73740" name="Line 9">
              <a:extLst>
                <a:ext uri="{FF2B5EF4-FFF2-40B4-BE49-F238E27FC236}">
                  <a16:creationId xmlns:a16="http://schemas.microsoft.com/office/drawing/2014/main" id="{9B242C78-47B9-487C-A740-EF2407BB1715}"/>
                </a:ext>
              </a:extLst>
            </p:cNvPr>
            <p:cNvSpPr>
              <a:spLocks noChangeShapeType="1"/>
            </p:cNvSpPr>
            <p:nvPr/>
          </p:nvSpPr>
          <p:spPr bwMode="auto">
            <a:xfrm rot="-5400000">
              <a:off x="1368" y="418"/>
              <a:ext cx="3" cy="24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1" name="Line 10">
              <a:extLst>
                <a:ext uri="{FF2B5EF4-FFF2-40B4-BE49-F238E27FC236}">
                  <a16:creationId xmlns:a16="http://schemas.microsoft.com/office/drawing/2014/main" id="{8A83B268-4498-48A4-B742-D7699B76FF9F}"/>
                </a:ext>
              </a:extLst>
            </p:cNvPr>
            <p:cNvSpPr>
              <a:spLocks noChangeShapeType="1"/>
            </p:cNvSpPr>
            <p:nvPr/>
          </p:nvSpPr>
          <p:spPr bwMode="auto">
            <a:xfrm rot="-5400000">
              <a:off x="1370" y="-782"/>
              <a:ext cx="0" cy="24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2" name="Text Box 11">
              <a:extLst>
                <a:ext uri="{FF2B5EF4-FFF2-40B4-BE49-F238E27FC236}">
                  <a16:creationId xmlns:a16="http://schemas.microsoft.com/office/drawing/2014/main" id="{24BD876C-E59E-46D1-8933-D3660BB92304}"/>
                </a:ext>
              </a:extLst>
            </p:cNvPr>
            <p:cNvSpPr txBox="1">
              <a:spLocks noChangeArrowheads="1"/>
            </p:cNvSpPr>
            <p:nvPr/>
          </p:nvSpPr>
          <p:spPr bwMode="auto">
            <a:xfrm>
              <a:off x="0" y="43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3743" name="Text Box 12">
              <a:extLst>
                <a:ext uri="{FF2B5EF4-FFF2-40B4-BE49-F238E27FC236}">
                  <a16:creationId xmlns:a16="http://schemas.microsoft.com/office/drawing/2014/main" id="{6F307CFB-0BBC-4B3F-A939-5DF7BA9B563A}"/>
                </a:ext>
              </a:extLst>
            </p:cNvPr>
            <p:cNvSpPr txBox="1">
              <a:spLocks noChangeArrowheads="1"/>
            </p:cNvSpPr>
            <p:nvPr/>
          </p:nvSpPr>
          <p:spPr bwMode="auto">
            <a:xfrm>
              <a:off x="24" y="126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sp>
          <p:nvSpPr>
            <p:cNvPr id="73744" name="Text Box 13">
              <a:extLst>
                <a:ext uri="{FF2B5EF4-FFF2-40B4-BE49-F238E27FC236}">
                  <a16:creationId xmlns:a16="http://schemas.microsoft.com/office/drawing/2014/main" id="{837E7DC5-9E27-4FDB-A7E2-7A1FB9E5FA5A}"/>
                </a:ext>
              </a:extLst>
            </p:cNvPr>
            <p:cNvSpPr txBox="1">
              <a:spLocks noChangeArrowheads="1"/>
            </p:cNvSpPr>
            <p:nvPr/>
          </p:nvSpPr>
          <p:spPr bwMode="auto">
            <a:xfrm>
              <a:off x="2419" y="38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3745" name="Text Box 14">
              <a:extLst>
                <a:ext uri="{FF2B5EF4-FFF2-40B4-BE49-F238E27FC236}">
                  <a16:creationId xmlns:a16="http://schemas.microsoft.com/office/drawing/2014/main" id="{B45BA4E4-4223-4862-803E-4CE7E74E25CC}"/>
                </a:ext>
              </a:extLst>
            </p:cNvPr>
            <p:cNvSpPr txBox="1">
              <a:spLocks noChangeArrowheads="1"/>
            </p:cNvSpPr>
            <p:nvPr/>
          </p:nvSpPr>
          <p:spPr bwMode="auto">
            <a:xfrm>
              <a:off x="2403" y="130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73746" name="Object 15">
              <a:extLst>
                <a:ext uri="{FF2B5EF4-FFF2-40B4-BE49-F238E27FC236}">
                  <a16:creationId xmlns:a16="http://schemas.microsoft.com/office/drawing/2014/main" id="{74203474-D901-484A-8E77-3204159A0B41}"/>
                </a:ext>
              </a:extLst>
            </p:cNvPr>
            <p:cNvGraphicFramePr>
              <a:graphicFrameLocks noChangeAspect="1"/>
            </p:cNvGraphicFramePr>
            <p:nvPr/>
          </p:nvGraphicFramePr>
          <p:xfrm>
            <a:off x="2463" y="901"/>
            <a:ext cx="276" cy="276"/>
          </p:xfrm>
          <a:graphic>
            <a:graphicData uri="http://schemas.openxmlformats.org/presentationml/2006/ole">
              <mc:AlternateContent xmlns:mc="http://schemas.openxmlformats.org/markup-compatibility/2006">
                <mc:Choice xmlns:v="urn:schemas-microsoft-com:vml" Requires="v">
                  <p:oleObj spid="_x0000_s73782" r:id="rId3" imgW="217600" imgH="217600" progId="Equation.3">
                    <p:embed/>
                  </p:oleObj>
                </mc:Choice>
                <mc:Fallback>
                  <p:oleObj r:id="rId3" imgW="217600" imgH="217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 y="901"/>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7" name="Object 16">
              <a:extLst>
                <a:ext uri="{FF2B5EF4-FFF2-40B4-BE49-F238E27FC236}">
                  <a16:creationId xmlns:a16="http://schemas.microsoft.com/office/drawing/2014/main" id="{AD8C2FD2-08DA-4068-8C08-E453966BC7EA}"/>
                </a:ext>
              </a:extLst>
            </p:cNvPr>
            <p:cNvGraphicFramePr>
              <a:graphicFrameLocks noChangeAspect="1"/>
            </p:cNvGraphicFramePr>
            <p:nvPr/>
          </p:nvGraphicFramePr>
          <p:xfrm>
            <a:off x="30" y="877"/>
            <a:ext cx="228" cy="276"/>
          </p:xfrm>
          <a:graphic>
            <a:graphicData uri="http://schemas.openxmlformats.org/presentationml/2006/ole">
              <mc:AlternateContent xmlns:mc="http://schemas.openxmlformats.org/markup-compatibility/2006">
                <mc:Choice xmlns:v="urn:schemas-microsoft-com:vml" Requires="v">
                  <p:oleObj spid="_x0000_s73783" r:id="rId5" imgW="179200" imgH="217600" progId="Equation.3">
                    <p:embed/>
                  </p:oleObj>
                </mc:Choice>
                <mc:Fallback>
                  <p:oleObj r:id="rId5" imgW="179200" imgH="217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 y="877"/>
                          <a:ext cx="22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8" name="Text Box 17">
              <a:extLst>
                <a:ext uri="{FF2B5EF4-FFF2-40B4-BE49-F238E27FC236}">
                  <a16:creationId xmlns:a16="http://schemas.microsoft.com/office/drawing/2014/main" id="{A213CC8C-1CD4-4467-AFCA-D0E675122C8D}"/>
                </a:ext>
              </a:extLst>
            </p:cNvPr>
            <p:cNvSpPr txBox="1">
              <a:spLocks noChangeArrowheads="1"/>
            </p:cNvSpPr>
            <p:nvPr/>
          </p:nvSpPr>
          <p:spPr bwMode="auto">
            <a:xfrm>
              <a:off x="483" y="43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73749" name="Oval 18">
              <a:extLst>
                <a:ext uri="{FF2B5EF4-FFF2-40B4-BE49-F238E27FC236}">
                  <a16:creationId xmlns:a16="http://schemas.microsoft.com/office/drawing/2014/main" id="{84197761-9081-4C06-9FCE-A01B6894EBEA}"/>
                </a:ext>
              </a:extLst>
            </p:cNvPr>
            <p:cNvSpPr>
              <a:spLocks noChangeArrowheads="1"/>
            </p:cNvSpPr>
            <p:nvPr/>
          </p:nvSpPr>
          <p:spPr bwMode="auto">
            <a:xfrm>
              <a:off x="2547" y="1612"/>
              <a:ext cx="48" cy="4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0" name="Oval 19">
              <a:extLst>
                <a:ext uri="{FF2B5EF4-FFF2-40B4-BE49-F238E27FC236}">
                  <a16:creationId xmlns:a16="http://schemas.microsoft.com/office/drawing/2014/main" id="{84FB4C0B-821D-4B46-995E-2F2CCC5AE35D}"/>
                </a:ext>
              </a:extLst>
            </p:cNvPr>
            <p:cNvSpPr>
              <a:spLocks noChangeArrowheads="1"/>
            </p:cNvSpPr>
            <p:nvPr/>
          </p:nvSpPr>
          <p:spPr bwMode="auto">
            <a:xfrm>
              <a:off x="1189" y="1612"/>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1" name="Oval 20">
              <a:extLst>
                <a:ext uri="{FF2B5EF4-FFF2-40B4-BE49-F238E27FC236}">
                  <a16:creationId xmlns:a16="http://schemas.microsoft.com/office/drawing/2014/main" id="{06161DF2-7A54-49DC-B436-B7B487A4EBE0}"/>
                </a:ext>
              </a:extLst>
            </p:cNvPr>
            <p:cNvSpPr>
              <a:spLocks noChangeArrowheads="1"/>
            </p:cNvSpPr>
            <p:nvPr/>
          </p:nvSpPr>
          <p:spPr bwMode="auto">
            <a:xfrm>
              <a:off x="2547" y="413"/>
              <a:ext cx="48" cy="4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2" name="Oval 21">
              <a:extLst>
                <a:ext uri="{FF2B5EF4-FFF2-40B4-BE49-F238E27FC236}">
                  <a16:creationId xmlns:a16="http://schemas.microsoft.com/office/drawing/2014/main" id="{B751A48C-AB8B-4608-BA45-A3D0BCD94212}"/>
                </a:ext>
              </a:extLst>
            </p:cNvPr>
            <p:cNvSpPr>
              <a:spLocks noChangeArrowheads="1"/>
            </p:cNvSpPr>
            <p:nvPr/>
          </p:nvSpPr>
          <p:spPr bwMode="auto">
            <a:xfrm>
              <a:off x="1187" y="41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3" name="Oval 22">
              <a:extLst>
                <a:ext uri="{FF2B5EF4-FFF2-40B4-BE49-F238E27FC236}">
                  <a16:creationId xmlns:a16="http://schemas.microsoft.com/office/drawing/2014/main" id="{2CC881AE-E604-4F2D-810A-95F33E7A8787}"/>
                </a:ext>
              </a:extLst>
            </p:cNvPr>
            <p:cNvSpPr>
              <a:spLocks noChangeArrowheads="1"/>
            </p:cNvSpPr>
            <p:nvPr/>
          </p:nvSpPr>
          <p:spPr bwMode="auto">
            <a:xfrm>
              <a:off x="108" y="1615"/>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4" name="Rectangle 23">
              <a:extLst>
                <a:ext uri="{FF2B5EF4-FFF2-40B4-BE49-F238E27FC236}">
                  <a16:creationId xmlns:a16="http://schemas.microsoft.com/office/drawing/2014/main" id="{F2814BD5-1A49-40BE-899C-EBFB992FF163}"/>
                </a:ext>
              </a:extLst>
            </p:cNvPr>
            <p:cNvSpPr>
              <a:spLocks noChangeArrowheads="1"/>
            </p:cNvSpPr>
            <p:nvPr/>
          </p:nvSpPr>
          <p:spPr bwMode="auto">
            <a:xfrm>
              <a:off x="469" y="384"/>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5" name="Line 24">
              <a:extLst>
                <a:ext uri="{FF2B5EF4-FFF2-40B4-BE49-F238E27FC236}">
                  <a16:creationId xmlns:a16="http://schemas.microsoft.com/office/drawing/2014/main" id="{3FC51FC7-0F42-4091-B8F7-23ADBE7E2A2A}"/>
                </a:ext>
              </a:extLst>
            </p:cNvPr>
            <p:cNvSpPr>
              <a:spLocks noChangeShapeType="1"/>
            </p:cNvSpPr>
            <p:nvPr/>
          </p:nvSpPr>
          <p:spPr bwMode="auto">
            <a:xfrm>
              <a:off x="1212" y="431"/>
              <a:ext cx="0" cy="1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6" name="Text Box 25">
              <a:extLst>
                <a:ext uri="{FF2B5EF4-FFF2-40B4-BE49-F238E27FC236}">
                  <a16:creationId xmlns:a16="http://schemas.microsoft.com/office/drawing/2014/main" id="{749347CA-0E0F-4B87-894C-D4B4A7568A7F}"/>
                </a:ext>
              </a:extLst>
            </p:cNvPr>
            <p:cNvSpPr txBox="1">
              <a:spLocks noChangeArrowheads="1"/>
            </p:cNvSpPr>
            <p:nvPr/>
          </p:nvSpPr>
          <p:spPr bwMode="auto">
            <a:xfrm>
              <a:off x="1299" y="91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be</a:t>
              </a:r>
              <a:endParaRPr lang="en-US" altLang="zh-CN" b="0" baseline="-25000">
                <a:solidFill>
                  <a:srgbClr val="0000FF"/>
                </a:solidFill>
              </a:endParaRPr>
            </a:p>
          </p:txBody>
        </p:sp>
        <p:sp>
          <p:nvSpPr>
            <p:cNvPr id="73757" name="Rectangle 26">
              <a:extLst>
                <a:ext uri="{FF2B5EF4-FFF2-40B4-BE49-F238E27FC236}">
                  <a16:creationId xmlns:a16="http://schemas.microsoft.com/office/drawing/2014/main" id="{3E6B5617-77B1-45CA-AD1C-8B65FE6CD145}"/>
                </a:ext>
              </a:extLst>
            </p:cNvPr>
            <p:cNvSpPr>
              <a:spLocks noChangeArrowheads="1"/>
            </p:cNvSpPr>
            <p:nvPr/>
          </p:nvSpPr>
          <p:spPr bwMode="auto">
            <a:xfrm rot="-5400000">
              <a:off x="1062" y="947"/>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3758" name="Group 27">
              <a:extLst>
                <a:ext uri="{FF2B5EF4-FFF2-40B4-BE49-F238E27FC236}">
                  <a16:creationId xmlns:a16="http://schemas.microsoft.com/office/drawing/2014/main" id="{5B156B9A-CA37-4301-B398-CA3F98720AA7}"/>
                </a:ext>
              </a:extLst>
            </p:cNvPr>
            <p:cNvGrpSpPr>
              <a:grpSpLocks/>
            </p:cNvGrpSpPr>
            <p:nvPr/>
          </p:nvGrpSpPr>
          <p:grpSpPr bwMode="auto">
            <a:xfrm>
              <a:off x="1631" y="336"/>
              <a:ext cx="192" cy="192"/>
              <a:chOff x="0" y="0"/>
              <a:chExt cx="192" cy="192"/>
            </a:xfrm>
          </p:grpSpPr>
          <p:sp>
            <p:nvSpPr>
              <p:cNvPr id="2" name="Oval 28">
                <a:extLst>
                  <a:ext uri="{FF2B5EF4-FFF2-40B4-BE49-F238E27FC236}">
                    <a16:creationId xmlns:a16="http://schemas.microsoft.com/office/drawing/2014/main" id="{A56DEE5A-062B-433D-8F66-ABA53DCCBB1A}"/>
                  </a:ext>
                </a:extLst>
              </p:cNvPr>
              <p:cNvSpPr>
                <a:spLocks noChangeArrowheads="1"/>
              </p:cNvSpPr>
              <p:nvPr/>
            </p:nvSpPr>
            <p:spPr bwMode="auto">
              <a:xfrm>
                <a:off x="0" y="0"/>
                <a:ext cx="192" cy="192"/>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Line 29">
                <a:extLst>
                  <a:ext uri="{FF2B5EF4-FFF2-40B4-BE49-F238E27FC236}">
                    <a16:creationId xmlns:a16="http://schemas.microsoft.com/office/drawing/2014/main" id="{C39B1B08-3C83-44EF-A1F9-ECC0746B1188}"/>
                  </a:ext>
                </a:extLst>
              </p:cNvPr>
              <p:cNvSpPr>
                <a:spLocks noChangeShapeType="1"/>
              </p:cNvSpPr>
              <p:nvPr/>
            </p:nvSpPr>
            <p:spPr bwMode="auto">
              <a:xfrm rot="10800000">
                <a:off x="24" y="96"/>
                <a:ext cx="144" cy="1"/>
              </a:xfrm>
              <a:prstGeom prst="line">
                <a:avLst/>
              </a:prstGeom>
              <a:noFill/>
              <a:ln w="254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59" name="Oval 30">
              <a:extLst>
                <a:ext uri="{FF2B5EF4-FFF2-40B4-BE49-F238E27FC236}">
                  <a16:creationId xmlns:a16="http://schemas.microsoft.com/office/drawing/2014/main" id="{F6E79FDF-585C-41C3-9393-05C3B8A29EA3}"/>
                </a:ext>
              </a:extLst>
            </p:cNvPr>
            <p:cNvSpPr>
              <a:spLocks noChangeArrowheads="1"/>
            </p:cNvSpPr>
            <p:nvPr/>
          </p:nvSpPr>
          <p:spPr bwMode="auto">
            <a:xfrm>
              <a:off x="113" y="414"/>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60" name="Line 31">
              <a:extLst>
                <a:ext uri="{FF2B5EF4-FFF2-40B4-BE49-F238E27FC236}">
                  <a16:creationId xmlns:a16="http://schemas.microsoft.com/office/drawing/2014/main" id="{2A08BAF0-F186-4443-899B-90BB09E03306}"/>
                </a:ext>
              </a:extLst>
            </p:cNvPr>
            <p:cNvSpPr>
              <a:spLocks noChangeShapeType="1"/>
            </p:cNvSpPr>
            <p:nvPr/>
          </p:nvSpPr>
          <p:spPr bwMode="auto">
            <a:xfrm>
              <a:off x="195" y="348"/>
              <a:ext cx="240" cy="0"/>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1" name="Line 32">
              <a:extLst>
                <a:ext uri="{FF2B5EF4-FFF2-40B4-BE49-F238E27FC236}">
                  <a16:creationId xmlns:a16="http://schemas.microsoft.com/office/drawing/2014/main" id="{58A030E9-8290-4BEC-841E-EFC6D09831B2}"/>
                </a:ext>
              </a:extLst>
            </p:cNvPr>
            <p:cNvSpPr>
              <a:spLocks noChangeShapeType="1"/>
            </p:cNvSpPr>
            <p:nvPr/>
          </p:nvSpPr>
          <p:spPr bwMode="auto">
            <a:xfrm rot="5400000" flipV="1">
              <a:off x="1008" y="628"/>
              <a:ext cx="240" cy="1"/>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2" name="Line 33">
              <a:extLst>
                <a:ext uri="{FF2B5EF4-FFF2-40B4-BE49-F238E27FC236}">
                  <a16:creationId xmlns:a16="http://schemas.microsoft.com/office/drawing/2014/main" id="{23290934-98ED-40E1-BBFF-2BA930675303}"/>
                </a:ext>
              </a:extLst>
            </p:cNvPr>
            <p:cNvSpPr>
              <a:spLocks noChangeShapeType="1"/>
            </p:cNvSpPr>
            <p:nvPr/>
          </p:nvSpPr>
          <p:spPr bwMode="auto">
            <a:xfrm rot="10800000" flipH="1">
              <a:off x="1307" y="354"/>
              <a:ext cx="240" cy="1"/>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763" name="Object 34">
              <a:extLst>
                <a:ext uri="{FF2B5EF4-FFF2-40B4-BE49-F238E27FC236}">
                  <a16:creationId xmlns:a16="http://schemas.microsoft.com/office/drawing/2014/main" id="{0241900D-8098-445E-96B8-74C499E509DA}"/>
                </a:ext>
              </a:extLst>
            </p:cNvPr>
            <p:cNvGraphicFramePr>
              <a:graphicFrameLocks noChangeAspect="1"/>
            </p:cNvGraphicFramePr>
            <p:nvPr/>
          </p:nvGraphicFramePr>
          <p:xfrm>
            <a:off x="243" y="144"/>
            <a:ext cx="144" cy="204"/>
          </p:xfrm>
          <a:graphic>
            <a:graphicData uri="http://schemas.openxmlformats.org/presentationml/2006/ole">
              <mc:AlternateContent xmlns:mc="http://schemas.openxmlformats.org/markup-compatibility/2006">
                <mc:Choice xmlns:v="urn:schemas-microsoft-com:vml" Requires="v">
                  <p:oleObj spid="_x0000_s73784" r:id="rId7" imgW="153667" imgH="217695" progId="Equation.3">
                    <p:embed/>
                  </p:oleObj>
                </mc:Choice>
                <mc:Fallback>
                  <p:oleObj r:id="rId7" imgW="153667" imgH="217695"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 y="144"/>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4" name="Object 35">
              <a:extLst>
                <a:ext uri="{FF2B5EF4-FFF2-40B4-BE49-F238E27FC236}">
                  <a16:creationId xmlns:a16="http://schemas.microsoft.com/office/drawing/2014/main" id="{57FA70AE-675E-47D4-978C-C05B7E5043EF}"/>
                </a:ext>
              </a:extLst>
            </p:cNvPr>
            <p:cNvGraphicFramePr>
              <a:graphicFrameLocks noChangeAspect="1"/>
            </p:cNvGraphicFramePr>
            <p:nvPr/>
          </p:nvGraphicFramePr>
          <p:xfrm>
            <a:off x="1300" y="144"/>
            <a:ext cx="204" cy="228"/>
          </p:xfrm>
          <a:graphic>
            <a:graphicData uri="http://schemas.openxmlformats.org/presentationml/2006/ole">
              <mc:AlternateContent xmlns:mc="http://schemas.openxmlformats.org/markup-compatibility/2006">
                <mc:Choice xmlns:v="urn:schemas-microsoft-com:vml" Requires="v">
                  <p:oleObj spid="_x0000_s73785" r:id="rId9" imgW="217600" imgH="243200" progId="Equation.3">
                    <p:embed/>
                  </p:oleObj>
                </mc:Choice>
                <mc:Fallback>
                  <p:oleObj r:id="rId9" imgW="217600" imgH="24320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 y="144"/>
                          <a:ext cx="20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5" name="Object 36">
              <a:extLst>
                <a:ext uri="{FF2B5EF4-FFF2-40B4-BE49-F238E27FC236}">
                  <a16:creationId xmlns:a16="http://schemas.microsoft.com/office/drawing/2014/main" id="{51CBF144-FC57-431E-B582-0A44C6A7DCBF}"/>
                </a:ext>
              </a:extLst>
            </p:cNvPr>
            <p:cNvGraphicFramePr>
              <a:graphicFrameLocks noChangeAspect="1"/>
            </p:cNvGraphicFramePr>
            <p:nvPr/>
          </p:nvGraphicFramePr>
          <p:xfrm>
            <a:off x="959" y="534"/>
            <a:ext cx="156" cy="204"/>
          </p:xfrm>
          <a:graphic>
            <a:graphicData uri="http://schemas.openxmlformats.org/presentationml/2006/ole">
              <mc:AlternateContent xmlns:mc="http://schemas.openxmlformats.org/markup-compatibility/2006">
                <mc:Choice xmlns:v="urn:schemas-microsoft-com:vml" Requires="v">
                  <p:oleObj spid="_x0000_s73786" r:id="rId11" imgW="166473" imgH="217695" progId="Equation.3">
                    <p:embed/>
                  </p:oleObj>
                </mc:Choice>
                <mc:Fallback>
                  <p:oleObj r:id="rId11" imgW="166473" imgH="217695"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9" y="534"/>
                          <a:ext cx="1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6" name="Object 37">
              <a:extLst>
                <a:ext uri="{FF2B5EF4-FFF2-40B4-BE49-F238E27FC236}">
                  <a16:creationId xmlns:a16="http://schemas.microsoft.com/office/drawing/2014/main" id="{8D41063F-6127-4F1B-A207-AA6F13D4B61F}"/>
                </a:ext>
              </a:extLst>
            </p:cNvPr>
            <p:cNvGraphicFramePr>
              <a:graphicFrameLocks noChangeAspect="1"/>
            </p:cNvGraphicFramePr>
            <p:nvPr/>
          </p:nvGraphicFramePr>
          <p:xfrm>
            <a:off x="1642" y="564"/>
            <a:ext cx="252" cy="204"/>
          </p:xfrm>
          <a:graphic>
            <a:graphicData uri="http://schemas.openxmlformats.org/presentationml/2006/ole">
              <mc:AlternateContent xmlns:mc="http://schemas.openxmlformats.org/markup-compatibility/2006">
                <mc:Choice xmlns:v="urn:schemas-microsoft-com:vml" Requires="v">
                  <p:oleObj spid="_x0000_s73787" r:id="rId13" imgW="268800" imgH="217600" progId="Equation.3">
                    <p:embed/>
                  </p:oleObj>
                </mc:Choice>
                <mc:Fallback>
                  <p:oleObj r:id="rId13" imgW="268800" imgH="21760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2" y="564"/>
                          <a:ext cx="252"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67" name="Text Box 38">
              <a:extLst>
                <a:ext uri="{FF2B5EF4-FFF2-40B4-BE49-F238E27FC236}">
                  <a16:creationId xmlns:a16="http://schemas.microsoft.com/office/drawing/2014/main" id="{0214CD24-1231-4143-912B-5B9749A26868}"/>
                </a:ext>
              </a:extLst>
            </p:cNvPr>
            <p:cNvSpPr txBox="1">
              <a:spLocks noChangeArrowheads="1"/>
            </p:cNvSpPr>
            <p:nvPr/>
          </p:nvSpPr>
          <p:spPr bwMode="auto">
            <a:xfrm>
              <a:off x="1251" y="160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73768" name="Text Box 39">
              <a:extLst>
                <a:ext uri="{FF2B5EF4-FFF2-40B4-BE49-F238E27FC236}">
                  <a16:creationId xmlns:a16="http://schemas.microsoft.com/office/drawing/2014/main" id="{BE370BE5-564A-407B-8051-FB78250058B7}"/>
                </a:ext>
              </a:extLst>
            </p:cNvPr>
            <p:cNvSpPr txBox="1">
              <a:spLocks noChangeArrowheads="1"/>
            </p:cNvSpPr>
            <p:nvPr/>
          </p:nvSpPr>
          <p:spPr bwMode="auto">
            <a:xfrm>
              <a:off x="1115" y="17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73769" name="Text Box 40">
              <a:extLst>
                <a:ext uri="{FF2B5EF4-FFF2-40B4-BE49-F238E27FC236}">
                  <a16:creationId xmlns:a16="http://schemas.microsoft.com/office/drawing/2014/main" id="{0C3A8A5A-9670-4AD9-A679-0D95A3A7194E}"/>
                </a:ext>
              </a:extLst>
            </p:cNvPr>
            <p:cNvSpPr txBox="1">
              <a:spLocks noChangeArrowheads="1"/>
            </p:cNvSpPr>
            <p:nvPr/>
          </p:nvSpPr>
          <p:spPr bwMode="auto">
            <a:xfrm>
              <a:off x="2211" y="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73770" name="Text Box 41">
              <a:extLst>
                <a:ext uri="{FF2B5EF4-FFF2-40B4-BE49-F238E27FC236}">
                  <a16:creationId xmlns:a16="http://schemas.microsoft.com/office/drawing/2014/main" id="{B9FB7775-8D28-4071-8494-613215C4987B}"/>
                </a:ext>
              </a:extLst>
            </p:cNvPr>
            <p:cNvSpPr txBox="1">
              <a:spLocks noChangeArrowheads="1"/>
            </p:cNvSpPr>
            <p:nvPr/>
          </p:nvSpPr>
          <p:spPr bwMode="auto">
            <a:xfrm>
              <a:off x="1635" y="240"/>
              <a:ext cx="240"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73771" name="AutoShape 42">
              <a:extLst>
                <a:ext uri="{FF2B5EF4-FFF2-40B4-BE49-F238E27FC236}">
                  <a16:creationId xmlns:a16="http://schemas.microsoft.com/office/drawing/2014/main" id="{3A5770E0-630C-41E2-BB68-17E8403E0196}"/>
                </a:ext>
              </a:extLst>
            </p:cNvPr>
            <p:cNvSpPr>
              <a:spLocks noChangeArrowheads="1"/>
            </p:cNvSpPr>
            <p:nvPr/>
          </p:nvSpPr>
          <p:spPr bwMode="auto">
            <a:xfrm rot="2301362">
              <a:off x="1635" y="384"/>
              <a:ext cx="192" cy="144"/>
            </a:xfrm>
            <a:prstGeom prst="parallelogram">
              <a:avLst>
                <a:gd name="adj" fmla="val 33333"/>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72" name="Line 43">
              <a:extLst>
                <a:ext uri="{FF2B5EF4-FFF2-40B4-BE49-F238E27FC236}">
                  <a16:creationId xmlns:a16="http://schemas.microsoft.com/office/drawing/2014/main" id="{90A0C209-ABAD-46A6-9F72-8D2B82F38F4D}"/>
                </a:ext>
              </a:extLst>
            </p:cNvPr>
            <p:cNvSpPr>
              <a:spLocks noChangeShapeType="1"/>
            </p:cNvSpPr>
            <p:nvPr/>
          </p:nvSpPr>
          <p:spPr bwMode="auto">
            <a:xfrm>
              <a:off x="1731" y="38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3" name="Line 44">
              <a:extLst>
                <a:ext uri="{FF2B5EF4-FFF2-40B4-BE49-F238E27FC236}">
                  <a16:creationId xmlns:a16="http://schemas.microsoft.com/office/drawing/2014/main" id="{25CCAFA2-BFA0-4876-AE7D-AC75B60BD745}"/>
                </a:ext>
              </a:extLst>
            </p:cNvPr>
            <p:cNvSpPr>
              <a:spLocks noChangeShapeType="1"/>
            </p:cNvSpPr>
            <p:nvPr/>
          </p:nvSpPr>
          <p:spPr bwMode="auto">
            <a:xfrm>
              <a:off x="1215" y="163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4" name="Line 45">
              <a:extLst>
                <a:ext uri="{FF2B5EF4-FFF2-40B4-BE49-F238E27FC236}">
                  <a16:creationId xmlns:a16="http://schemas.microsoft.com/office/drawing/2014/main" id="{E65CFF1B-DF20-4FF8-A7F1-21FA555CBA0A}"/>
                </a:ext>
              </a:extLst>
            </p:cNvPr>
            <p:cNvSpPr>
              <a:spLocks noChangeShapeType="1"/>
            </p:cNvSpPr>
            <p:nvPr/>
          </p:nvSpPr>
          <p:spPr bwMode="auto">
            <a:xfrm>
              <a:off x="1167" y="1776"/>
              <a:ext cx="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5" name="Line 46">
              <a:extLst>
                <a:ext uri="{FF2B5EF4-FFF2-40B4-BE49-F238E27FC236}">
                  <a16:creationId xmlns:a16="http://schemas.microsoft.com/office/drawing/2014/main" id="{DB68EDB7-A3A5-4507-8622-238ED36B78AD}"/>
                </a:ext>
              </a:extLst>
            </p:cNvPr>
            <p:cNvSpPr>
              <a:spLocks noChangeShapeType="1"/>
            </p:cNvSpPr>
            <p:nvPr/>
          </p:nvSpPr>
          <p:spPr bwMode="auto">
            <a:xfrm>
              <a:off x="2187" y="432"/>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6" name="Oval 47">
              <a:extLst>
                <a:ext uri="{FF2B5EF4-FFF2-40B4-BE49-F238E27FC236}">
                  <a16:creationId xmlns:a16="http://schemas.microsoft.com/office/drawing/2014/main" id="{02BBD0A7-19DB-485C-B5DA-6AECC99E5635}"/>
                </a:ext>
              </a:extLst>
            </p:cNvPr>
            <p:cNvSpPr>
              <a:spLocks noChangeArrowheads="1"/>
            </p:cNvSpPr>
            <p:nvPr/>
          </p:nvSpPr>
          <p:spPr bwMode="auto">
            <a:xfrm>
              <a:off x="2163" y="40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77" name="Oval 48">
              <a:extLst>
                <a:ext uri="{FF2B5EF4-FFF2-40B4-BE49-F238E27FC236}">
                  <a16:creationId xmlns:a16="http://schemas.microsoft.com/office/drawing/2014/main" id="{95F20BA7-6F39-4B2E-A118-AF0987488D71}"/>
                </a:ext>
              </a:extLst>
            </p:cNvPr>
            <p:cNvSpPr>
              <a:spLocks noChangeArrowheads="1"/>
            </p:cNvSpPr>
            <p:nvPr/>
          </p:nvSpPr>
          <p:spPr bwMode="auto">
            <a:xfrm>
              <a:off x="2163" y="160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78" name="Rectangle 49">
              <a:extLst>
                <a:ext uri="{FF2B5EF4-FFF2-40B4-BE49-F238E27FC236}">
                  <a16:creationId xmlns:a16="http://schemas.microsoft.com/office/drawing/2014/main" id="{0BB04468-885B-490D-A14D-BB2E87851016}"/>
                </a:ext>
              </a:extLst>
            </p:cNvPr>
            <p:cNvSpPr>
              <a:spLocks noChangeArrowheads="1"/>
            </p:cNvSpPr>
            <p:nvPr/>
          </p:nvSpPr>
          <p:spPr bwMode="auto">
            <a:xfrm rot="-5400000">
              <a:off x="2048" y="941"/>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79" name="Text Box 50">
              <a:extLst>
                <a:ext uri="{FF2B5EF4-FFF2-40B4-BE49-F238E27FC236}">
                  <a16:creationId xmlns:a16="http://schemas.microsoft.com/office/drawing/2014/main" id="{BE24E3B7-2423-4468-B4CA-600662DE3879}"/>
                </a:ext>
              </a:extLst>
            </p:cNvPr>
            <p:cNvSpPr txBox="1">
              <a:spLocks noChangeArrowheads="1"/>
            </p:cNvSpPr>
            <p:nvPr/>
          </p:nvSpPr>
          <p:spPr bwMode="auto">
            <a:xfrm>
              <a:off x="1857"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grpSp>
      <p:sp>
        <p:nvSpPr>
          <p:cNvPr id="73736" name="Rectangle 51">
            <a:extLst>
              <a:ext uri="{FF2B5EF4-FFF2-40B4-BE49-F238E27FC236}">
                <a16:creationId xmlns:a16="http://schemas.microsoft.com/office/drawing/2014/main" id="{06200220-867D-4516-8624-993676E51BE6}"/>
              </a:ext>
            </a:extLst>
          </p:cNvPr>
          <p:cNvSpPr>
            <a:spLocks noChangeArrowheads="1"/>
          </p:cNvSpPr>
          <p:nvPr/>
        </p:nvSpPr>
        <p:spPr bwMode="auto">
          <a:xfrm>
            <a:off x="3281363"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80" name="Object 52">
            <a:extLst>
              <a:ext uri="{FF2B5EF4-FFF2-40B4-BE49-F238E27FC236}">
                <a16:creationId xmlns:a16="http://schemas.microsoft.com/office/drawing/2014/main" id="{FCBCC9E1-FFBE-4ECA-8B0A-7D14B4945BE5}"/>
              </a:ext>
            </a:extLst>
          </p:cNvPr>
          <p:cNvGraphicFramePr>
            <a:graphicFrameLocks noChangeAspect="1"/>
          </p:cNvGraphicFramePr>
          <p:nvPr/>
        </p:nvGraphicFramePr>
        <p:xfrm>
          <a:off x="360363" y="3178175"/>
          <a:ext cx="6561137" cy="3101975"/>
        </p:xfrm>
        <a:graphic>
          <a:graphicData uri="http://schemas.openxmlformats.org/presentationml/2006/ole">
            <mc:AlternateContent xmlns:mc="http://schemas.openxmlformats.org/markup-compatibility/2006">
              <mc:Choice xmlns:v="urn:schemas-microsoft-com:vml" Requires="v">
                <p:oleObj spid="_x0000_s73788" r:id="rId15" imgW="2578100" imgH="1282700" progId="Equation.3">
                  <p:embed/>
                </p:oleObj>
              </mc:Choice>
              <mc:Fallback>
                <p:oleObj r:id="rId15" imgW="2578100" imgH="12827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363" y="3178175"/>
                        <a:ext cx="65611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81" name="Rectangle 53">
            <a:extLst>
              <a:ext uri="{FF2B5EF4-FFF2-40B4-BE49-F238E27FC236}">
                <a16:creationId xmlns:a16="http://schemas.microsoft.com/office/drawing/2014/main" id="{E0C530C3-A54D-47B3-A7D7-0A038280B228}"/>
              </a:ext>
            </a:extLst>
          </p:cNvPr>
          <p:cNvSpPr>
            <a:spLocks noChangeArrowheads="1"/>
          </p:cNvSpPr>
          <p:nvPr/>
        </p:nvSpPr>
        <p:spPr bwMode="auto">
          <a:xfrm>
            <a:off x="4068763" y="5913438"/>
            <a:ext cx="457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3300"/>
                </a:solidFill>
              </a:rPr>
              <a:t>试讨论</a:t>
            </a:r>
            <a:r>
              <a:rPr lang="en-US" altLang="zh-CN" sz="2800">
                <a:solidFill>
                  <a:srgbClr val="FF3300"/>
                </a:solidFill>
              </a:rPr>
              <a:t>Re</a:t>
            </a:r>
            <a:r>
              <a:rPr lang="zh-CN" altLang="en-US" sz="2800">
                <a:solidFill>
                  <a:srgbClr val="FF3300"/>
                </a:solidFill>
              </a:rPr>
              <a:t>为零时的放大倍数</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dissolve">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horizontal)">
                                      <p:cBhvr>
                                        <p:cTn id="12" dur="500"/>
                                        <p:tgtEl>
                                          <p:spTgt spid="73731"/>
                                        </p:tgtEl>
                                      </p:cBhvr>
                                    </p:animEffect>
                                  </p:childTnLst>
                                </p:cTn>
                              </p:par>
                            </p:childTnLst>
                          </p:cTn>
                        </p:par>
                        <p:par>
                          <p:cTn id="13" fill="hold" nodeType="afterGroup">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73733"/>
                                        </p:tgtEl>
                                        <p:attrNameLst>
                                          <p:attrName>style.visibility</p:attrName>
                                        </p:attrNameLst>
                                      </p:cBhvr>
                                      <p:to>
                                        <p:strVal val="visible"/>
                                      </p:to>
                                    </p:set>
                                    <p:animEffect transition="in" filter="dissolve">
                                      <p:cBhvr>
                                        <p:cTn id="16" dur="500"/>
                                        <p:tgtEl>
                                          <p:spTgt spid="737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3735"/>
                                        </p:tgtEl>
                                        <p:attrNameLst>
                                          <p:attrName>style.visibility</p:attrName>
                                        </p:attrNameLst>
                                      </p:cBhvr>
                                      <p:to>
                                        <p:strVal val="visible"/>
                                      </p:to>
                                    </p:set>
                                    <p:animEffect transition="in" filter="blinds(horizontal)">
                                      <p:cBhvr>
                                        <p:cTn id="21" dur="500"/>
                                        <p:tgtEl>
                                          <p:spTgt spid="737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3732"/>
                                        </p:tgtEl>
                                        <p:attrNameLst>
                                          <p:attrName>style.visibility</p:attrName>
                                        </p:attrNameLst>
                                      </p:cBhvr>
                                      <p:to>
                                        <p:strVal val="visible"/>
                                      </p:to>
                                    </p:set>
                                    <p:animEffect transition="in" filter="dissolve">
                                      <p:cBhvr>
                                        <p:cTn id="26" dur="500"/>
                                        <p:tgtEl>
                                          <p:spTgt spid="737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3780"/>
                                        </p:tgtEl>
                                        <p:attrNameLst>
                                          <p:attrName>style.visibility</p:attrName>
                                        </p:attrNameLst>
                                      </p:cBhvr>
                                      <p:to>
                                        <p:strVal val="visible"/>
                                      </p:to>
                                    </p:set>
                                    <p:animEffect transition="in" filter="blinds(horizontal)">
                                      <p:cBhvr>
                                        <p:cTn id="31" dur="500"/>
                                        <p:tgtEl>
                                          <p:spTgt spid="737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3781"/>
                                        </p:tgtEl>
                                        <p:attrNameLst>
                                          <p:attrName>style.visibility</p:attrName>
                                        </p:attrNameLst>
                                      </p:cBhvr>
                                      <p:to>
                                        <p:strVal val="visible"/>
                                      </p:to>
                                    </p:set>
                                    <p:anim calcmode="lin" valueType="num">
                                      <p:cBhvr additive="base">
                                        <p:cTn id="36" dur="500" fill="hold"/>
                                        <p:tgtEl>
                                          <p:spTgt spid="73781"/>
                                        </p:tgtEl>
                                        <p:attrNameLst>
                                          <p:attrName>ppt_x</p:attrName>
                                        </p:attrNameLst>
                                      </p:cBhvr>
                                      <p:tavLst>
                                        <p:tav tm="0">
                                          <p:val>
                                            <p:strVal val="#ppt_x"/>
                                          </p:val>
                                        </p:tav>
                                        <p:tav tm="100000">
                                          <p:val>
                                            <p:strVal val="#ppt_x"/>
                                          </p:val>
                                        </p:tav>
                                      </p:tavLst>
                                    </p:anim>
                                    <p:anim calcmode="lin" valueType="num">
                                      <p:cBhvr additive="base">
                                        <p:cTn id="37" dur="500" fill="hold"/>
                                        <p:tgtEl>
                                          <p:spTgt spid="7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utoUpdateAnimBg="0"/>
      <p:bldP spid="73733" grpId="0" autoUpdateAnimBg="0"/>
      <p:bldP spid="7378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0BCFE343-883E-4C37-AC7C-5CA1DDDE6FFC}"/>
              </a:ext>
            </a:extLst>
          </p:cNvPr>
          <p:cNvSpPr txBox="1">
            <a:spLocks noChangeArrowheads="1"/>
          </p:cNvSpPr>
          <p:nvPr/>
        </p:nvSpPr>
        <p:spPr bwMode="auto">
          <a:xfrm>
            <a:off x="381000" y="18288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三、电流放大倍数</a:t>
            </a:r>
            <a:endParaRPr lang="zh-CN" altLang="en-US" sz="2800" baseline="-25000">
              <a:solidFill>
                <a:srgbClr val="0000FF"/>
              </a:solidFill>
            </a:endParaRPr>
          </a:p>
        </p:txBody>
      </p:sp>
      <p:sp>
        <p:nvSpPr>
          <p:cNvPr id="74755" name="Text Box 3">
            <a:extLst>
              <a:ext uri="{FF2B5EF4-FFF2-40B4-BE49-F238E27FC236}">
                <a16:creationId xmlns:a16="http://schemas.microsoft.com/office/drawing/2014/main" id="{E1926E54-A04F-41F7-95D3-98F74EF44F2C}"/>
              </a:ext>
            </a:extLst>
          </p:cNvPr>
          <p:cNvSpPr txBox="1">
            <a:spLocks noChangeArrowheads="1"/>
          </p:cNvSpPr>
          <p:nvPr/>
        </p:nvSpPr>
        <p:spPr bwMode="auto">
          <a:xfrm>
            <a:off x="533400" y="3581400"/>
            <a:ext cx="86106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由微变等效电路可得，共基极放大电路没有电流放大作用，因为：输入电流 </a:t>
            </a:r>
            <a:r>
              <a:rPr lang="en-US" altLang="zh-CN" sz="2600" b="0" i="1"/>
              <a:t>I</a:t>
            </a:r>
            <a:r>
              <a:rPr lang="en-US" altLang="zh-CN" sz="1600" i="1"/>
              <a:t>i</a:t>
            </a:r>
            <a:r>
              <a:rPr lang="en-US" altLang="zh-CN" sz="2800"/>
              <a:t>=</a:t>
            </a:r>
            <a:r>
              <a:rPr lang="en-US" altLang="zh-CN" sz="2800" b="0" i="1"/>
              <a:t>I</a:t>
            </a:r>
            <a:r>
              <a:rPr lang="en-US" altLang="zh-CN" sz="1600" b="0" i="1"/>
              <a:t>e</a:t>
            </a:r>
            <a:r>
              <a:rPr lang="en-US" altLang="zh-CN" sz="2800" b="0"/>
              <a:t>，</a:t>
            </a:r>
            <a:r>
              <a:rPr lang="zh-CN" altLang="en-US" sz="2800"/>
              <a:t>输出电流 </a:t>
            </a:r>
            <a:r>
              <a:rPr lang="en-US" altLang="zh-CN" sz="2600" b="0" i="1"/>
              <a:t>I</a:t>
            </a:r>
            <a:r>
              <a:rPr lang="en-US" altLang="zh-CN" sz="1600" i="1"/>
              <a:t>O</a:t>
            </a:r>
            <a:r>
              <a:rPr lang="en-US" altLang="zh-CN" sz="2800"/>
              <a:t>=</a:t>
            </a:r>
            <a:r>
              <a:rPr lang="en-US" altLang="zh-CN" sz="2800" b="0" i="1"/>
              <a:t>I</a:t>
            </a:r>
            <a:r>
              <a:rPr lang="en-US" altLang="zh-CN" sz="1600" b="0" i="1"/>
              <a:t>C</a:t>
            </a:r>
            <a:r>
              <a:rPr lang="en-US" altLang="zh-CN" sz="2800" b="0"/>
              <a:t>，</a:t>
            </a:r>
          </a:p>
          <a:p>
            <a:pPr algn="just" eaLnBrk="1" hangingPunct="1">
              <a:lnSpc>
                <a:spcPct val="120000"/>
              </a:lnSpc>
            </a:pPr>
            <a:r>
              <a:rPr lang="en-US" altLang="zh-CN" sz="2800" b="0" i="1"/>
              <a:t>                              </a:t>
            </a:r>
            <a:r>
              <a:rPr lang="en-US" altLang="zh-CN" sz="2800" i="1"/>
              <a:t>A</a:t>
            </a:r>
            <a:r>
              <a:rPr lang="en-US" altLang="zh-CN" sz="1600" i="1"/>
              <a:t>i</a:t>
            </a:r>
            <a:r>
              <a:rPr lang="en-US" altLang="zh-CN" sz="2800" i="1"/>
              <a:t>= </a:t>
            </a:r>
            <a:r>
              <a:rPr lang="en-US" altLang="zh-CN" sz="2600" i="1"/>
              <a:t>I</a:t>
            </a:r>
            <a:r>
              <a:rPr lang="en-US" altLang="zh-CN" sz="1600" i="1"/>
              <a:t>O</a:t>
            </a:r>
            <a:r>
              <a:rPr lang="en-US" altLang="zh-CN" sz="2800" i="1"/>
              <a:t>/</a:t>
            </a:r>
            <a:r>
              <a:rPr lang="en-US" altLang="zh-CN" sz="2600" i="1"/>
              <a:t>I</a:t>
            </a:r>
            <a:r>
              <a:rPr lang="en-US" altLang="zh-CN" sz="1600" i="1"/>
              <a:t>i</a:t>
            </a:r>
            <a:r>
              <a:rPr lang="en-US" altLang="zh-CN" sz="2800" i="1"/>
              <a:t>= </a:t>
            </a:r>
            <a:r>
              <a:rPr lang="en-US" altLang="zh-CN" sz="2600" i="1"/>
              <a:t>I</a:t>
            </a:r>
            <a:r>
              <a:rPr lang="en-US" altLang="zh-CN" sz="1600" i="1"/>
              <a:t>c </a:t>
            </a:r>
            <a:r>
              <a:rPr lang="en-US" altLang="zh-CN" sz="2800" i="1"/>
              <a:t>/</a:t>
            </a:r>
            <a:r>
              <a:rPr lang="en-US" altLang="zh-CN" sz="2600" i="1"/>
              <a:t>I</a:t>
            </a:r>
            <a:r>
              <a:rPr lang="en-US" altLang="zh-CN" sz="1600" i="1"/>
              <a:t>e</a:t>
            </a:r>
            <a:r>
              <a:rPr lang="en-US" altLang="zh-CN" sz="2800" i="1"/>
              <a:t> =a</a:t>
            </a:r>
          </a:p>
          <a:p>
            <a:pPr algn="just" eaLnBrk="1" hangingPunct="1">
              <a:lnSpc>
                <a:spcPct val="120000"/>
              </a:lnSpc>
            </a:pPr>
            <a:r>
              <a:rPr lang="zh-CN" altLang="en-US" sz="2600"/>
              <a:t>但是</a:t>
            </a:r>
            <a:r>
              <a:rPr lang="zh-CN" altLang="en-US" sz="2600">
                <a:solidFill>
                  <a:srgbClr val="FF3300"/>
                </a:solidFill>
              </a:rPr>
              <a:t>具有电压放大作用</a:t>
            </a:r>
            <a:r>
              <a:rPr lang="zh-CN" altLang="en-US" sz="2600"/>
              <a:t>。电压放大倍数与共射电路相等，但没有负号，说明该电路</a:t>
            </a:r>
            <a:r>
              <a:rPr lang="zh-CN" altLang="en-US" sz="2600">
                <a:solidFill>
                  <a:srgbClr val="FF3300"/>
                </a:solidFill>
              </a:rPr>
              <a:t>输入、输出信号同相位。</a:t>
            </a:r>
          </a:p>
        </p:txBody>
      </p:sp>
      <p:sp>
        <p:nvSpPr>
          <p:cNvPr id="74756" name="Rectangle 4">
            <a:extLst>
              <a:ext uri="{FF2B5EF4-FFF2-40B4-BE49-F238E27FC236}">
                <a16:creationId xmlns:a16="http://schemas.microsoft.com/office/drawing/2014/main" id="{4204C786-FDF4-4527-8999-0096910AFF28}"/>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74757" name="Group 5">
            <a:extLst>
              <a:ext uri="{FF2B5EF4-FFF2-40B4-BE49-F238E27FC236}">
                <a16:creationId xmlns:a16="http://schemas.microsoft.com/office/drawing/2014/main" id="{40E5A0F0-F3C6-4CF1-B213-22BF4DFE4CC0}"/>
              </a:ext>
            </a:extLst>
          </p:cNvPr>
          <p:cNvGrpSpPr>
            <a:grpSpLocks/>
          </p:cNvGrpSpPr>
          <p:nvPr/>
        </p:nvGrpSpPr>
        <p:grpSpPr bwMode="auto">
          <a:xfrm>
            <a:off x="4572000" y="685800"/>
            <a:ext cx="4348163" cy="3000375"/>
            <a:chOff x="0" y="0"/>
            <a:chExt cx="2739" cy="1890"/>
          </a:xfrm>
        </p:grpSpPr>
        <p:sp>
          <p:nvSpPr>
            <p:cNvPr id="74758" name="Text Box 6">
              <a:extLst>
                <a:ext uri="{FF2B5EF4-FFF2-40B4-BE49-F238E27FC236}">
                  <a16:creationId xmlns:a16="http://schemas.microsoft.com/office/drawing/2014/main" id="{29FA7E79-7D4B-4272-A7A9-618E9DE422A1}"/>
                </a:ext>
              </a:extLst>
            </p:cNvPr>
            <p:cNvSpPr txBox="1">
              <a:spLocks noChangeArrowheads="1"/>
            </p:cNvSpPr>
            <p:nvPr/>
          </p:nvSpPr>
          <p:spPr bwMode="auto">
            <a:xfrm>
              <a:off x="1683" y="240"/>
              <a:ext cx="336"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74759" name="Line 7">
              <a:extLst>
                <a:ext uri="{FF2B5EF4-FFF2-40B4-BE49-F238E27FC236}">
                  <a16:creationId xmlns:a16="http://schemas.microsoft.com/office/drawing/2014/main" id="{A585B7CA-36B6-44B7-A68A-4C19B9F49548}"/>
                </a:ext>
              </a:extLst>
            </p:cNvPr>
            <p:cNvSpPr>
              <a:spLocks noChangeShapeType="1"/>
            </p:cNvSpPr>
            <p:nvPr/>
          </p:nvSpPr>
          <p:spPr bwMode="auto">
            <a:xfrm rot="-5400000">
              <a:off x="1368" y="418"/>
              <a:ext cx="3" cy="24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0" name="Line 8">
              <a:extLst>
                <a:ext uri="{FF2B5EF4-FFF2-40B4-BE49-F238E27FC236}">
                  <a16:creationId xmlns:a16="http://schemas.microsoft.com/office/drawing/2014/main" id="{DCF3B52A-2752-48DB-889F-DDFC9783F9C3}"/>
                </a:ext>
              </a:extLst>
            </p:cNvPr>
            <p:cNvSpPr>
              <a:spLocks noChangeShapeType="1"/>
            </p:cNvSpPr>
            <p:nvPr/>
          </p:nvSpPr>
          <p:spPr bwMode="auto">
            <a:xfrm rot="-5400000">
              <a:off x="1370" y="-782"/>
              <a:ext cx="0" cy="24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1" name="Text Box 9">
              <a:extLst>
                <a:ext uri="{FF2B5EF4-FFF2-40B4-BE49-F238E27FC236}">
                  <a16:creationId xmlns:a16="http://schemas.microsoft.com/office/drawing/2014/main" id="{987F1A59-180D-455E-8778-4B2C45AB33C7}"/>
                </a:ext>
              </a:extLst>
            </p:cNvPr>
            <p:cNvSpPr txBox="1">
              <a:spLocks noChangeArrowheads="1"/>
            </p:cNvSpPr>
            <p:nvPr/>
          </p:nvSpPr>
          <p:spPr bwMode="auto">
            <a:xfrm>
              <a:off x="0" y="432"/>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4762" name="Text Box 10">
              <a:extLst>
                <a:ext uri="{FF2B5EF4-FFF2-40B4-BE49-F238E27FC236}">
                  <a16:creationId xmlns:a16="http://schemas.microsoft.com/office/drawing/2014/main" id="{5C48D261-B763-44C1-9E45-E0C1B7738CAA}"/>
                </a:ext>
              </a:extLst>
            </p:cNvPr>
            <p:cNvSpPr txBox="1">
              <a:spLocks noChangeArrowheads="1"/>
            </p:cNvSpPr>
            <p:nvPr/>
          </p:nvSpPr>
          <p:spPr bwMode="auto">
            <a:xfrm>
              <a:off x="24" y="126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sp>
          <p:nvSpPr>
            <p:cNvPr id="74763" name="Text Box 11">
              <a:extLst>
                <a:ext uri="{FF2B5EF4-FFF2-40B4-BE49-F238E27FC236}">
                  <a16:creationId xmlns:a16="http://schemas.microsoft.com/office/drawing/2014/main" id="{CBC99D4B-4435-4681-95FF-560ED487E525}"/>
                </a:ext>
              </a:extLst>
            </p:cNvPr>
            <p:cNvSpPr txBox="1">
              <a:spLocks noChangeArrowheads="1"/>
            </p:cNvSpPr>
            <p:nvPr/>
          </p:nvSpPr>
          <p:spPr bwMode="auto">
            <a:xfrm>
              <a:off x="2419" y="384"/>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rPr>
                <a:t>+</a:t>
              </a:r>
            </a:p>
          </p:txBody>
        </p:sp>
        <p:sp>
          <p:nvSpPr>
            <p:cNvPr id="74764" name="Text Box 12">
              <a:extLst>
                <a:ext uri="{FF2B5EF4-FFF2-40B4-BE49-F238E27FC236}">
                  <a16:creationId xmlns:a16="http://schemas.microsoft.com/office/drawing/2014/main" id="{CF4E6641-8BF8-481A-BC42-E164CD717E1F}"/>
                </a:ext>
              </a:extLst>
            </p:cNvPr>
            <p:cNvSpPr txBox="1">
              <a:spLocks noChangeArrowheads="1"/>
            </p:cNvSpPr>
            <p:nvPr/>
          </p:nvSpPr>
          <p:spPr bwMode="auto">
            <a:xfrm>
              <a:off x="2403" y="130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_</a:t>
              </a:r>
            </a:p>
          </p:txBody>
        </p:sp>
        <p:graphicFrame>
          <p:nvGraphicFramePr>
            <p:cNvPr id="74765" name="Object 13">
              <a:extLst>
                <a:ext uri="{FF2B5EF4-FFF2-40B4-BE49-F238E27FC236}">
                  <a16:creationId xmlns:a16="http://schemas.microsoft.com/office/drawing/2014/main" id="{85232DB2-BB7F-464B-B7A1-52EAF5B256E3}"/>
                </a:ext>
              </a:extLst>
            </p:cNvPr>
            <p:cNvGraphicFramePr>
              <a:graphicFrameLocks noChangeAspect="1"/>
            </p:cNvGraphicFramePr>
            <p:nvPr/>
          </p:nvGraphicFramePr>
          <p:xfrm>
            <a:off x="2463" y="901"/>
            <a:ext cx="276" cy="276"/>
          </p:xfrm>
          <a:graphic>
            <a:graphicData uri="http://schemas.openxmlformats.org/presentationml/2006/ole">
              <mc:AlternateContent xmlns:mc="http://schemas.openxmlformats.org/markup-compatibility/2006">
                <mc:Choice xmlns:v="urn:schemas-microsoft-com:vml" Requires="v">
                  <p:oleObj spid="_x0000_s74801" r:id="rId3" imgW="217600" imgH="217600" progId="Equation.3">
                    <p:embed/>
                  </p:oleObj>
                </mc:Choice>
                <mc:Fallback>
                  <p:oleObj r:id="rId3" imgW="217600" imgH="2176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 y="901"/>
                          <a:ext cx="27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6" name="Object 14">
              <a:extLst>
                <a:ext uri="{FF2B5EF4-FFF2-40B4-BE49-F238E27FC236}">
                  <a16:creationId xmlns:a16="http://schemas.microsoft.com/office/drawing/2014/main" id="{D7C29CD0-F8B5-40F7-B86E-0F3A4D5B1EAE}"/>
                </a:ext>
              </a:extLst>
            </p:cNvPr>
            <p:cNvGraphicFramePr>
              <a:graphicFrameLocks noChangeAspect="1"/>
            </p:cNvGraphicFramePr>
            <p:nvPr/>
          </p:nvGraphicFramePr>
          <p:xfrm>
            <a:off x="30" y="877"/>
            <a:ext cx="228" cy="276"/>
          </p:xfrm>
          <a:graphic>
            <a:graphicData uri="http://schemas.openxmlformats.org/presentationml/2006/ole">
              <mc:AlternateContent xmlns:mc="http://schemas.openxmlformats.org/markup-compatibility/2006">
                <mc:Choice xmlns:v="urn:schemas-microsoft-com:vml" Requires="v">
                  <p:oleObj spid="_x0000_s74802" r:id="rId5" imgW="179200" imgH="217600" progId="Equation.3">
                    <p:embed/>
                  </p:oleObj>
                </mc:Choice>
                <mc:Fallback>
                  <p:oleObj r:id="rId5" imgW="179200" imgH="217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 y="877"/>
                          <a:ext cx="22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7" name="Text Box 15">
              <a:extLst>
                <a:ext uri="{FF2B5EF4-FFF2-40B4-BE49-F238E27FC236}">
                  <a16:creationId xmlns:a16="http://schemas.microsoft.com/office/drawing/2014/main" id="{F00D644B-082F-41EC-A6D6-162994DB8E2C}"/>
                </a:ext>
              </a:extLst>
            </p:cNvPr>
            <p:cNvSpPr txBox="1">
              <a:spLocks noChangeArrowheads="1"/>
            </p:cNvSpPr>
            <p:nvPr/>
          </p:nvSpPr>
          <p:spPr bwMode="auto">
            <a:xfrm>
              <a:off x="483" y="432"/>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e</a:t>
              </a:r>
              <a:endParaRPr lang="en-US" altLang="zh-CN" b="0">
                <a:solidFill>
                  <a:srgbClr val="0000FF"/>
                </a:solidFill>
              </a:endParaRPr>
            </a:p>
          </p:txBody>
        </p:sp>
        <p:sp>
          <p:nvSpPr>
            <p:cNvPr id="74768" name="Oval 16">
              <a:extLst>
                <a:ext uri="{FF2B5EF4-FFF2-40B4-BE49-F238E27FC236}">
                  <a16:creationId xmlns:a16="http://schemas.microsoft.com/office/drawing/2014/main" id="{074ECB69-62B4-419C-9924-DF2BA45A48D6}"/>
                </a:ext>
              </a:extLst>
            </p:cNvPr>
            <p:cNvSpPr>
              <a:spLocks noChangeArrowheads="1"/>
            </p:cNvSpPr>
            <p:nvPr/>
          </p:nvSpPr>
          <p:spPr bwMode="auto">
            <a:xfrm>
              <a:off x="2547" y="1612"/>
              <a:ext cx="48" cy="4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69" name="Oval 17">
              <a:extLst>
                <a:ext uri="{FF2B5EF4-FFF2-40B4-BE49-F238E27FC236}">
                  <a16:creationId xmlns:a16="http://schemas.microsoft.com/office/drawing/2014/main" id="{C2CE92B4-5E4B-4D0C-B4A7-BA23A3C080F6}"/>
                </a:ext>
              </a:extLst>
            </p:cNvPr>
            <p:cNvSpPr>
              <a:spLocks noChangeArrowheads="1"/>
            </p:cNvSpPr>
            <p:nvPr/>
          </p:nvSpPr>
          <p:spPr bwMode="auto">
            <a:xfrm>
              <a:off x="1189" y="1612"/>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0" name="Oval 18">
              <a:extLst>
                <a:ext uri="{FF2B5EF4-FFF2-40B4-BE49-F238E27FC236}">
                  <a16:creationId xmlns:a16="http://schemas.microsoft.com/office/drawing/2014/main" id="{66A69F84-CCA3-462E-9AF5-5D3FFDBD676B}"/>
                </a:ext>
              </a:extLst>
            </p:cNvPr>
            <p:cNvSpPr>
              <a:spLocks noChangeArrowheads="1"/>
            </p:cNvSpPr>
            <p:nvPr/>
          </p:nvSpPr>
          <p:spPr bwMode="auto">
            <a:xfrm>
              <a:off x="2547" y="413"/>
              <a:ext cx="48" cy="4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1" name="Oval 19">
              <a:extLst>
                <a:ext uri="{FF2B5EF4-FFF2-40B4-BE49-F238E27FC236}">
                  <a16:creationId xmlns:a16="http://schemas.microsoft.com/office/drawing/2014/main" id="{C283BF79-7F82-4854-A066-70689353B86C}"/>
                </a:ext>
              </a:extLst>
            </p:cNvPr>
            <p:cNvSpPr>
              <a:spLocks noChangeArrowheads="1"/>
            </p:cNvSpPr>
            <p:nvPr/>
          </p:nvSpPr>
          <p:spPr bwMode="auto">
            <a:xfrm>
              <a:off x="1187" y="41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2" name="Oval 20">
              <a:extLst>
                <a:ext uri="{FF2B5EF4-FFF2-40B4-BE49-F238E27FC236}">
                  <a16:creationId xmlns:a16="http://schemas.microsoft.com/office/drawing/2014/main" id="{F7A36682-51F3-4B0D-AB05-091D500812C2}"/>
                </a:ext>
              </a:extLst>
            </p:cNvPr>
            <p:cNvSpPr>
              <a:spLocks noChangeArrowheads="1"/>
            </p:cNvSpPr>
            <p:nvPr/>
          </p:nvSpPr>
          <p:spPr bwMode="auto">
            <a:xfrm>
              <a:off x="108" y="1615"/>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3" name="Rectangle 21">
              <a:extLst>
                <a:ext uri="{FF2B5EF4-FFF2-40B4-BE49-F238E27FC236}">
                  <a16:creationId xmlns:a16="http://schemas.microsoft.com/office/drawing/2014/main" id="{5C1F1BDA-80D3-478C-AE9F-CF6B3FBC73D2}"/>
                </a:ext>
              </a:extLst>
            </p:cNvPr>
            <p:cNvSpPr>
              <a:spLocks noChangeArrowheads="1"/>
            </p:cNvSpPr>
            <p:nvPr/>
          </p:nvSpPr>
          <p:spPr bwMode="auto">
            <a:xfrm>
              <a:off x="469" y="384"/>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4" name="Line 22">
              <a:extLst>
                <a:ext uri="{FF2B5EF4-FFF2-40B4-BE49-F238E27FC236}">
                  <a16:creationId xmlns:a16="http://schemas.microsoft.com/office/drawing/2014/main" id="{CC3327CA-3282-414A-9F70-73E4FE9F8B1D}"/>
                </a:ext>
              </a:extLst>
            </p:cNvPr>
            <p:cNvSpPr>
              <a:spLocks noChangeShapeType="1"/>
            </p:cNvSpPr>
            <p:nvPr/>
          </p:nvSpPr>
          <p:spPr bwMode="auto">
            <a:xfrm>
              <a:off x="1212" y="431"/>
              <a:ext cx="0" cy="1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5" name="Text Box 23">
              <a:extLst>
                <a:ext uri="{FF2B5EF4-FFF2-40B4-BE49-F238E27FC236}">
                  <a16:creationId xmlns:a16="http://schemas.microsoft.com/office/drawing/2014/main" id="{A59A7597-8568-41EB-8030-BC56B0361DC4}"/>
                </a:ext>
              </a:extLst>
            </p:cNvPr>
            <p:cNvSpPr txBox="1">
              <a:spLocks noChangeArrowheads="1"/>
            </p:cNvSpPr>
            <p:nvPr/>
          </p:nvSpPr>
          <p:spPr bwMode="auto">
            <a:xfrm>
              <a:off x="1299" y="91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be</a:t>
              </a:r>
              <a:endParaRPr lang="en-US" altLang="zh-CN" b="0" baseline="-25000">
                <a:solidFill>
                  <a:srgbClr val="0000FF"/>
                </a:solidFill>
              </a:endParaRPr>
            </a:p>
          </p:txBody>
        </p:sp>
        <p:sp>
          <p:nvSpPr>
            <p:cNvPr id="74776" name="Rectangle 24">
              <a:extLst>
                <a:ext uri="{FF2B5EF4-FFF2-40B4-BE49-F238E27FC236}">
                  <a16:creationId xmlns:a16="http://schemas.microsoft.com/office/drawing/2014/main" id="{0B944201-7E2D-4711-8440-255C404F5E6B}"/>
                </a:ext>
              </a:extLst>
            </p:cNvPr>
            <p:cNvSpPr>
              <a:spLocks noChangeArrowheads="1"/>
            </p:cNvSpPr>
            <p:nvPr/>
          </p:nvSpPr>
          <p:spPr bwMode="auto">
            <a:xfrm rot="-5400000">
              <a:off x="1062" y="947"/>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4777" name="Group 25">
              <a:extLst>
                <a:ext uri="{FF2B5EF4-FFF2-40B4-BE49-F238E27FC236}">
                  <a16:creationId xmlns:a16="http://schemas.microsoft.com/office/drawing/2014/main" id="{8430098D-3E4E-4618-9964-3243F1675994}"/>
                </a:ext>
              </a:extLst>
            </p:cNvPr>
            <p:cNvGrpSpPr>
              <a:grpSpLocks/>
            </p:cNvGrpSpPr>
            <p:nvPr/>
          </p:nvGrpSpPr>
          <p:grpSpPr bwMode="auto">
            <a:xfrm>
              <a:off x="1631" y="336"/>
              <a:ext cx="192" cy="192"/>
              <a:chOff x="0" y="0"/>
              <a:chExt cx="192" cy="192"/>
            </a:xfrm>
          </p:grpSpPr>
          <p:sp>
            <p:nvSpPr>
              <p:cNvPr id="74799" name="Oval 26">
                <a:extLst>
                  <a:ext uri="{FF2B5EF4-FFF2-40B4-BE49-F238E27FC236}">
                    <a16:creationId xmlns:a16="http://schemas.microsoft.com/office/drawing/2014/main" id="{289A8C32-78D8-4AA3-AE4D-23B6B65941AD}"/>
                  </a:ext>
                </a:extLst>
              </p:cNvPr>
              <p:cNvSpPr>
                <a:spLocks noChangeArrowheads="1"/>
              </p:cNvSpPr>
              <p:nvPr/>
            </p:nvSpPr>
            <p:spPr bwMode="auto">
              <a:xfrm>
                <a:off x="0" y="0"/>
                <a:ext cx="192" cy="192"/>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800" name="Line 27">
                <a:extLst>
                  <a:ext uri="{FF2B5EF4-FFF2-40B4-BE49-F238E27FC236}">
                    <a16:creationId xmlns:a16="http://schemas.microsoft.com/office/drawing/2014/main" id="{F8AC65C0-93ED-4E97-B5DE-CD9E87E4BCBB}"/>
                  </a:ext>
                </a:extLst>
              </p:cNvPr>
              <p:cNvSpPr>
                <a:spLocks noChangeShapeType="1"/>
              </p:cNvSpPr>
              <p:nvPr/>
            </p:nvSpPr>
            <p:spPr bwMode="auto">
              <a:xfrm rot="10800000">
                <a:off x="24" y="96"/>
                <a:ext cx="144" cy="1"/>
              </a:xfrm>
              <a:prstGeom prst="line">
                <a:avLst/>
              </a:prstGeom>
              <a:noFill/>
              <a:ln w="254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778" name="Oval 28">
              <a:extLst>
                <a:ext uri="{FF2B5EF4-FFF2-40B4-BE49-F238E27FC236}">
                  <a16:creationId xmlns:a16="http://schemas.microsoft.com/office/drawing/2014/main" id="{EBD52DDF-2A3D-4468-BB94-C0D21676C049}"/>
                </a:ext>
              </a:extLst>
            </p:cNvPr>
            <p:cNvSpPr>
              <a:spLocks noChangeArrowheads="1"/>
            </p:cNvSpPr>
            <p:nvPr/>
          </p:nvSpPr>
          <p:spPr bwMode="auto">
            <a:xfrm>
              <a:off x="113" y="414"/>
              <a:ext cx="44" cy="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79" name="Line 29">
              <a:extLst>
                <a:ext uri="{FF2B5EF4-FFF2-40B4-BE49-F238E27FC236}">
                  <a16:creationId xmlns:a16="http://schemas.microsoft.com/office/drawing/2014/main" id="{89599E78-37FB-429C-B548-1753B586B498}"/>
                </a:ext>
              </a:extLst>
            </p:cNvPr>
            <p:cNvSpPr>
              <a:spLocks noChangeShapeType="1"/>
            </p:cNvSpPr>
            <p:nvPr/>
          </p:nvSpPr>
          <p:spPr bwMode="auto">
            <a:xfrm>
              <a:off x="195" y="348"/>
              <a:ext cx="240" cy="0"/>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0" name="Line 30">
              <a:extLst>
                <a:ext uri="{FF2B5EF4-FFF2-40B4-BE49-F238E27FC236}">
                  <a16:creationId xmlns:a16="http://schemas.microsoft.com/office/drawing/2014/main" id="{BD034C45-3FB8-4A30-A738-1782BE30003E}"/>
                </a:ext>
              </a:extLst>
            </p:cNvPr>
            <p:cNvSpPr>
              <a:spLocks noChangeShapeType="1"/>
            </p:cNvSpPr>
            <p:nvPr/>
          </p:nvSpPr>
          <p:spPr bwMode="auto">
            <a:xfrm rot="5400000" flipV="1">
              <a:off x="1008" y="628"/>
              <a:ext cx="240" cy="1"/>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1" name="Line 31">
              <a:extLst>
                <a:ext uri="{FF2B5EF4-FFF2-40B4-BE49-F238E27FC236}">
                  <a16:creationId xmlns:a16="http://schemas.microsoft.com/office/drawing/2014/main" id="{B127EC3E-2F41-4C1B-B1FF-25F4E9B0EDA2}"/>
                </a:ext>
              </a:extLst>
            </p:cNvPr>
            <p:cNvSpPr>
              <a:spLocks noChangeShapeType="1"/>
            </p:cNvSpPr>
            <p:nvPr/>
          </p:nvSpPr>
          <p:spPr bwMode="auto">
            <a:xfrm rot="10800000" flipH="1">
              <a:off x="1307" y="354"/>
              <a:ext cx="240" cy="1"/>
            </a:xfrm>
            <a:prstGeom prst="line">
              <a:avLst/>
            </a:prstGeom>
            <a:noFill/>
            <a:ln w="254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4782" name="Object 32">
              <a:extLst>
                <a:ext uri="{FF2B5EF4-FFF2-40B4-BE49-F238E27FC236}">
                  <a16:creationId xmlns:a16="http://schemas.microsoft.com/office/drawing/2014/main" id="{3AF325FE-46E9-45C7-B227-309D28366DB2}"/>
                </a:ext>
              </a:extLst>
            </p:cNvPr>
            <p:cNvGraphicFramePr>
              <a:graphicFrameLocks noChangeAspect="1"/>
            </p:cNvGraphicFramePr>
            <p:nvPr/>
          </p:nvGraphicFramePr>
          <p:xfrm>
            <a:off x="243" y="144"/>
            <a:ext cx="144" cy="204"/>
          </p:xfrm>
          <a:graphic>
            <a:graphicData uri="http://schemas.openxmlformats.org/presentationml/2006/ole">
              <mc:AlternateContent xmlns:mc="http://schemas.openxmlformats.org/markup-compatibility/2006">
                <mc:Choice xmlns:v="urn:schemas-microsoft-com:vml" Requires="v">
                  <p:oleObj spid="_x0000_s74803" r:id="rId7" imgW="153667" imgH="217695" progId="Equation.3">
                    <p:embed/>
                  </p:oleObj>
                </mc:Choice>
                <mc:Fallback>
                  <p:oleObj r:id="rId7" imgW="153667" imgH="217695"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 y="144"/>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3" name="Object 33">
              <a:extLst>
                <a:ext uri="{FF2B5EF4-FFF2-40B4-BE49-F238E27FC236}">
                  <a16:creationId xmlns:a16="http://schemas.microsoft.com/office/drawing/2014/main" id="{52A737AC-9D23-4A1C-A56B-05CD018604D7}"/>
                </a:ext>
              </a:extLst>
            </p:cNvPr>
            <p:cNvGraphicFramePr>
              <a:graphicFrameLocks noChangeAspect="1"/>
            </p:cNvGraphicFramePr>
            <p:nvPr/>
          </p:nvGraphicFramePr>
          <p:xfrm>
            <a:off x="1300" y="144"/>
            <a:ext cx="204" cy="228"/>
          </p:xfrm>
          <a:graphic>
            <a:graphicData uri="http://schemas.openxmlformats.org/presentationml/2006/ole">
              <mc:AlternateContent xmlns:mc="http://schemas.openxmlformats.org/markup-compatibility/2006">
                <mc:Choice xmlns:v="urn:schemas-microsoft-com:vml" Requires="v">
                  <p:oleObj spid="_x0000_s74804" r:id="rId9" imgW="217600" imgH="243200" progId="Equation.3">
                    <p:embed/>
                  </p:oleObj>
                </mc:Choice>
                <mc:Fallback>
                  <p:oleObj r:id="rId9" imgW="217600" imgH="2432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 y="144"/>
                          <a:ext cx="20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4" name="Object 34">
              <a:extLst>
                <a:ext uri="{FF2B5EF4-FFF2-40B4-BE49-F238E27FC236}">
                  <a16:creationId xmlns:a16="http://schemas.microsoft.com/office/drawing/2014/main" id="{C9279DB0-693C-404C-8830-6E8BF1AD004C}"/>
                </a:ext>
              </a:extLst>
            </p:cNvPr>
            <p:cNvGraphicFramePr>
              <a:graphicFrameLocks noChangeAspect="1"/>
            </p:cNvGraphicFramePr>
            <p:nvPr/>
          </p:nvGraphicFramePr>
          <p:xfrm>
            <a:off x="959" y="534"/>
            <a:ext cx="156" cy="204"/>
          </p:xfrm>
          <a:graphic>
            <a:graphicData uri="http://schemas.openxmlformats.org/presentationml/2006/ole">
              <mc:AlternateContent xmlns:mc="http://schemas.openxmlformats.org/markup-compatibility/2006">
                <mc:Choice xmlns:v="urn:schemas-microsoft-com:vml" Requires="v">
                  <p:oleObj spid="_x0000_s74805" r:id="rId11" imgW="166473" imgH="217695" progId="Equation.3">
                    <p:embed/>
                  </p:oleObj>
                </mc:Choice>
                <mc:Fallback>
                  <p:oleObj r:id="rId11" imgW="166473" imgH="217695"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9" y="534"/>
                          <a:ext cx="1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5" name="Object 35">
              <a:extLst>
                <a:ext uri="{FF2B5EF4-FFF2-40B4-BE49-F238E27FC236}">
                  <a16:creationId xmlns:a16="http://schemas.microsoft.com/office/drawing/2014/main" id="{851E04C9-9120-4220-A7CE-501CF33F6832}"/>
                </a:ext>
              </a:extLst>
            </p:cNvPr>
            <p:cNvGraphicFramePr>
              <a:graphicFrameLocks noChangeAspect="1"/>
            </p:cNvGraphicFramePr>
            <p:nvPr/>
          </p:nvGraphicFramePr>
          <p:xfrm>
            <a:off x="1642" y="564"/>
            <a:ext cx="252" cy="204"/>
          </p:xfrm>
          <a:graphic>
            <a:graphicData uri="http://schemas.openxmlformats.org/presentationml/2006/ole">
              <mc:AlternateContent xmlns:mc="http://schemas.openxmlformats.org/markup-compatibility/2006">
                <mc:Choice xmlns:v="urn:schemas-microsoft-com:vml" Requires="v">
                  <p:oleObj spid="_x0000_s74806" r:id="rId13" imgW="268800" imgH="217600" progId="Equation.3">
                    <p:embed/>
                  </p:oleObj>
                </mc:Choice>
                <mc:Fallback>
                  <p:oleObj r:id="rId13" imgW="268800" imgH="2176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2" y="564"/>
                          <a:ext cx="252"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86" name="Text Box 36">
              <a:extLst>
                <a:ext uri="{FF2B5EF4-FFF2-40B4-BE49-F238E27FC236}">
                  <a16:creationId xmlns:a16="http://schemas.microsoft.com/office/drawing/2014/main" id="{E0E9BFCB-3FB5-4A22-A30C-6CEE95F24445}"/>
                </a:ext>
              </a:extLst>
            </p:cNvPr>
            <p:cNvSpPr txBox="1">
              <a:spLocks noChangeArrowheads="1"/>
            </p:cNvSpPr>
            <p:nvPr/>
          </p:nvSpPr>
          <p:spPr bwMode="auto">
            <a:xfrm>
              <a:off x="1251" y="160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74787" name="Text Box 37">
              <a:extLst>
                <a:ext uri="{FF2B5EF4-FFF2-40B4-BE49-F238E27FC236}">
                  <a16:creationId xmlns:a16="http://schemas.microsoft.com/office/drawing/2014/main" id="{4E2CF61A-D96B-4FDD-B233-C4F0F26C7BD5}"/>
                </a:ext>
              </a:extLst>
            </p:cNvPr>
            <p:cNvSpPr txBox="1">
              <a:spLocks noChangeArrowheads="1"/>
            </p:cNvSpPr>
            <p:nvPr/>
          </p:nvSpPr>
          <p:spPr bwMode="auto">
            <a:xfrm>
              <a:off x="1115" y="17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74788" name="Text Box 38">
              <a:extLst>
                <a:ext uri="{FF2B5EF4-FFF2-40B4-BE49-F238E27FC236}">
                  <a16:creationId xmlns:a16="http://schemas.microsoft.com/office/drawing/2014/main" id="{56A169BC-DD70-4222-8867-A7B5C489ABFB}"/>
                </a:ext>
              </a:extLst>
            </p:cNvPr>
            <p:cNvSpPr txBox="1">
              <a:spLocks noChangeArrowheads="1"/>
            </p:cNvSpPr>
            <p:nvPr/>
          </p:nvSpPr>
          <p:spPr bwMode="auto">
            <a:xfrm>
              <a:off x="2211" y="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74789" name="Text Box 39">
              <a:extLst>
                <a:ext uri="{FF2B5EF4-FFF2-40B4-BE49-F238E27FC236}">
                  <a16:creationId xmlns:a16="http://schemas.microsoft.com/office/drawing/2014/main" id="{736FCCAF-BD0E-4A4A-A785-C4AD4F223C35}"/>
                </a:ext>
              </a:extLst>
            </p:cNvPr>
            <p:cNvSpPr txBox="1">
              <a:spLocks noChangeArrowheads="1"/>
            </p:cNvSpPr>
            <p:nvPr/>
          </p:nvSpPr>
          <p:spPr bwMode="auto">
            <a:xfrm>
              <a:off x="1635" y="240"/>
              <a:ext cx="240"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74790" name="AutoShape 40">
              <a:extLst>
                <a:ext uri="{FF2B5EF4-FFF2-40B4-BE49-F238E27FC236}">
                  <a16:creationId xmlns:a16="http://schemas.microsoft.com/office/drawing/2014/main" id="{C9B9B785-59EF-444D-8F6B-0F924CD2197D}"/>
                </a:ext>
              </a:extLst>
            </p:cNvPr>
            <p:cNvSpPr>
              <a:spLocks noChangeArrowheads="1"/>
            </p:cNvSpPr>
            <p:nvPr/>
          </p:nvSpPr>
          <p:spPr bwMode="auto">
            <a:xfrm rot="2301362">
              <a:off x="1635" y="384"/>
              <a:ext cx="192" cy="144"/>
            </a:xfrm>
            <a:prstGeom prst="parallelogram">
              <a:avLst>
                <a:gd name="adj" fmla="val 33333"/>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91" name="Line 41">
              <a:extLst>
                <a:ext uri="{FF2B5EF4-FFF2-40B4-BE49-F238E27FC236}">
                  <a16:creationId xmlns:a16="http://schemas.microsoft.com/office/drawing/2014/main" id="{1E684B51-A731-474A-8550-62D7EC2F6EA1}"/>
                </a:ext>
              </a:extLst>
            </p:cNvPr>
            <p:cNvSpPr>
              <a:spLocks noChangeShapeType="1"/>
            </p:cNvSpPr>
            <p:nvPr/>
          </p:nvSpPr>
          <p:spPr bwMode="auto">
            <a:xfrm>
              <a:off x="1731" y="384"/>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2" name="Line 42">
              <a:extLst>
                <a:ext uri="{FF2B5EF4-FFF2-40B4-BE49-F238E27FC236}">
                  <a16:creationId xmlns:a16="http://schemas.microsoft.com/office/drawing/2014/main" id="{AE05BB4C-9C81-43F8-8C7D-C61566EFA6D0}"/>
                </a:ext>
              </a:extLst>
            </p:cNvPr>
            <p:cNvSpPr>
              <a:spLocks noChangeShapeType="1"/>
            </p:cNvSpPr>
            <p:nvPr/>
          </p:nvSpPr>
          <p:spPr bwMode="auto">
            <a:xfrm>
              <a:off x="1215" y="163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3" name="Line 43">
              <a:extLst>
                <a:ext uri="{FF2B5EF4-FFF2-40B4-BE49-F238E27FC236}">
                  <a16:creationId xmlns:a16="http://schemas.microsoft.com/office/drawing/2014/main" id="{C18FDAA9-272A-4F43-A315-A83E4394223B}"/>
                </a:ext>
              </a:extLst>
            </p:cNvPr>
            <p:cNvSpPr>
              <a:spLocks noChangeShapeType="1"/>
            </p:cNvSpPr>
            <p:nvPr/>
          </p:nvSpPr>
          <p:spPr bwMode="auto">
            <a:xfrm>
              <a:off x="1167" y="1776"/>
              <a:ext cx="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4" name="Line 44">
              <a:extLst>
                <a:ext uri="{FF2B5EF4-FFF2-40B4-BE49-F238E27FC236}">
                  <a16:creationId xmlns:a16="http://schemas.microsoft.com/office/drawing/2014/main" id="{78429AD2-5BAE-4E6F-BAF6-D8D90542C3AD}"/>
                </a:ext>
              </a:extLst>
            </p:cNvPr>
            <p:cNvSpPr>
              <a:spLocks noChangeShapeType="1"/>
            </p:cNvSpPr>
            <p:nvPr/>
          </p:nvSpPr>
          <p:spPr bwMode="auto">
            <a:xfrm>
              <a:off x="2187" y="432"/>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5" name="Oval 45">
              <a:extLst>
                <a:ext uri="{FF2B5EF4-FFF2-40B4-BE49-F238E27FC236}">
                  <a16:creationId xmlns:a16="http://schemas.microsoft.com/office/drawing/2014/main" id="{671C5A5E-6ED0-42E2-AA21-5FEC127EAC60}"/>
                </a:ext>
              </a:extLst>
            </p:cNvPr>
            <p:cNvSpPr>
              <a:spLocks noChangeArrowheads="1"/>
            </p:cNvSpPr>
            <p:nvPr/>
          </p:nvSpPr>
          <p:spPr bwMode="auto">
            <a:xfrm>
              <a:off x="2163" y="40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96" name="Oval 46">
              <a:extLst>
                <a:ext uri="{FF2B5EF4-FFF2-40B4-BE49-F238E27FC236}">
                  <a16:creationId xmlns:a16="http://schemas.microsoft.com/office/drawing/2014/main" id="{9162E8EC-8084-4493-A1B6-2AA64322C74A}"/>
                </a:ext>
              </a:extLst>
            </p:cNvPr>
            <p:cNvSpPr>
              <a:spLocks noChangeArrowheads="1"/>
            </p:cNvSpPr>
            <p:nvPr/>
          </p:nvSpPr>
          <p:spPr bwMode="auto">
            <a:xfrm>
              <a:off x="2163" y="1608"/>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97" name="Rectangle 47">
              <a:extLst>
                <a:ext uri="{FF2B5EF4-FFF2-40B4-BE49-F238E27FC236}">
                  <a16:creationId xmlns:a16="http://schemas.microsoft.com/office/drawing/2014/main" id="{10F24CA1-19DA-45A9-8BDF-C26E5589587E}"/>
                </a:ext>
              </a:extLst>
            </p:cNvPr>
            <p:cNvSpPr>
              <a:spLocks noChangeArrowheads="1"/>
            </p:cNvSpPr>
            <p:nvPr/>
          </p:nvSpPr>
          <p:spPr bwMode="auto">
            <a:xfrm rot="-5400000">
              <a:off x="2048" y="941"/>
              <a:ext cx="287" cy="95"/>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798" name="Text Box 48">
              <a:extLst>
                <a:ext uri="{FF2B5EF4-FFF2-40B4-BE49-F238E27FC236}">
                  <a16:creationId xmlns:a16="http://schemas.microsoft.com/office/drawing/2014/main" id="{F1DAEF7E-FF9D-4CC5-8809-1996A1849A4F}"/>
                </a:ext>
              </a:extLst>
            </p:cNvPr>
            <p:cNvSpPr txBox="1">
              <a:spLocks noChangeArrowheads="1"/>
            </p:cNvSpPr>
            <p:nvPr/>
          </p:nvSpPr>
          <p:spPr bwMode="auto">
            <a:xfrm>
              <a:off x="1857"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0000FF"/>
                  </a:solidFill>
                </a:rPr>
                <a:t>R</a:t>
              </a:r>
              <a:r>
                <a:rPr lang="en-US" altLang="zh-CN" baseline="-25000">
                  <a:solidFill>
                    <a:srgbClr val="0000FF"/>
                  </a:solidFill>
                </a:rPr>
                <a:t>C</a:t>
              </a:r>
              <a:endParaRPr lang="en-US" altLang="zh-CN" b="0">
                <a:solidFill>
                  <a:srgbClr val="0000FF"/>
                </a:solidFill>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dissolve">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blinds(horizontal)">
                                      <p:cBhvr>
                                        <p:cTn id="12"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558C61-BC54-4D11-8C49-3A0535D2D7C6}"/>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1267" name="Text Box 3">
            <a:extLst>
              <a:ext uri="{FF2B5EF4-FFF2-40B4-BE49-F238E27FC236}">
                <a16:creationId xmlns:a16="http://schemas.microsoft.com/office/drawing/2014/main" id="{68DDCCAF-E15B-47F1-A6DE-561A1C914180}"/>
              </a:ext>
            </a:extLst>
          </p:cNvPr>
          <p:cNvSpPr txBox="1">
            <a:spLocks noChangeArrowheads="1"/>
          </p:cNvSpPr>
          <p:nvPr/>
        </p:nvSpPr>
        <p:spPr bwMode="auto">
          <a:xfrm>
            <a:off x="76200" y="606425"/>
            <a:ext cx="2362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ea typeface=""/>
                <a:cs typeface=""/>
              </a:rPr>
              <a:t>四、通频带</a:t>
            </a:r>
            <a:endParaRPr lang="zh-CN" altLang="en-US" b="0">
              <a:solidFill>
                <a:srgbClr val="993300"/>
              </a:solidFill>
            </a:endParaRPr>
          </a:p>
        </p:txBody>
      </p:sp>
      <p:sp>
        <p:nvSpPr>
          <p:cNvPr id="11268" name="Text Box 4">
            <a:extLst>
              <a:ext uri="{FF2B5EF4-FFF2-40B4-BE49-F238E27FC236}">
                <a16:creationId xmlns:a16="http://schemas.microsoft.com/office/drawing/2014/main" id="{48046A2D-6663-44D3-BA19-896B86E67A9A}"/>
              </a:ext>
            </a:extLst>
          </p:cNvPr>
          <p:cNvSpPr txBox="1">
            <a:spLocks noChangeArrowheads="1"/>
          </p:cNvSpPr>
          <p:nvPr/>
        </p:nvSpPr>
        <p:spPr bwMode="auto">
          <a:xfrm>
            <a:off x="755650" y="5876925"/>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通频</a:t>
            </a:r>
            <a:r>
              <a:rPr lang="zh-CN" altLang="en-US">
                <a:solidFill>
                  <a:srgbClr val="993300"/>
                </a:solidFill>
                <a:ea typeface=""/>
                <a:cs typeface=""/>
              </a:rPr>
              <a:t>带</a:t>
            </a:r>
            <a:r>
              <a:rPr lang="zh-CN" altLang="en-US">
                <a:solidFill>
                  <a:srgbClr val="993300"/>
                </a:solidFill>
              </a:rPr>
              <a:t>越宽，表明放大电路对不同频率信号的适应能力越强。</a:t>
            </a:r>
          </a:p>
        </p:txBody>
      </p:sp>
      <p:grpSp>
        <p:nvGrpSpPr>
          <p:cNvPr id="11269" name="Group 5">
            <a:extLst>
              <a:ext uri="{FF2B5EF4-FFF2-40B4-BE49-F238E27FC236}">
                <a16:creationId xmlns:a16="http://schemas.microsoft.com/office/drawing/2014/main" id="{E0163C90-6F10-406F-8D61-74A8FCDA9B6E}"/>
              </a:ext>
            </a:extLst>
          </p:cNvPr>
          <p:cNvGrpSpPr>
            <a:grpSpLocks/>
          </p:cNvGrpSpPr>
          <p:nvPr/>
        </p:nvGrpSpPr>
        <p:grpSpPr bwMode="auto">
          <a:xfrm>
            <a:off x="539750" y="1123950"/>
            <a:ext cx="7258050" cy="4041775"/>
            <a:chOff x="0" y="0"/>
            <a:chExt cx="4572" cy="2545"/>
          </a:xfrm>
        </p:grpSpPr>
        <p:sp>
          <p:nvSpPr>
            <p:cNvPr id="11273" name="Line 6">
              <a:extLst>
                <a:ext uri="{FF2B5EF4-FFF2-40B4-BE49-F238E27FC236}">
                  <a16:creationId xmlns:a16="http://schemas.microsoft.com/office/drawing/2014/main" id="{6925A55D-6CC0-4CA7-A12C-EFF945B2B7A6}"/>
                </a:ext>
              </a:extLst>
            </p:cNvPr>
            <p:cNvSpPr>
              <a:spLocks noChangeShapeType="1"/>
            </p:cNvSpPr>
            <p:nvPr/>
          </p:nvSpPr>
          <p:spPr bwMode="auto">
            <a:xfrm>
              <a:off x="900" y="212"/>
              <a:ext cx="0" cy="184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74" name="Line 7">
              <a:extLst>
                <a:ext uri="{FF2B5EF4-FFF2-40B4-BE49-F238E27FC236}">
                  <a16:creationId xmlns:a16="http://schemas.microsoft.com/office/drawing/2014/main" id="{D1CD82E0-EBE4-41D2-ADC2-CCC9E6D2C603}"/>
                </a:ext>
              </a:extLst>
            </p:cNvPr>
            <p:cNvSpPr>
              <a:spLocks noChangeShapeType="1"/>
            </p:cNvSpPr>
            <p:nvPr/>
          </p:nvSpPr>
          <p:spPr bwMode="auto">
            <a:xfrm>
              <a:off x="828" y="1976"/>
              <a:ext cx="37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75" name="Text Box 8">
              <a:extLst>
                <a:ext uri="{FF2B5EF4-FFF2-40B4-BE49-F238E27FC236}">
                  <a16:creationId xmlns:a16="http://schemas.microsoft.com/office/drawing/2014/main" id="{0F52005A-6054-4659-958A-8048F6AC024C}"/>
                </a:ext>
              </a:extLst>
            </p:cNvPr>
            <p:cNvSpPr txBox="1">
              <a:spLocks noChangeArrowheads="1"/>
            </p:cNvSpPr>
            <p:nvPr/>
          </p:nvSpPr>
          <p:spPr bwMode="auto">
            <a:xfrm>
              <a:off x="372" y="0"/>
              <a:ext cx="5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t>A</a:t>
              </a:r>
              <a:r>
                <a:rPr lang="en-US" altLang="zh-CN" sz="2800" i="1" baseline="-25000"/>
                <a:t>u</a:t>
              </a:r>
              <a:endParaRPr lang="en-US" altLang="zh-CN" sz="2800"/>
            </a:p>
          </p:txBody>
        </p:sp>
        <p:grpSp>
          <p:nvGrpSpPr>
            <p:cNvPr id="11276" name="Group 9">
              <a:extLst>
                <a:ext uri="{FF2B5EF4-FFF2-40B4-BE49-F238E27FC236}">
                  <a16:creationId xmlns:a16="http://schemas.microsoft.com/office/drawing/2014/main" id="{C47C1C78-0A35-4A6E-8978-B80E479B505C}"/>
                </a:ext>
              </a:extLst>
            </p:cNvPr>
            <p:cNvGrpSpPr>
              <a:grpSpLocks/>
            </p:cNvGrpSpPr>
            <p:nvPr/>
          </p:nvGrpSpPr>
          <p:grpSpPr bwMode="auto">
            <a:xfrm>
              <a:off x="228" y="449"/>
              <a:ext cx="1548" cy="327"/>
              <a:chOff x="0" y="0"/>
              <a:chExt cx="1548" cy="327"/>
            </a:xfrm>
          </p:grpSpPr>
          <p:sp>
            <p:nvSpPr>
              <p:cNvPr id="2" name="Line 10">
                <a:extLst>
                  <a:ext uri="{FF2B5EF4-FFF2-40B4-BE49-F238E27FC236}">
                    <a16:creationId xmlns:a16="http://schemas.microsoft.com/office/drawing/2014/main" id="{8C33ADD0-FDAF-4FBC-B077-E874B206FFB0}"/>
                  </a:ext>
                </a:extLst>
              </p:cNvPr>
              <p:cNvSpPr>
                <a:spLocks noChangeShapeType="1"/>
              </p:cNvSpPr>
              <p:nvPr/>
            </p:nvSpPr>
            <p:spPr bwMode="auto">
              <a:xfrm flipH="1">
                <a:off x="636" y="327"/>
                <a:ext cx="912"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 name="Text Box 11">
                <a:extLst>
                  <a:ext uri="{FF2B5EF4-FFF2-40B4-BE49-F238E27FC236}">
                    <a16:creationId xmlns:a16="http://schemas.microsoft.com/office/drawing/2014/main" id="{6DB093EF-61B0-4F10-97BA-8AE119073A0F}"/>
                  </a:ext>
                </a:extLst>
              </p:cNvPr>
              <p:cNvSpPr txBox="1">
                <a:spLocks noChangeArrowheads="1"/>
              </p:cNvSpPr>
              <p:nvPr/>
            </p:nvSpPr>
            <p:spPr bwMode="auto">
              <a:xfrm>
                <a:off x="0" y="0"/>
                <a:ext cx="7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t>A</a:t>
                </a:r>
                <a:r>
                  <a:rPr lang="en-US" altLang="zh-CN" sz="2800" i="1" baseline="-25000"/>
                  <a:t>um</a:t>
                </a:r>
                <a:endParaRPr lang="en-US" altLang="zh-CN" sz="2800" i="1"/>
              </a:p>
            </p:txBody>
          </p:sp>
        </p:grpSp>
        <p:grpSp>
          <p:nvGrpSpPr>
            <p:cNvPr id="11277" name="Group 12">
              <a:extLst>
                <a:ext uri="{FF2B5EF4-FFF2-40B4-BE49-F238E27FC236}">
                  <a16:creationId xmlns:a16="http://schemas.microsoft.com/office/drawing/2014/main" id="{479CEA03-8571-4F5F-8423-74B20BA6682E}"/>
                </a:ext>
              </a:extLst>
            </p:cNvPr>
            <p:cNvGrpSpPr>
              <a:grpSpLocks/>
            </p:cNvGrpSpPr>
            <p:nvPr/>
          </p:nvGrpSpPr>
          <p:grpSpPr bwMode="auto">
            <a:xfrm>
              <a:off x="0" y="761"/>
              <a:ext cx="4044" cy="327"/>
              <a:chOff x="0" y="0"/>
              <a:chExt cx="4044" cy="327"/>
            </a:xfrm>
          </p:grpSpPr>
          <p:sp>
            <p:nvSpPr>
              <p:cNvPr id="11285" name="Line 13">
                <a:extLst>
                  <a:ext uri="{FF2B5EF4-FFF2-40B4-BE49-F238E27FC236}">
                    <a16:creationId xmlns:a16="http://schemas.microsoft.com/office/drawing/2014/main" id="{F5DEBB5B-5C31-436F-B891-FE5ED2F80662}"/>
                  </a:ext>
                </a:extLst>
              </p:cNvPr>
              <p:cNvSpPr>
                <a:spLocks noChangeShapeType="1"/>
              </p:cNvSpPr>
              <p:nvPr/>
            </p:nvSpPr>
            <p:spPr bwMode="auto">
              <a:xfrm>
                <a:off x="852" y="229"/>
                <a:ext cx="3192"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 name="Text Box 14">
                <a:extLst>
                  <a:ext uri="{FF2B5EF4-FFF2-40B4-BE49-F238E27FC236}">
                    <a16:creationId xmlns:a16="http://schemas.microsoft.com/office/drawing/2014/main" id="{750870E8-A7F2-4E55-BC2B-B40C3008E3ED}"/>
                  </a:ext>
                </a:extLst>
              </p:cNvPr>
              <p:cNvSpPr txBox="1">
                <a:spLocks noChangeArrowheads="1"/>
              </p:cNvSpPr>
              <p:nvPr/>
            </p:nvSpPr>
            <p:spPr bwMode="auto">
              <a:xfrm>
                <a:off x="0" y="0"/>
                <a:ext cx="8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t>0.7</a:t>
                </a:r>
                <a:r>
                  <a:rPr lang="en-US" altLang="zh-CN" sz="2800" i="1"/>
                  <a:t>A</a:t>
                </a:r>
                <a:r>
                  <a:rPr lang="en-US" altLang="zh-CN" sz="2800" i="1" baseline="-25000"/>
                  <a:t>um</a:t>
                </a:r>
                <a:endParaRPr lang="en-US" altLang="zh-CN" sz="2800"/>
              </a:p>
            </p:txBody>
          </p:sp>
        </p:grpSp>
        <p:sp>
          <p:nvSpPr>
            <p:cNvPr id="11278" name="Line 15">
              <a:extLst>
                <a:ext uri="{FF2B5EF4-FFF2-40B4-BE49-F238E27FC236}">
                  <a16:creationId xmlns:a16="http://schemas.microsoft.com/office/drawing/2014/main" id="{B299A5B1-EB35-41D8-B674-6178E215EDF4}"/>
                </a:ext>
              </a:extLst>
            </p:cNvPr>
            <p:cNvSpPr>
              <a:spLocks noChangeShapeType="1"/>
            </p:cNvSpPr>
            <p:nvPr/>
          </p:nvSpPr>
          <p:spPr bwMode="auto">
            <a:xfrm>
              <a:off x="1452" y="956"/>
              <a:ext cx="0" cy="1152"/>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79" name="Text Box 16">
              <a:extLst>
                <a:ext uri="{FF2B5EF4-FFF2-40B4-BE49-F238E27FC236}">
                  <a16:creationId xmlns:a16="http://schemas.microsoft.com/office/drawing/2014/main" id="{984BDBCE-E51D-41A4-AB2F-378A18CF2D33}"/>
                </a:ext>
              </a:extLst>
            </p:cNvPr>
            <p:cNvSpPr txBox="1">
              <a:spLocks noChangeArrowheads="1"/>
            </p:cNvSpPr>
            <p:nvPr/>
          </p:nvSpPr>
          <p:spPr bwMode="auto">
            <a:xfrm>
              <a:off x="1260" y="2052"/>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t>f</a:t>
              </a:r>
              <a:r>
                <a:rPr lang="en-US" altLang="zh-CN" sz="2800" i="1" baseline="-25000"/>
                <a:t>L</a:t>
              </a:r>
              <a:endParaRPr lang="en-US" altLang="zh-CN" sz="2800"/>
            </a:p>
          </p:txBody>
        </p:sp>
        <p:sp>
          <p:nvSpPr>
            <p:cNvPr id="11280" name="Text Box 17">
              <a:extLst>
                <a:ext uri="{FF2B5EF4-FFF2-40B4-BE49-F238E27FC236}">
                  <a16:creationId xmlns:a16="http://schemas.microsoft.com/office/drawing/2014/main" id="{55298B14-DA10-4AD7-B536-9DFEAD6E70C7}"/>
                </a:ext>
              </a:extLst>
            </p:cNvPr>
            <p:cNvSpPr txBox="1">
              <a:spLocks noChangeArrowheads="1"/>
            </p:cNvSpPr>
            <p:nvPr/>
          </p:nvSpPr>
          <p:spPr bwMode="auto">
            <a:xfrm>
              <a:off x="1596" y="2134"/>
              <a:ext cx="59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t>下限截止频率</a:t>
              </a:r>
              <a:endParaRPr lang="zh-CN" altLang="en-US" sz="1800">
                <a:solidFill>
                  <a:srgbClr val="FF3300"/>
                </a:solidFill>
              </a:endParaRPr>
            </a:p>
          </p:txBody>
        </p:sp>
        <p:sp>
          <p:nvSpPr>
            <p:cNvPr id="11281" name="Line 18">
              <a:extLst>
                <a:ext uri="{FF2B5EF4-FFF2-40B4-BE49-F238E27FC236}">
                  <a16:creationId xmlns:a16="http://schemas.microsoft.com/office/drawing/2014/main" id="{6EDE08D7-7F05-4A5A-8DC2-ADE5A5480D35}"/>
                </a:ext>
              </a:extLst>
            </p:cNvPr>
            <p:cNvSpPr>
              <a:spLocks noChangeShapeType="1"/>
            </p:cNvSpPr>
            <p:nvPr/>
          </p:nvSpPr>
          <p:spPr bwMode="auto">
            <a:xfrm>
              <a:off x="3816" y="944"/>
              <a:ext cx="0" cy="1152"/>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282" name="Text Box 19">
              <a:extLst>
                <a:ext uri="{FF2B5EF4-FFF2-40B4-BE49-F238E27FC236}">
                  <a16:creationId xmlns:a16="http://schemas.microsoft.com/office/drawing/2014/main" id="{7F13A31C-B1CF-4EEF-9AB2-ECE6E5118DFA}"/>
                </a:ext>
              </a:extLst>
            </p:cNvPr>
            <p:cNvSpPr txBox="1">
              <a:spLocks noChangeArrowheads="1"/>
            </p:cNvSpPr>
            <p:nvPr/>
          </p:nvSpPr>
          <p:spPr bwMode="auto">
            <a:xfrm>
              <a:off x="3660" y="2040"/>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t>f</a:t>
              </a:r>
              <a:r>
                <a:rPr lang="en-US" altLang="zh-CN" sz="2800" i="1" baseline="-25000"/>
                <a:t>H</a:t>
              </a:r>
              <a:endParaRPr lang="en-US" altLang="zh-CN" sz="2800"/>
            </a:p>
          </p:txBody>
        </p:sp>
        <p:sp>
          <p:nvSpPr>
            <p:cNvPr id="11283" name="Text Box 20">
              <a:extLst>
                <a:ext uri="{FF2B5EF4-FFF2-40B4-BE49-F238E27FC236}">
                  <a16:creationId xmlns:a16="http://schemas.microsoft.com/office/drawing/2014/main" id="{56BF08D1-3751-47ED-9134-6A232C293C25}"/>
                </a:ext>
              </a:extLst>
            </p:cNvPr>
            <p:cNvSpPr txBox="1">
              <a:spLocks noChangeArrowheads="1"/>
            </p:cNvSpPr>
            <p:nvPr/>
          </p:nvSpPr>
          <p:spPr bwMode="auto">
            <a:xfrm>
              <a:off x="3068" y="2103"/>
              <a:ext cx="688"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上限截止频率</a:t>
              </a:r>
              <a:endParaRPr lang="zh-CN" altLang="en-US" sz="2000">
                <a:solidFill>
                  <a:srgbClr val="FF3300"/>
                </a:solidFill>
              </a:endParaRPr>
            </a:p>
          </p:txBody>
        </p:sp>
        <p:sp>
          <p:nvSpPr>
            <p:cNvPr id="11284" name="未知">
              <a:extLst>
                <a:ext uri="{FF2B5EF4-FFF2-40B4-BE49-F238E27FC236}">
                  <a16:creationId xmlns:a16="http://schemas.microsoft.com/office/drawing/2014/main" id="{F04508F4-E90C-40F0-80D2-0B316854438D}"/>
                </a:ext>
              </a:extLst>
            </p:cNvPr>
            <p:cNvSpPr>
              <a:spLocks/>
            </p:cNvSpPr>
            <p:nvPr/>
          </p:nvSpPr>
          <p:spPr bwMode="auto">
            <a:xfrm>
              <a:off x="1224" y="767"/>
              <a:ext cx="2832" cy="825"/>
            </a:xfrm>
            <a:custGeom>
              <a:avLst/>
              <a:gdLst>
                <a:gd name="T0" fmla="*/ 0 w 2832"/>
                <a:gd name="T1" fmla="*/ 825 h 825"/>
                <a:gd name="T2" fmla="*/ 48 w 2832"/>
                <a:gd name="T3" fmla="*/ 633 h 825"/>
                <a:gd name="T4" fmla="*/ 160 w 2832"/>
                <a:gd name="T5" fmla="*/ 369 h 825"/>
                <a:gd name="T6" fmla="*/ 264 w 2832"/>
                <a:gd name="T7" fmla="*/ 185 h 825"/>
                <a:gd name="T8" fmla="*/ 384 w 2832"/>
                <a:gd name="T9" fmla="*/ 81 h 825"/>
                <a:gd name="T10" fmla="*/ 512 w 2832"/>
                <a:gd name="T11" fmla="*/ 25 h 825"/>
                <a:gd name="T12" fmla="*/ 648 w 2832"/>
                <a:gd name="T13" fmla="*/ 9 h 825"/>
                <a:gd name="T14" fmla="*/ 1744 w 2832"/>
                <a:gd name="T15" fmla="*/ 9 h 825"/>
                <a:gd name="T16" fmla="*/ 2176 w 2832"/>
                <a:gd name="T17" fmla="*/ 9 h 825"/>
                <a:gd name="T18" fmla="*/ 2408 w 2832"/>
                <a:gd name="T19" fmla="*/ 65 h 825"/>
                <a:gd name="T20" fmla="*/ 2536 w 2832"/>
                <a:gd name="T21" fmla="*/ 161 h 825"/>
                <a:gd name="T22" fmla="*/ 2632 w 2832"/>
                <a:gd name="T23" fmla="*/ 289 h 825"/>
                <a:gd name="T24" fmla="*/ 2784 w 2832"/>
                <a:gd name="T25" fmla="*/ 569 h 825"/>
                <a:gd name="T26" fmla="*/ 2832 w 2832"/>
                <a:gd name="T27" fmla="*/ 713 h 8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32" h="825">
                  <a:moveTo>
                    <a:pt x="0" y="825"/>
                  </a:moveTo>
                  <a:cubicBezTo>
                    <a:pt x="10" y="767"/>
                    <a:pt x="21" y="709"/>
                    <a:pt x="48" y="633"/>
                  </a:cubicBezTo>
                  <a:cubicBezTo>
                    <a:pt x="75" y="557"/>
                    <a:pt x="124" y="444"/>
                    <a:pt x="160" y="369"/>
                  </a:cubicBezTo>
                  <a:cubicBezTo>
                    <a:pt x="196" y="294"/>
                    <a:pt x="227" y="233"/>
                    <a:pt x="264" y="185"/>
                  </a:cubicBezTo>
                  <a:cubicBezTo>
                    <a:pt x="301" y="137"/>
                    <a:pt x="343" y="108"/>
                    <a:pt x="384" y="81"/>
                  </a:cubicBezTo>
                  <a:cubicBezTo>
                    <a:pt x="425" y="54"/>
                    <a:pt x="468" y="37"/>
                    <a:pt x="512" y="25"/>
                  </a:cubicBezTo>
                  <a:cubicBezTo>
                    <a:pt x="556" y="13"/>
                    <a:pt x="443" y="12"/>
                    <a:pt x="648" y="9"/>
                  </a:cubicBezTo>
                  <a:cubicBezTo>
                    <a:pt x="853" y="6"/>
                    <a:pt x="1489" y="9"/>
                    <a:pt x="1744" y="9"/>
                  </a:cubicBezTo>
                  <a:cubicBezTo>
                    <a:pt x="1999" y="9"/>
                    <a:pt x="2065" y="0"/>
                    <a:pt x="2176" y="9"/>
                  </a:cubicBezTo>
                  <a:cubicBezTo>
                    <a:pt x="2287" y="18"/>
                    <a:pt x="2348" y="40"/>
                    <a:pt x="2408" y="65"/>
                  </a:cubicBezTo>
                  <a:cubicBezTo>
                    <a:pt x="2468" y="90"/>
                    <a:pt x="2499" y="124"/>
                    <a:pt x="2536" y="161"/>
                  </a:cubicBezTo>
                  <a:cubicBezTo>
                    <a:pt x="2573" y="198"/>
                    <a:pt x="2591" y="221"/>
                    <a:pt x="2632" y="289"/>
                  </a:cubicBezTo>
                  <a:cubicBezTo>
                    <a:pt x="2673" y="357"/>
                    <a:pt x="2751" y="498"/>
                    <a:pt x="2784" y="569"/>
                  </a:cubicBezTo>
                  <a:cubicBezTo>
                    <a:pt x="2817" y="640"/>
                    <a:pt x="2822" y="683"/>
                    <a:pt x="2832" y="713"/>
                  </a:cubicBezTo>
                </a:path>
              </a:pathLst>
            </a:custGeom>
            <a:noFill/>
            <a:ln w="28575" cap="flat"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6" name="AutoShape 22">
            <a:extLst>
              <a:ext uri="{FF2B5EF4-FFF2-40B4-BE49-F238E27FC236}">
                <a16:creationId xmlns:a16="http://schemas.microsoft.com/office/drawing/2014/main" id="{2B245B4A-7FE5-4D00-9C9A-4E97BEC2443B}"/>
              </a:ext>
            </a:extLst>
          </p:cNvPr>
          <p:cNvSpPr>
            <a:spLocks noChangeArrowheads="1"/>
          </p:cNvSpPr>
          <p:nvPr/>
        </p:nvSpPr>
        <p:spPr bwMode="auto">
          <a:xfrm>
            <a:off x="5076825" y="928688"/>
            <a:ext cx="3556000" cy="1512887"/>
          </a:xfrm>
          <a:prstGeom prst="wedgeRoundRectCallout">
            <a:avLst>
              <a:gd name="adj1" fmla="val -87995"/>
              <a:gd name="adj2" fmla="val 44509"/>
              <a:gd name="adj3" fmla="val 16667"/>
            </a:avLst>
          </a:prstGeom>
          <a:noFill/>
          <a:ln w="3810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放大倍数随频率变化曲线</a:t>
            </a:r>
            <a:r>
              <a:rPr lang="en-US" altLang="zh-CN" sz="2800">
                <a:solidFill>
                  <a:srgbClr val="FF0000"/>
                </a:solidFill>
                <a:ea typeface="楷体_GB2312" pitchFamily="1" charset="-122"/>
              </a:rPr>
              <a:t>——</a:t>
            </a:r>
            <a:r>
              <a:rPr lang="zh-CN" altLang="en-US" sz="2800">
                <a:solidFill>
                  <a:srgbClr val="FF0000"/>
                </a:solidFill>
                <a:ea typeface="楷体_GB2312" pitchFamily="1" charset="-122"/>
              </a:rPr>
              <a:t>幅频特性曲线</a:t>
            </a:r>
          </a:p>
        </p:txBody>
      </p:sp>
      <p:sp>
        <p:nvSpPr>
          <p:cNvPr id="11287" name="Text Box 23">
            <a:extLst>
              <a:ext uri="{FF2B5EF4-FFF2-40B4-BE49-F238E27FC236}">
                <a16:creationId xmlns:a16="http://schemas.microsoft.com/office/drawing/2014/main" id="{E1B2DA35-2E9F-43C9-95CB-19BE905D963F}"/>
              </a:ext>
            </a:extLst>
          </p:cNvPr>
          <p:cNvSpPr txBox="1">
            <a:spLocks noChangeArrowheads="1"/>
          </p:cNvSpPr>
          <p:nvPr/>
        </p:nvSpPr>
        <p:spPr bwMode="auto">
          <a:xfrm>
            <a:off x="971550" y="5300663"/>
            <a:ext cx="2000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t>通频带：</a:t>
            </a:r>
          </a:p>
        </p:txBody>
      </p:sp>
      <p:sp>
        <p:nvSpPr>
          <p:cNvPr id="11288" name="Text Box 24">
            <a:extLst>
              <a:ext uri="{FF2B5EF4-FFF2-40B4-BE49-F238E27FC236}">
                <a16:creationId xmlns:a16="http://schemas.microsoft.com/office/drawing/2014/main" id="{6DF29ABF-500F-4E9B-AD5D-B53512A6F8EF}"/>
              </a:ext>
            </a:extLst>
          </p:cNvPr>
          <p:cNvSpPr txBox="1">
            <a:spLocks noChangeArrowheads="1"/>
          </p:cNvSpPr>
          <p:nvPr/>
        </p:nvSpPr>
        <p:spPr bwMode="auto">
          <a:xfrm>
            <a:off x="2916238" y="5157788"/>
            <a:ext cx="2368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i="1"/>
              <a:t>f</a:t>
            </a:r>
            <a:r>
              <a:rPr lang="en-US" altLang="zh-CN" sz="3600" i="1" baseline="-25000"/>
              <a:t>bw</a:t>
            </a:r>
            <a:r>
              <a:rPr lang="en-US" altLang="zh-CN" sz="3600"/>
              <a:t>=</a:t>
            </a:r>
            <a:r>
              <a:rPr lang="en-US" altLang="zh-CN" sz="3600" i="1"/>
              <a:t>f</a:t>
            </a:r>
            <a:r>
              <a:rPr lang="en-US" altLang="zh-CN" sz="3600" i="1" baseline="-25000"/>
              <a:t>H </a:t>
            </a:r>
            <a:r>
              <a:rPr lang="en-US" altLang="zh-CN" sz="3600"/>
              <a:t>– </a:t>
            </a:r>
            <a:r>
              <a:rPr lang="en-US" altLang="zh-CN" sz="3600" i="1"/>
              <a:t>f</a:t>
            </a:r>
            <a:r>
              <a:rPr lang="en-US" altLang="zh-CN" sz="3600" i="1" baseline="-25000"/>
              <a:t>L</a:t>
            </a:r>
            <a:endParaRPr lang="en-US" altLang="zh-CN" sz="3600" i="1"/>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86"/>
                                        </p:tgtEl>
                                        <p:attrNameLst>
                                          <p:attrName>style.visibility</p:attrName>
                                        </p:attrNameLst>
                                      </p:cBhvr>
                                      <p:to>
                                        <p:strVal val="visible"/>
                                      </p:to>
                                    </p:set>
                                    <p:animEffect transition="in" filter="slide(fromTop)">
                                      <p:cBhvr>
                                        <p:cTn id="7" dur="500"/>
                                        <p:tgtEl>
                                          <p:spTgt spid="11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87">
                                            <p:txEl>
                                              <p:pRg st="0" end="0"/>
                                            </p:txEl>
                                          </p:spTgt>
                                        </p:tgtEl>
                                        <p:attrNameLst>
                                          <p:attrName>style.visibility</p:attrName>
                                        </p:attrNameLst>
                                      </p:cBhvr>
                                      <p:to>
                                        <p:strVal val="visible"/>
                                      </p:to>
                                    </p:set>
                                    <p:animEffect transition="in" filter="wipe(left)">
                                      <p:cBhvr>
                                        <p:cTn id="12" dur="500"/>
                                        <p:tgtEl>
                                          <p:spTgt spid="11287">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288">
                                            <p:txEl>
                                              <p:pRg st="0" end="0"/>
                                            </p:txEl>
                                          </p:spTgt>
                                        </p:tgtEl>
                                        <p:attrNameLst>
                                          <p:attrName>style.visibility</p:attrName>
                                        </p:attrNameLst>
                                      </p:cBhvr>
                                      <p:to>
                                        <p:strVal val="visible"/>
                                      </p:to>
                                    </p:set>
                                    <p:animEffect transition="in" filter="wipe(left)">
                                      <p:cBhvr>
                                        <p:cTn id="16" dur="500"/>
                                        <p:tgtEl>
                                          <p:spTgt spid="1128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268">
                                            <p:txEl>
                                              <p:pRg st="0" end="0"/>
                                            </p:txEl>
                                          </p:spTgt>
                                        </p:tgtEl>
                                        <p:attrNameLst>
                                          <p:attrName>style.visibility</p:attrName>
                                        </p:attrNameLst>
                                      </p:cBhvr>
                                      <p:to>
                                        <p:strVal val="visible"/>
                                      </p:to>
                                    </p:set>
                                    <p:animEffect transition="in" filter="box(out)">
                                      <p:cBhvr>
                                        <p:cTn id="21" dur="500"/>
                                        <p:tgtEl>
                                          <p:spTgt spid="11268">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p:bldP spid="11286" grpId="0" bldLvl="0" animBg="1" autoUpdateAnimBg="0"/>
      <p:bldP spid="11287" grpId="0" build="p" autoUpdateAnimBg="0"/>
      <p:bldP spid="11288"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845BC6F1-7D8D-47C8-973C-EFB9696FE6DC}"/>
              </a:ext>
            </a:extLst>
          </p:cNvPr>
          <p:cNvSpPr txBox="1">
            <a:spLocks noChangeArrowheads="1"/>
          </p:cNvSpPr>
          <p:nvPr/>
        </p:nvSpPr>
        <p:spPr bwMode="auto">
          <a:xfrm>
            <a:off x="0" y="6858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四、输入电阻</a:t>
            </a:r>
          </a:p>
        </p:txBody>
      </p:sp>
      <p:graphicFrame>
        <p:nvGraphicFramePr>
          <p:cNvPr id="75779" name="Object 3">
            <a:extLst>
              <a:ext uri="{FF2B5EF4-FFF2-40B4-BE49-F238E27FC236}">
                <a16:creationId xmlns:a16="http://schemas.microsoft.com/office/drawing/2014/main" id="{AEF2A041-889A-48C0-8B87-1C62CE39C636}"/>
              </a:ext>
            </a:extLst>
          </p:cNvPr>
          <p:cNvGraphicFramePr>
            <a:graphicFrameLocks noChangeAspect="1"/>
          </p:cNvGraphicFramePr>
          <p:nvPr/>
        </p:nvGraphicFramePr>
        <p:xfrm>
          <a:off x="2840038" y="762000"/>
          <a:ext cx="4627562" cy="1651000"/>
        </p:xfrm>
        <a:graphic>
          <a:graphicData uri="http://schemas.openxmlformats.org/presentationml/2006/ole">
            <mc:AlternateContent xmlns:mc="http://schemas.openxmlformats.org/markup-compatibility/2006">
              <mc:Choice xmlns:v="urn:schemas-microsoft-com:vml" Requires="v">
                <p:oleObj spid="_x0000_s75782" r:id="rId3" imgW="2679700" imgH="914400" progId="Equation.3">
                  <p:embed/>
                </p:oleObj>
              </mc:Choice>
              <mc:Fallback>
                <p:oleObj r:id="rId3" imgW="267970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038" y="762000"/>
                        <a:ext cx="4627562"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0" name="Text Box 4">
            <a:extLst>
              <a:ext uri="{FF2B5EF4-FFF2-40B4-BE49-F238E27FC236}">
                <a16:creationId xmlns:a16="http://schemas.microsoft.com/office/drawing/2014/main" id="{1E9DD604-BD1A-48DD-96BB-80ECFD08A9D0}"/>
              </a:ext>
            </a:extLst>
          </p:cNvPr>
          <p:cNvSpPr txBox="1">
            <a:spLocks noChangeArrowheads="1"/>
          </p:cNvSpPr>
          <p:nvPr/>
        </p:nvSpPr>
        <p:spPr bwMode="auto">
          <a:xfrm>
            <a:off x="76200" y="2209800"/>
            <a:ext cx="4191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五、输出电阻</a:t>
            </a:r>
          </a:p>
          <a:p>
            <a:pPr eaLnBrk="1" hangingPunct="1">
              <a:spcBef>
                <a:spcPct val="50000"/>
              </a:spcBef>
            </a:pPr>
            <a:r>
              <a:rPr lang="en-US" altLang="zh-CN" sz="2600" i="1">
                <a:solidFill>
                  <a:srgbClr val="FF3300"/>
                </a:solidFill>
              </a:rPr>
              <a:t>                              R</a:t>
            </a:r>
            <a:r>
              <a:rPr lang="en-US" altLang="zh-CN" sz="2600" baseline="-25000">
                <a:solidFill>
                  <a:srgbClr val="FF3300"/>
                </a:solidFill>
              </a:rPr>
              <a:t>o</a:t>
            </a:r>
            <a:r>
              <a:rPr lang="en-US" altLang="zh-CN" sz="2600">
                <a:solidFill>
                  <a:srgbClr val="FF3300"/>
                </a:solidFill>
              </a:rPr>
              <a:t> </a:t>
            </a:r>
            <a:r>
              <a:rPr lang="en-US" altLang="zh-CN" sz="2600">
                <a:solidFill>
                  <a:srgbClr val="FF3300"/>
                </a:solidFill>
                <a:latin typeface="Symbol" panose="05050102010706020507" pitchFamily="18" charset="2"/>
              </a:rPr>
              <a:t>=</a:t>
            </a:r>
            <a:r>
              <a:rPr lang="zh-CN" altLang="en-US" sz="2600">
                <a:solidFill>
                  <a:srgbClr val="FF3300"/>
                </a:solidFill>
              </a:rPr>
              <a:t> </a:t>
            </a:r>
            <a:r>
              <a:rPr lang="en-US" altLang="zh-CN" sz="2600" i="1">
                <a:solidFill>
                  <a:srgbClr val="FF3300"/>
                </a:solidFill>
              </a:rPr>
              <a:t>R</a:t>
            </a:r>
            <a:r>
              <a:rPr lang="en-US" altLang="zh-CN" sz="2600" baseline="-25000">
                <a:solidFill>
                  <a:srgbClr val="FF3300"/>
                </a:solidFill>
              </a:rPr>
              <a:t>C</a:t>
            </a:r>
            <a:endParaRPr lang="zh-CN" altLang="en-US" sz="2600" baseline="-25000">
              <a:solidFill>
                <a:srgbClr val="FF3300"/>
              </a:solidFill>
            </a:endParaRPr>
          </a:p>
        </p:txBody>
      </p:sp>
      <p:sp>
        <p:nvSpPr>
          <p:cNvPr id="75781" name="Rectangle 5">
            <a:extLst>
              <a:ext uri="{FF2B5EF4-FFF2-40B4-BE49-F238E27FC236}">
                <a16:creationId xmlns:a16="http://schemas.microsoft.com/office/drawing/2014/main" id="{09E304C2-7718-4358-9B69-08E99A88B588}"/>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dissolve">
                                      <p:cBhvr>
                                        <p:cTn id="7" dur="500"/>
                                        <p:tgtEl>
                                          <p:spTgt spid="75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dissolve">
                                      <p:cBhvr>
                                        <p:cTn id="1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6604BDBC-CA87-41D9-8E06-7F0176323EC7}"/>
              </a:ext>
            </a:extLst>
          </p:cNvPr>
          <p:cNvSpPr txBox="1">
            <a:spLocks noChangeArrowheads="1"/>
          </p:cNvSpPr>
          <p:nvPr/>
        </p:nvSpPr>
        <p:spPr bwMode="auto">
          <a:xfrm>
            <a:off x="1219200" y="65405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2.5.3　三种基本组态的比较</a:t>
            </a:r>
          </a:p>
        </p:txBody>
      </p:sp>
      <p:sp>
        <p:nvSpPr>
          <p:cNvPr id="76803" name="Line 3">
            <a:extLst>
              <a:ext uri="{FF2B5EF4-FFF2-40B4-BE49-F238E27FC236}">
                <a16:creationId xmlns:a16="http://schemas.microsoft.com/office/drawing/2014/main" id="{69EDCBC2-A99E-4A4F-8CDC-D87C11FFDCA9}"/>
              </a:ext>
            </a:extLst>
          </p:cNvPr>
          <p:cNvSpPr>
            <a:spLocks noChangeShapeType="1"/>
          </p:cNvSpPr>
          <p:nvPr/>
        </p:nvSpPr>
        <p:spPr bwMode="auto">
          <a:xfrm>
            <a:off x="381000" y="1216025"/>
            <a:ext cx="0" cy="838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4" name="Line 4">
            <a:extLst>
              <a:ext uri="{FF2B5EF4-FFF2-40B4-BE49-F238E27FC236}">
                <a16:creationId xmlns:a16="http://schemas.microsoft.com/office/drawing/2014/main" id="{C358D0A4-1E58-4C59-A6E2-7CC31704F9AE}"/>
              </a:ext>
            </a:extLst>
          </p:cNvPr>
          <p:cNvSpPr>
            <a:spLocks noChangeShapeType="1"/>
          </p:cNvSpPr>
          <p:nvPr/>
        </p:nvSpPr>
        <p:spPr bwMode="auto">
          <a:xfrm>
            <a:off x="8686800" y="1216025"/>
            <a:ext cx="0" cy="838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5" name="Line 5">
            <a:extLst>
              <a:ext uri="{FF2B5EF4-FFF2-40B4-BE49-F238E27FC236}">
                <a16:creationId xmlns:a16="http://schemas.microsoft.com/office/drawing/2014/main" id="{21C8023D-C198-4E0F-9685-482822BE4C54}"/>
              </a:ext>
            </a:extLst>
          </p:cNvPr>
          <p:cNvSpPr>
            <a:spLocks noChangeShapeType="1"/>
          </p:cNvSpPr>
          <p:nvPr/>
        </p:nvSpPr>
        <p:spPr bwMode="auto">
          <a:xfrm>
            <a:off x="381000" y="2054225"/>
            <a:ext cx="0" cy="2057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6" name="Line 6">
            <a:extLst>
              <a:ext uri="{FF2B5EF4-FFF2-40B4-BE49-F238E27FC236}">
                <a16:creationId xmlns:a16="http://schemas.microsoft.com/office/drawing/2014/main" id="{00F3BCDE-B77F-49C5-8A27-8A8C87ACEE71}"/>
              </a:ext>
            </a:extLst>
          </p:cNvPr>
          <p:cNvSpPr>
            <a:spLocks noChangeShapeType="1"/>
          </p:cNvSpPr>
          <p:nvPr/>
        </p:nvSpPr>
        <p:spPr bwMode="auto">
          <a:xfrm>
            <a:off x="381000" y="4111625"/>
            <a:ext cx="0" cy="838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7" name="Line 7">
            <a:extLst>
              <a:ext uri="{FF2B5EF4-FFF2-40B4-BE49-F238E27FC236}">
                <a16:creationId xmlns:a16="http://schemas.microsoft.com/office/drawing/2014/main" id="{C4BF444E-515D-4651-A203-95AA1F95FCDA}"/>
              </a:ext>
            </a:extLst>
          </p:cNvPr>
          <p:cNvSpPr>
            <a:spLocks noChangeShapeType="1"/>
          </p:cNvSpPr>
          <p:nvPr/>
        </p:nvSpPr>
        <p:spPr bwMode="auto">
          <a:xfrm>
            <a:off x="381000" y="4949825"/>
            <a:ext cx="0" cy="1447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8" name="Line 8">
            <a:extLst>
              <a:ext uri="{FF2B5EF4-FFF2-40B4-BE49-F238E27FC236}">
                <a16:creationId xmlns:a16="http://schemas.microsoft.com/office/drawing/2014/main" id="{022883DC-1426-4CB2-9931-7CD98ED1B498}"/>
              </a:ext>
            </a:extLst>
          </p:cNvPr>
          <p:cNvSpPr>
            <a:spLocks noChangeShapeType="1"/>
          </p:cNvSpPr>
          <p:nvPr/>
        </p:nvSpPr>
        <p:spPr bwMode="auto">
          <a:xfrm>
            <a:off x="8686800" y="2054225"/>
            <a:ext cx="0" cy="2057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9" name="Line 9">
            <a:extLst>
              <a:ext uri="{FF2B5EF4-FFF2-40B4-BE49-F238E27FC236}">
                <a16:creationId xmlns:a16="http://schemas.microsoft.com/office/drawing/2014/main" id="{3BA116B8-D9E0-4064-A90E-ECB6FDB2857B}"/>
              </a:ext>
            </a:extLst>
          </p:cNvPr>
          <p:cNvSpPr>
            <a:spLocks noChangeShapeType="1"/>
          </p:cNvSpPr>
          <p:nvPr/>
        </p:nvSpPr>
        <p:spPr bwMode="auto">
          <a:xfrm>
            <a:off x="8686800" y="4111625"/>
            <a:ext cx="0" cy="838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Line 10">
            <a:extLst>
              <a:ext uri="{FF2B5EF4-FFF2-40B4-BE49-F238E27FC236}">
                <a16:creationId xmlns:a16="http://schemas.microsoft.com/office/drawing/2014/main" id="{17736811-445B-41A1-AF37-27E8519A96C3}"/>
              </a:ext>
            </a:extLst>
          </p:cNvPr>
          <p:cNvSpPr>
            <a:spLocks noChangeShapeType="1"/>
          </p:cNvSpPr>
          <p:nvPr/>
        </p:nvSpPr>
        <p:spPr bwMode="auto">
          <a:xfrm>
            <a:off x="8686800" y="4949825"/>
            <a:ext cx="0" cy="1447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811" name="Group 11">
            <a:extLst>
              <a:ext uri="{FF2B5EF4-FFF2-40B4-BE49-F238E27FC236}">
                <a16:creationId xmlns:a16="http://schemas.microsoft.com/office/drawing/2014/main" id="{504632C2-8FDF-4670-8F44-EA52695B73B2}"/>
              </a:ext>
            </a:extLst>
          </p:cNvPr>
          <p:cNvGrpSpPr>
            <a:grpSpLocks/>
          </p:cNvGrpSpPr>
          <p:nvPr/>
        </p:nvGrpSpPr>
        <p:grpSpPr bwMode="auto">
          <a:xfrm>
            <a:off x="342900" y="1196975"/>
            <a:ext cx="8766175" cy="5203825"/>
            <a:chOff x="0" y="0"/>
            <a:chExt cx="5522" cy="3278"/>
          </a:xfrm>
        </p:grpSpPr>
        <p:sp>
          <p:nvSpPr>
            <p:cNvPr id="76813" name="Rectangle 12">
              <a:extLst>
                <a:ext uri="{FF2B5EF4-FFF2-40B4-BE49-F238E27FC236}">
                  <a16:creationId xmlns:a16="http://schemas.microsoft.com/office/drawing/2014/main" id="{4BF7ED09-7C8B-4C4A-BD24-5440CB1CA21D}"/>
                </a:ext>
              </a:extLst>
            </p:cNvPr>
            <p:cNvSpPr>
              <a:spLocks noChangeArrowheads="1"/>
            </p:cNvSpPr>
            <p:nvPr/>
          </p:nvSpPr>
          <p:spPr bwMode="auto">
            <a:xfrm>
              <a:off x="3864" y="2364"/>
              <a:ext cx="14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000"/>
                <a:t>　大</a:t>
              </a:r>
              <a:r>
                <a:rPr lang="en-US" altLang="zh-CN" sz="2000">
                  <a:latin typeface="宋体" panose="02010600030101010101" pitchFamily="2" charset="-122"/>
                </a:rPr>
                <a:t>(</a:t>
              </a:r>
              <a:r>
                <a:rPr lang="zh-CN" altLang="en-US" sz="2000">
                  <a:latin typeface="宋体" panose="02010600030101010101" pitchFamily="2" charset="-122"/>
                </a:rPr>
                <a:t>数值同共射电路，但同相</a:t>
              </a:r>
              <a:r>
                <a:rPr lang="en-US" altLang="zh-CN" sz="2000">
                  <a:latin typeface="宋体" panose="02010600030101010101" pitchFamily="2" charset="-122"/>
                </a:rPr>
                <a:t>)</a:t>
              </a:r>
            </a:p>
          </p:txBody>
        </p:sp>
        <p:sp>
          <p:nvSpPr>
            <p:cNvPr id="76814" name="Rectangle 13">
              <a:extLst>
                <a:ext uri="{FF2B5EF4-FFF2-40B4-BE49-F238E27FC236}">
                  <a16:creationId xmlns:a16="http://schemas.microsoft.com/office/drawing/2014/main" id="{8146A0C2-0020-475C-8E81-B810819E88D3}"/>
                </a:ext>
              </a:extLst>
            </p:cNvPr>
            <p:cNvSpPr>
              <a:spLocks noChangeArrowheads="1"/>
            </p:cNvSpPr>
            <p:nvPr/>
          </p:nvSpPr>
          <p:spPr bwMode="auto">
            <a:xfrm>
              <a:off x="2184" y="2414"/>
              <a:ext cx="168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a:t>小</a:t>
              </a:r>
              <a:r>
                <a:rPr lang="en-US" altLang="zh-CN" sz="2000">
                  <a:latin typeface="宋体" panose="02010600030101010101" pitchFamily="2" charset="-122"/>
                </a:rPr>
                <a:t>(</a:t>
              </a:r>
              <a:r>
                <a:rPr lang="zh-CN" altLang="en-US" sz="2000">
                  <a:latin typeface="宋体" panose="02010600030101010101" pitchFamily="2" charset="-122"/>
                </a:rPr>
                <a:t>小于、近于</a:t>
              </a:r>
              <a:r>
                <a:rPr lang="zh-CN" altLang="en-US" sz="2000"/>
                <a:t> </a:t>
              </a:r>
              <a:r>
                <a:rPr lang="en-US" altLang="zh-CN" sz="2000"/>
                <a:t>1 </a:t>
              </a:r>
              <a:r>
                <a:rPr lang="en-US" altLang="zh-CN" sz="2000">
                  <a:latin typeface="宋体" panose="02010600030101010101" pitchFamily="2" charset="-122"/>
                </a:rPr>
                <a:t>)</a:t>
              </a:r>
            </a:p>
          </p:txBody>
        </p:sp>
        <p:sp>
          <p:nvSpPr>
            <p:cNvPr id="76815" name="Rectangle 14">
              <a:extLst>
                <a:ext uri="{FF2B5EF4-FFF2-40B4-BE49-F238E27FC236}">
                  <a16:creationId xmlns:a16="http://schemas.microsoft.com/office/drawing/2014/main" id="{97E9947D-C300-4010-87B0-A0027173C71E}"/>
                </a:ext>
              </a:extLst>
            </p:cNvPr>
            <p:cNvSpPr>
              <a:spLocks noChangeArrowheads="1"/>
            </p:cNvSpPr>
            <p:nvPr/>
          </p:nvSpPr>
          <p:spPr bwMode="auto">
            <a:xfrm>
              <a:off x="600" y="2412"/>
              <a:ext cx="1584"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a:t>大</a:t>
              </a:r>
              <a:r>
                <a:rPr lang="en-US" altLang="zh-CN" sz="2000">
                  <a:latin typeface="宋体" panose="02010600030101010101" pitchFamily="2" charset="-122"/>
                </a:rPr>
                <a:t>(</a:t>
              </a:r>
              <a:r>
                <a:rPr lang="zh-CN" altLang="en-US" sz="2000"/>
                <a:t>十几 </a:t>
              </a:r>
              <a:r>
                <a:rPr lang="en-US" altLang="zh-CN" sz="2000"/>
                <a:t>~ </a:t>
              </a:r>
              <a:r>
                <a:rPr lang="zh-CN" altLang="en-US" sz="2000"/>
                <a:t>一几百</a:t>
              </a:r>
              <a:r>
                <a:rPr lang="en-US" altLang="zh-CN" sz="2000">
                  <a:latin typeface="宋体" panose="02010600030101010101" pitchFamily="2" charset="-122"/>
                </a:rPr>
                <a:t>)</a:t>
              </a:r>
            </a:p>
            <a:p>
              <a:pPr eaLnBrk="1" hangingPunct="1">
                <a:buFontTx/>
                <a:buNone/>
              </a:pPr>
              <a:endParaRPr lang="en-US" altLang="zh-CN" sz="2800" b="0"/>
            </a:p>
          </p:txBody>
        </p:sp>
        <p:sp>
          <p:nvSpPr>
            <p:cNvPr id="76816" name="Rectangle 15">
              <a:extLst>
                <a:ext uri="{FF2B5EF4-FFF2-40B4-BE49-F238E27FC236}">
                  <a16:creationId xmlns:a16="http://schemas.microsoft.com/office/drawing/2014/main" id="{970EADE2-E23D-43D1-B895-47419300E032}"/>
                </a:ext>
              </a:extLst>
            </p:cNvPr>
            <p:cNvSpPr>
              <a:spLocks noChangeArrowheads="1"/>
            </p:cNvSpPr>
            <p:nvPr/>
          </p:nvSpPr>
          <p:spPr bwMode="auto">
            <a:xfrm>
              <a:off x="72" y="2364"/>
              <a:ext cx="528"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17" name="Rectangle 16">
              <a:extLst>
                <a:ext uri="{FF2B5EF4-FFF2-40B4-BE49-F238E27FC236}">
                  <a16:creationId xmlns:a16="http://schemas.microsoft.com/office/drawing/2014/main" id="{A54C7D8E-6796-4DD4-8C02-23F38B8E326F}"/>
                </a:ext>
              </a:extLst>
            </p:cNvPr>
            <p:cNvSpPr>
              <a:spLocks noChangeArrowheads="1"/>
            </p:cNvSpPr>
            <p:nvPr/>
          </p:nvSpPr>
          <p:spPr bwMode="auto">
            <a:xfrm>
              <a:off x="3864" y="1836"/>
              <a:ext cx="144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        </a:t>
              </a:r>
              <a:r>
                <a:rPr lang="zh-CN" altLang="en-US" sz="2000"/>
                <a:t>小</a:t>
              </a:r>
            </a:p>
          </p:txBody>
        </p:sp>
        <p:sp>
          <p:nvSpPr>
            <p:cNvPr id="76818" name="Rectangle 17">
              <a:extLst>
                <a:ext uri="{FF2B5EF4-FFF2-40B4-BE49-F238E27FC236}">
                  <a16:creationId xmlns:a16="http://schemas.microsoft.com/office/drawing/2014/main" id="{DAE871C3-6BF7-4EF3-A37E-BF217DB53762}"/>
                </a:ext>
              </a:extLst>
            </p:cNvPr>
            <p:cNvSpPr>
              <a:spLocks noChangeArrowheads="1"/>
            </p:cNvSpPr>
            <p:nvPr/>
          </p:nvSpPr>
          <p:spPr bwMode="auto">
            <a:xfrm>
              <a:off x="2184" y="1836"/>
              <a:ext cx="168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        </a:t>
              </a:r>
              <a:r>
                <a:rPr lang="zh-CN" altLang="en-US" sz="2000"/>
                <a:t>大</a:t>
              </a:r>
            </a:p>
            <a:p>
              <a:pPr algn="ctr" eaLnBrk="1" hangingPunct="1">
                <a:buFontTx/>
                <a:buNone/>
              </a:pPr>
              <a:r>
                <a:rPr lang="en-US" altLang="zh-CN" sz="2000">
                  <a:latin typeface="宋体" panose="02010600030101010101" pitchFamily="2" charset="-122"/>
                </a:rPr>
                <a:t>(</a:t>
              </a:r>
              <a:r>
                <a:rPr lang="zh-CN" altLang="en-US" sz="2000"/>
                <a:t>几十  </a:t>
              </a:r>
              <a:r>
                <a:rPr lang="en-US" altLang="zh-CN" sz="2000"/>
                <a:t>~ </a:t>
              </a:r>
              <a:r>
                <a:rPr lang="zh-CN" altLang="en-US" sz="2000"/>
                <a:t>一百以上</a:t>
              </a:r>
              <a:r>
                <a:rPr lang="en-US" altLang="zh-CN" sz="2000">
                  <a:latin typeface="宋体" panose="02010600030101010101" pitchFamily="2" charset="-122"/>
                </a:rPr>
                <a:t>)</a:t>
              </a:r>
              <a:endParaRPr lang="en-US" altLang="zh-CN" sz="2800" b="0">
                <a:latin typeface="宋体" panose="02010600030101010101" pitchFamily="2" charset="-122"/>
              </a:endParaRPr>
            </a:p>
          </p:txBody>
        </p:sp>
        <p:sp>
          <p:nvSpPr>
            <p:cNvPr id="76819" name="Rectangle 18">
              <a:extLst>
                <a:ext uri="{FF2B5EF4-FFF2-40B4-BE49-F238E27FC236}">
                  <a16:creationId xmlns:a16="http://schemas.microsoft.com/office/drawing/2014/main" id="{EDC5DAC6-B4CB-48C7-A66C-7DE9B14B7159}"/>
                </a:ext>
              </a:extLst>
            </p:cNvPr>
            <p:cNvSpPr>
              <a:spLocks noChangeArrowheads="1"/>
            </p:cNvSpPr>
            <p:nvPr/>
          </p:nvSpPr>
          <p:spPr bwMode="auto">
            <a:xfrm>
              <a:off x="600" y="1836"/>
              <a:ext cx="158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        </a:t>
              </a:r>
              <a:r>
                <a:rPr lang="zh-CN" altLang="en-US" sz="2000"/>
                <a:t>大</a:t>
              </a:r>
            </a:p>
            <a:p>
              <a:pPr algn="ctr" eaLnBrk="1" hangingPunct="1">
                <a:buFontTx/>
                <a:buNone/>
              </a:pPr>
              <a:r>
                <a:rPr lang="en-US" altLang="zh-CN" sz="2000">
                  <a:latin typeface="宋体" panose="02010600030101010101" pitchFamily="2" charset="-122"/>
                </a:rPr>
                <a:t>(</a:t>
              </a:r>
              <a:r>
                <a:rPr lang="zh-CN" altLang="en-US" sz="2000"/>
                <a:t>几十 </a:t>
              </a:r>
              <a:r>
                <a:rPr lang="en-US" altLang="zh-CN" sz="2000"/>
                <a:t>~ </a:t>
              </a:r>
              <a:r>
                <a:rPr lang="zh-CN" altLang="en-US" sz="2000"/>
                <a:t>一百以上</a:t>
              </a:r>
              <a:r>
                <a:rPr lang="en-US" altLang="zh-CN" sz="2000">
                  <a:latin typeface="宋体" panose="02010600030101010101" pitchFamily="2" charset="-122"/>
                </a:rPr>
                <a:t>)</a:t>
              </a:r>
            </a:p>
          </p:txBody>
        </p:sp>
        <p:sp>
          <p:nvSpPr>
            <p:cNvPr id="76820" name="Rectangle 19">
              <a:extLst>
                <a:ext uri="{FF2B5EF4-FFF2-40B4-BE49-F238E27FC236}">
                  <a16:creationId xmlns:a16="http://schemas.microsoft.com/office/drawing/2014/main" id="{14A07DF9-AE84-4813-BE2A-09D1F23CE946}"/>
                </a:ext>
              </a:extLst>
            </p:cNvPr>
            <p:cNvSpPr>
              <a:spLocks noChangeArrowheads="1"/>
            </p:cNvSpPr>
            <p:nvPr/>
          </p:nvSpPr>
          <p:spPr bwMode="auto">
            <a:xfrm>
              <a:off x="72" y="1836"/>
              <a:ext cx="52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1" name="Rectangle 20">
              <a:extLst>
                <a:ext uri="{FF2B5EF4-FFF2-40B4-BE49-F238E27FC236}">
                  <a16:creationId xmlns:a16="http://schemas.microsoft.com/office/drawing/2014/main" id="{26AB3545-3630-47C8-8A25-F78CC041BA66}"/>
                </a:ext>
              </a:extLst>
            </p:cNvPr>
            <p:cNvSpPr>
              <a:spLocks noChangeArrowheads="1"/>
            </p:cNvSpPr>
            <p:nvPr/>
          </p:nvSpPr>
          <p:spPr bwMode="auto">
            <a:xfrm>
              <a:off x="3864" y="540"/>
              <a:ext cx="1440"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2" name="Rectangle 21">
              <a:extLst>
                <a:ext uri="{FF2B5EF4-FFF2-40B4-BE49-F238E27FC236}">
                  <a16:creationId xmlns:a16="http://schemas.microsoft.com/office/drawing/2014/main" id="{D7D41421-AFBD-4625-965E-E84E4A629045}"/>
                </a:ext>
              </a:extLst>
            </p:cNvPr>
            <p:cNvSpPr>
              <a:spLocks noChangeArrowheads="1"/>
            </p:cNvSpPr>
            <p:nvPr/>
          </p:nvSpPr>
          <p:spPr bwMode="auto">
            <a:xfrm>
              <a:off x="2184" y="540"/>
              <a:ext cx="1680"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3" name="Rectangle 22">
              <a:extLst>
                <a:ext uri="{FF2B5EF4-FFF2-40B4-BE49-F238E27FC236}">
                  <a16:creationId xmlns:a16="http://schemas.microsoft.com/office/drawing/2014/main" id="{4CD745AB-F2E2-49C0-AA5C-033EF5022B21}"/>
                </a:ext>
              </a:extLst>
            </p:cNvPr>
            <p:cNvSpPr>
              <a:spLocks noChangeArrowheads="1"/>
            </p:cNvSpPr>
            <p:nvPr/>
          </p:nvSpPr>
          <p:spPr bwMode="auto">
            <a:xfrm>
              <a:off x="600" y="540"/>
              <a:ext cx="1584"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4" name="Rectangle 23">
              <a:extLst>
                <a:ext uri="{FF2B5EF4-FFF2-40B4-BE49-F238E27FC236}">
                  <a16:creationId xmlns:a16="http://schemas.microsoft.com/office/drawing/2014/main" id="{BA30E5A6-0E73-4FD2-BFCE-608BF95957E3}"/>
                </a:ext>
              </a:extLst>
            </p:cNvPr>
            <p:cNvSpPr>
              <a:spLocks noChangeArrowheads="1"/>
            </p:cNvSpPr>
            <p:nvPr/>
          </p:nvSpPr>
          <p:spPr bwMode="auto">
            <a:xfrm>
              <a:off x="168" y="734"/>
              <a:ext cx="336" cy="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a:t>电</a:t>
              </a:r>
            </a:p>
            <a:p>
              <a:pPr eaLnBrk="1" hangingPunct="1">
                <a:buFontTx/>
                <a:buNone/>
              </a:pPr>
              <a:endParaRPr lang="zh-CN" altLang="en-US" sz="2400"/>
            </a:p>
            <a:p>
              <a:pPr eaLnBrk="1" hangingPunct="1">
                <a:buFontTx/>
                <a:buNone/>
              </a:pPr>
              <a:r>
                <a:rPr lang="zh-CN" altLang="en-US" sz="2400"/>
                <a:t>路</a:t>
              </a:r>
            </a:p>
          </p:txBody>
        </p:sp>
        <p:sp>
          <p:nvSpPr>
            <p:cNvPr id="76825" name="Rectangle 24">
              <a:extLst>
                <a:ext uri="{FF2B5EF4-FFF2-40B4-BE49-F238E27FC236}">
                  <a16:creationId xmlns:a16="http://schemas.microsoft.com/office/drawing/2014/main" id="{17ED2DAB-FE78-40E9-8BF3-41251772ED57}"/>
                </a:ext>
              </a:extLst>
            </p:cNvPr>
            <p:cNvSpPr>
              <a:spLocks noChangeArrowheads="1"/>
            </p:cNvSpPr>
            <p:nvPr/>
          </p:nvSpPr>
          <p:spPr bwMode="auto">
            <a:xfrm>
              <a:off x="3864" y="12"/>
              <a:ext cx="144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6" name="Rectangle 25">
              <a:extLst>
                <a:ext uri="{FF2B5EF4-FFF2-40B4-BE49-F238E27FC236}">
                  <a16:creationId xmlns:a16="http://schemas.microsoft.com/office/drawing/2014/main" id="{794E653A-5765-499E-B6EA-A040FB8D1119}"/>
                </a:ext>
              </a:extLst>
            </p:cNvPr>
            <p:cNvSpPr>
              <a:spLocks noChangeArrowheads="1"/>
            </p:cNvSpPr>
            <p:nvPr/>
          </p:nvSpPr>
          <p:spPr bwMode="auto">
            <a:xfrm>
              <a:off x="2184" y="12"/>
              <a:ext cx="168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7" name="Rectangle 26">
              <a:extLst>
                <a:ext uri="{FF2B5EF4-FFF2-40B4-BE49-F238E27FC236}">
                  <a16:creationId xmlns:a16="http://schemas.microsoft.com/office/drawing/2014/main" id="{92CB7852-0D82-4E4E-9BAA-D71CA399DAC3}"/>
                </a:ext>
              </a:extLst>
            </p:cNvPr>
            <p:cNvSpPr>
              <a:spLocks noChangeArrowheads="1"/>
            </p:cNvSpPr>
            <p:nvPr/>
          </p:nvSpPr>
          <p:spPr bwMode="auto">
            <a:xfrm>
              <a:off x="600" y="12"/>
              <a:ext cx="158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8" name="Rectangle 27">
              <a:extLst>
                <a:ext uri="{FF2B5EF4-FFF2-40B4-BE49-F238E27FC236}">
                  <a16:creationId xmlns:a16="http://schemas.microsoft.com/office/drawing/2014/main" id="{4345A6F4-AB55-4723-A240-0E5A135E39F7}"/>
                </a:ext>
              </a:extLst>
            </p:cNvPr>
            <p:cNvSpPr>
              <a:spLocks noChangeArrowheads="1"/>
            </p:cNvSpPr>
            <p:nvPr/>
          </p:nvSpPr>
          <p:spPr bwMode="auto">
            <a:xfrm>
              <a:off x="72" y="12"/>
              <a:ext cx="52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6829" name="Line 28">
              <a:extLst>
                <a:ext uri="{FF2B5EF4-FFF2-40B4-BE49-F238E27FC236}">
                  <a16:creationId xmlns:a16="http://schemas.microsoft.com/office/drawing/2014/main" id="{975B2560-24FE-4F7C-B1DE-58C9A99DAA92}"/>
                </a:ext>
              </a:extLst>
            </p:cNvPr>
            <p:cNvSpPr>
              <a:spLocks noChangeShapeType="1"/>
            </p:cNvSpPr>
            <p:nvPr/>
          </p:nvSpPr>
          <p:spPr bwMode="auto">
            <a:xfrm>
              <a:off x="72" y="12"/>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0" name="Line 29">
              <a:extLst>
                <a:ext uri="{FF2B5EF4-FFF2-40B4-BE49-F238E27FC236}">
                  <a16:creationId xmlns:a16="http://schemas.microsoft.com/office/drawing/2014/main" id="{03373B1B-768F-4AA6-8B5D-4FAA6D241CC0}"/>
                </a:ext>
              </a:extLst>
            </p:cNvPr>
            <p:cNvSpPr>
              <a:spLocks noChangeShapeType="1"/>
            </p:cNvSpPr>
            <p:nvPr/>
          </p:nvSpPr>
          <p:spPr bwMode="auto">
            <a:xfrm>
              <a:off x="72" y="540"/>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Line 30">
              <a:extLst>
                <a:ext uri="{FF2B5EF4-FFF2-40B4-BE49-F238E27FC236}">
                  <a16:creationId xmlns:a16="http://schemas.microsoft.com/office/drawing/2014/main" id="{D41CBC57-8B5F-4E77-9DB7-191FFB732B47}"/>
                </a:ext>
              </a:extLst>
            </p:cNvPr>
            <p:cNvSpPr>
              <a:spLocks noChangeShapeType="1"/>
            </p:cNvSpPr>
            <p:nvPr/>
          </p:nvSpPr>
          <p:spPr bwMode="auto">
            <a:xfrm>
              <a:off x="72" y="1836"/>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2" name="Line 31">
              <a:extLst>
                <a:ext uri="{FF2B5EF4-FFF2-40B4-BE49-F238E27FC236}">
                  <a16:creationId xmlns:a16="http://schemas.microsoft.com/office/drawing/2014/main" id="{101BE6A7-103A-419B-BB46-959D15D0D5A3}"/>
                </a:ext>
              </a:extLst>
            </p:cNvPr>
            <p:cNvSpPr>
              <a:spLocks noChangeShapeType="1"/>
            </p:cNvSpPr>
            <p:nvPr/>
          </p:nvSpPr>
          <p:spPr bwMode="auto">
            <a:xfrm>
              <a:off x="72" y="236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3" name="Line 32">
              <a:extLst>
                <a:ext uri="{FF2B5EF4-FFF2-40B4-BE49-F238E27FC236}">
                  <a16:creationId xmlns:a16="http://schemas.microsoft.com/office/drawing/2014/main" id="{0D47C2E4-59E0-4DAB-ACA6-E72CF612BAF9}"/>
                </a:ext>
              </a:extLst>
            </p:cNvPr>
            <p:cNvSpPr>
              <a:spLocks noChangeShapeType="1"/>
            </p:cNvSpPr>
            <p:nvPr/>
          </p:nvSpPr>
          <p:spPr bwMode="auto">
            <a:xfrm>
              <a:off x="72" y="3276"/>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4" name="Line 33">
              <a:extLst>
                <a:ext uri="{FF2B5EF4-FFF2-40B4-BE49-F238E27FC236}">
                  <a16:creationId xmlns:a16="http://schemas.microsoft.com/office/drawing/2014/main" id="{A6BC948B-F1B4-4000-AA9A-0281AB79E176}"/>
                </a:ext>
              </a:extLst>
            </p:cNvPr>
            <p:cNvSpPr>
              <a:spLocks noChangeShapeType="1"/>
            </p:cNvSpPr>
            <p:nvPr/>
          </p:nvSpPr>
          <p:spPr bwMode="auto">
            <a:xfrm>
              <a:off x="600"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5" name="Line 34">
              <a:extLst>
                <a:ext uri="{FF2B5EF4-FFF2-40B4-BE49-F238E27FC236}">
                  <a16:creationId xmlns:a16="http://schemas.microsoft.com/office/drawing/2014/main" id="{AE21A39B-A81A-4DA9-9D0D-F07367BC1B67}"/>
                </a:ext>
              </a:extLst>
            </p:cNvPr>
            <p:cNvSpPr>
              <a:spLocks noChangeShapeType="1"/>
            </p:cNvSpPr>
            <p:nvPr/>
          </p:nvSpPr>
          <p:spPr bwMode="auto">
            <a:xfrm>
              <a:off x="2184"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6" name="Line 35">
              <a:extLst>
                <a:ext uri="{FF2B5EF4-FFF2-40B4-BE49-F238E27FC236}">
                  <a16:creationId xmlns:a16="http://schemas.microsoft.com/office/drawing/2014/main" id="{A49EE5D2-0589-47CC-B7CC-85B83190EA54}"/>
                </a:ext>
              </a:extLst>
            </p:cNvPr>
            <p:cNvSpPr>
              <a:spLocks noChangeShapeType="1"/>
            </p:cNvSpPr>
            <p:nvPr/>
          </p:nvSpPr>
          <p:spPr bwMode="auto">
            <a:xfrm>
              <a:off x="3864"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7" name="Line 36">
              <a:extLst>
                <a:ext uri="{FF2B5EF4-FFF2-40B4-BE49-F238E27FC236}">
                  <a16:creationId xmlns:a16="http://schemas.microsoft.com/office/drawing/2014/main" id="{2D1E3A59-BE69-41D0-93D2-F4F225E5622C}"/>
                </a:ext>
              </a:extLst>
            </p:cNvPr>
            <p:cNvSpPr>
              <a:spLocks noChangeShapeType="1"/>
            </p:cNvSpPr>
            <p:nvPr/>
          </p:nvSpPr>
          <p:spPr bwMode="auto">
            <a:xfrm>
              <a:off x="72" y="12"/>
              <a:ext cx="528" cy="528"/>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8" name="Text Box 37">
              <a:extLst>
                <a:ext uri="{FF2B5EF4-FFF2-40B4-BE49-F238E27FC236}">
                  <a16:creationId xmlns:a16="http://schemas.microsoft.com/office/drawing/2014/main" id="{889E00DF-02BD-4407-9E66-2ACD2C242BF6}"/>
                </a:ext>
              </a:extLst>
            </p:cNvPr>
            <p:cNvSpPr txBox="1">
              <a:spLocks noChangeArrowheads="1"/>
            </p:cNvSpPr>
            <p:nvPr/>
          </p:nvSpPr>
          <p:spPr bwMode="auto">
            <a:xfrm>
              <a:off x="192"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组态</a:t>
              </a:r>
            </a:p>
          </p:txBody>
        </p:sp>
        <p:sp>
          <p:nvSpPr>
            <p:cNvPr id="76839" name="Text Box 38">
              <a:extLst>
                <a:ext uri="{FF2B5EF4-FFF2-40B4-BE49-F238E27FC236}">
                  <a16:creationId xmlns:a16="http://schemas.microsoft.com/office/drawing/2014/main" id="{715093B0-F509-4BC4-907C-D230FD20A72E}"/>
                </a:ext>
              </a:extLst>
            </p:cNvPr>
            <p:cNvSpPr txBox="1">
              <a:spLocks noChangeArrowheads="1"/>
            </p:cNvSpPr>
            <p:nvPr/>
          </p:nvSpPr>
          <p:spPr bwMode="auto">
            <a:xfrm>
              <a:off x="0" y="29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性能</a:t>
              </a:r>
            </a:p>
          </p:txBody>
        </p:sp>
        <p:sp>
          <p:nvSpPr>
            <p:cNvPr id="76840" name="Text Box 39">
              <a:extLst>
                <a:ext uri="{FF2B5EF4-FFF2-40B4-BE49-F238E27FC236}">
                  <a16:creationId xmlns:a16="http://schemas.microsoft.com/office/drawing/2014/main" id="{CE5D588F-64EE-429A-BDA5-CC999A7A8903}"/>
                </a:ext>
              </a:extLst>
            </p:cNvPr>
            <p:cNvSpPr txBox="1">
              <a:spLocks noChangeArrowheads="1"/>
            </p:cNvSpPr>
            <p:nvPr/>
          </p:nvSpPr>
          <p:spPr bwMode="auto">
            <a:xfrm>
              <a:off x="728" y="158"/>
              <a:ext cx="1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射  组  态</a:t>
              </a:r>
            </a:p>
          </p:txBody>
        </p:sp>
        <p:sp>
          <p:nvSpPr>
            <p:cNvPr id="76841" name="Text Box 40">
              <a:extLst>
                <a:ext uri="{FF2B5EF4-FFF2-40B4-BE49-F238E27FC236}">
                  <a16:creationId xmlns:a16="http://schemas.microsoft.com/office/drawing/2014/main" id="{09E70132-18DA-46D2-B64D-D1246596B909}"/>
                </a:ext>
              </a:extLst>
            </p:cNvPr>
            <p:cNvSpPr txBox="1">
              <a:spLocks noChangeArrowheads="1"/>
            </p:cNvSpPr>
            <p:nvPr/>
          </p:nvSpPr>
          <p:spPr bwMode="auto">
            <a:xfrm>
              <a:off x="2472" y="158"/>
              <a:ext cx="111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集  组  态</a:t>
              </a:r>
            </a:p>
          </p:txBody>
        </p:sp>
        <p:sp>
          <p:nvSpPr>
            <p:cNvPr id="76842" name="Text Box 41">
              <a:extLst>
                <a:ext uri="{FF2B5EF4-FFF2-40B4-BE49-F238E27FC236}">
                  <a16:creationId xmlns:a16="http://schemas.microsoft.com/office/drawing/2014/main" id="{EAB12FEF-CCC0-418D-BD7B-4683EE326AA1}"/>
                </a:ext>
              </a:extLst>
            </p:cNvPr>
            <p:cNvSpPr txBox="1">
              <a:spLocks noChangeArrowheads="1"/>
            </p:cNvSpPr>
            <p:nvPr/>
          </p:nvSpPr>
          <p:spPr bwMode="auto">
            <a:xfrm>
              <a:off x="4008" y="1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基  组  态</a:t>
              </a:r>
            </a:p>
          </p:txBody>
        </p:sp>
        <p:sp>
          <p:nvSpPr>
            <p:cNvPr id="76843" name="Text Box 42">
              <a:extLst>
                <a:ext uri="{FF2B5EF4-FFF2-40B4-BE49-F238E27FC236}">
                  <a16:creationId xmlns:a16="http://schemas.microsoft.com/office/drawing/2014/main" id="{9AB7DB14-9F62-4B93-8AF7-73FBBA4FFF51}"/>
                </a:ext>
              </a:extLst>
            </p:cNvPr>
            <p:cNvSpPr txBox="1">
              <a:spLocks noChangeArrowheads="1"/>
            </p:cNvSpPr>
            <p:nvPr/>
          </p:nvSpPr>
          <p:spPr bwMode="auto">
            <a:xfrm>
              <a:off x="4024" y="571"/>
              <a:ext cx="26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1</a:t>
              </a:r>
              <a:endParaRPr lang="en-US" altLang="zh-CN" sz="1800">
                <a:solidFill>
                  <a:srgbClr val="0000FF"/>
                </a:solidFill>
              </a:endParaRPr>
            </a:p>
          </p:txBody>
        </p:sp>
        <p:sp>
          <p:nvSpPr>
            <p:cNvPr id="76844" name="Text Box 43">
              <a:extLst>
                <a:ext uri="{FF2B5EF4-FFF2-40B4-BE49-F238E27FC236}">
                  <a16:creationId xmlns:a16="http://schemas.microsoft.com/office/drawing/2014/main" id="{487B17ED-F41D-4902-89C1-6B15A8AC1FEF}"/>
                </a:ext>
              </a:extLst>
            </p:cNvPr>
            <p:cNvSpPr txBox="1">
              <a:spLocks noChangeArrowheads="1"/>
            </p:cNvSpPr>
            <p:nvPr/>
          </p:nvSpPr>
          <p:spPr bwMode="auto">
            <a:xfrm>
              <a:off x="5106" y="580"/>
              <a:ext cx="260" cy="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2</a:t>
              </a:r>
              <a:endParaRPr lang="en-US" altLang="zh-CN" sz="1800">
                <a:solidFill>
                  <a:srgbClr val="0000FF"/>
                </a:solidFill>
              </a:endParaRPr>
            </a:p>
          </p:txBody>
        </p:sp>
        <p:graphicFrame>
          <p:nvGraphicFramePr>
            <p:cNvPr id="76845" name="Object 44">
              <a:extLst>
                <a:ext uri="{FF2B5EF4-FFF2-40B4-BE49-F238E27FC236}">
                  <a16:creationId xmlns:a16="http://schemas.microsoft.com/office/drawing/2014/main" id="{0AEEB33D-8EF8-4D67-A63D-BBB16082FB5B}"/>
                </a:ext>
              </a:extLst>
            </p:cNvPr>
            <p:cNvGraphicFramePr>
              <a:graphicFrameLocks noChangeAspect="1"/>
            </p:cNvGraphicFramePr>
            <p:nvPr/>
          </p:nvGraphicFramePr>
          <p:xfrm>
            <a:off x="5346" y="1160"/>
            <a:ext cx="176" cy="199"/>
          </p:xfrm>
          <a:graphic>
            <a:graphicData uri="http://schemas.openxmlformats.org/presentationml/2006/ole">
              <mc:AlternateContent xmlns:mc="http://schemas.openxmlformats.org/markup-compatibility/2006">
                <mc:Choice xmlns:v="urn:schemas-microsoft-com:vml" Requires="v">
                  <p:oleObj spid="_x0000_s77020" r:id="rId3" imgW="217600" imgH="217600" progId="Equation.3">
                    <p:embed/>
                  </p:oleObj>
                </mc:Choice>
                <mc:Fallback>
                  <p:oleObj r:id="rId3" imgW="217600" imgH="2176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 y="1160"/>
                          <a:ext cx="176"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46" name="Text Box 45">
              <a:extLst>
                <a:ext uri="{FF2B5EF4-FFF2-40B4-BE49-F238E27FC236}">
                  <a16:creationId xmlns:a16="http://schemas.microsoft.com/office/drawing/2014/main" id="{29D04A99-9998-47DF-8679-989E879E4ED2}"/>
                </a:ext>
              </a:extLst>
            </p:cNvPr>
            <p:cNvSpPr txBox="1">
              <a:spLocks noChangeArrowheads="1"/>
            </p:cNvSpPr>
            <p:nvPr/>
          </p:nvSpPr>
          <p:spPr bwMode="auto">
            <a:xfrm>
              <a:off x="4990" y="1481"/>
              <a:ext cx="35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sz="1800" i="1">
                  <a:solidFill>
                    <a:srgbClr val="FF0000"/>
                  </a:solidFill>
                </a:rPr>
                <a:t>V</a:t>
              </a:r>
              <a:r>
                <a:rPr lang="en-US" altLang="zh-CN" sz="1800" baseline="-25000">
                  <a:solidFill>
                    <a:srgbClr val="FF0000"/>
                  </a:solidFill>
                </a:rPr>
                <a:t>CC</a:t>
              </a:r>
            </a:p>
          </p:txBody>
        </p:sp>
        <p:sp>
          <p:nvSpPr>
            <p:cNvPr id="76847" name="Oval 46">
              <a:extLst>
                <a:ext uri="{FF2B5EF4-FFF2-40B4-BE49-F238E27FC236}">
                  <a16:creationId xmlns:a16="http://schemas.microsoft.com/office/drawing/2014/main" id="{B7CD234D-A1B1-4294-93D5-EDB2E22F9946}"/>
                </a:ext>
              </a:extLst>
            </p:cNvPr>
            <p:cNvSpPr>
              <a:spLocks noChangeArrowheads="1"/>
            </p:cNvSpPr>
            <p:nvPr/>
          </p:nvSpPr>
          <p:spPr bwMode="auto">
            <a:xfrm>
              <a:off x="5376" y="1705"/>
              <a:ext cx="29" cy="3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48" name="Line 47">
              <a:extLst>
                <a:ext uri="{FF2B5EF4-FFF2-40B4-BE49-F238E27FC236}">
                  <a16:creationId xmlns:a16="http://schemas.microsoft.com/office/drawing/2014/main" id="{9ABEA0CE-4786-4A70-BC0C-B647F40AC847}"/>
                </a:ext>
              </a:extLst>
            </p:cNvPr>
            <p:cNvSpPr>
              <a:spLocks noChangeShapeType="1"/>
            </p:cNvSpPr>
            <p:nvPr/>
          </p:nvSpPr>
          <p:spPr bwMode="auto">
            <a:xfrm rot="-5400000">
              <a:off x="4648" y="895"/>
              <a:ext cx="1" cy="2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9" name="Line 48">
              <a:extLst>
                <a:ext uri="{FF2B5EF4-FFF2-40B4-BE49-F238E27FC236}">
                  <a16:creationId xmlns:a16="http://schemas.microsoft.com/office/drawing/2014/main" id="{3CE95EF3-43F0-4D3B-87B6-1A61F80E911E}"/>
                </a:ext>
              </a:extLst>
            </p:cNvPr>
            <p:cNvSpPr>
              <a:spLocks noChangeShapeType="1"/>
            </p:cNvSpPr>
            <p:nvPr/>
          </p:nvSpPr>
          <p:spPr bwMode="auto">
            <a:xfrm rot="-9245579">
              <a:off x="4475" y="841"/>
              <a:ext cx="169" cy="11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0" name="Line 49">
              <a:extLst>
                <a:ext uri="{FF2B5EF4-FFF2-40B4-BE49-F238E27FC236}">
                  <a16:creationId xmlns:a16="http://schemas.microsoft.com/office/drawing/2014/main" id="{A1591286-4E26-4B51-A059-671C9381A225}"/>
                </a:ext>
              </a:extLst>
            </p:cNvPr>
            <p:cNvSpPr>
              <a:spLocks noChangeShapeType="1"/>
            </p:cNvSpPr>
            <p:nvPr/>
          </p:nvSpPr>
          <p:spPr bwMode="auto">
            <a:xfrm rot="19800000" flipV="1">
              <a:off x="4636" y="868"/>
              <a:ext cx="183" cy="10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1" name="Line 50">
              <a:extLst>
                <a:ext uri="{FF2B5EF4-FFF2-40B4-BE49-F238E27FC236}">
                  <a16:creationId xmlns:a16="http://schemas.microsoft.com/office/drawing/2014/main" id="{62198FB2-9026-4883-B7F0-6F59057B9C5E}"/>
                </a:ext>
              </a:extLst>
            </p:cNvPr>
            <p:cNvSpPr>
              <a:spLocks noChangeShapeType="1"/>
            </p:cNvSpPr>
            <p:nvPr/>
          </p:nvSpPr>
          <p:spPr bwMode="auto">
            <a:xfrm rot="900000">
              <a:off x="4541" y="898"/>
              <a:ext cx="92" cy="10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2" name="Line 51">
              <a:extLst>
                <a:ext uri="{FF2B5EF4-FFF2-40B4-BE49-F238E27FC236}">
                  <a16:creationId xmlns:a16="http://schemas.microsoft.com/office/drawing/2014/main" id="{708E7A20-3047-48CE-938C-A45EED2BFCB2}"/>
                </a:ext>
              </a:extLst>
            </p:cNvPr>
            <p:cNvSpPr>
              <a:spLocks noChangeShapeType="1"/>
            </p:cNvSpPr>
            <p:nvPr/>
          </p:nvSpPr>
          <p:spPr bwMode="auto">
            <a:xfrm>
              <a:off x="4073" y="1721"/>
              <a:ext cx="1303"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3" name="Line 52">
              <a:extLst>
                <a:ext uri="{FF2B5EF4-FFF2-40B4-BE49-F238E27FC236}">
                  <a16:creationId xmlns:a16="http://schemas.microsoft.com/office/drawing/2014/main" id="{93DE1EE4-F640-4A7B-9863-C7EB6E5A0594}"/>
                </a:ext>
              </a:extLst>
            </p:cNvPr>
            <p:cNvSpPr>
              <a:spLocks noChangeShapeType="1"/>
            </p:cNvSpPr>
            <p:nvPr/>
          </p:nvSpPr>
          <p:spPr bwMode="auto">
            <a:xfrm>
              <a:off x="4302" y="827"/>
              <a:ext cx="22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4" name="Line 53">
              <a:extLst>
                <a:ext uri="{FF2B5EF4-FFF2-40B4-BE49-F238E27FC236}">
                  <a16:creationId xmlns:a16="http://schemas.microsoft.com/office/drawing/2014/main" id="{FF002937-DBD1-4D18-BCFF-A69CFEA44AF0}"/>
                </a:ext>
              </a:extLst>
            </p:cNvPr>
            <p:cNvSpPr>
              <a:spLocks noChangeShapeType="1"/>
            </p:cNvSpPr>
            <p:nvPr/>
          </p:nvSpPr>
          <p:spPr bwMode="auto">
            <a:xfrm>
              <a:off x="4766" y="827"/>
              <a:ext cx="3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5" name="Line 54">
              <a:extLst>
                <a:ext uri="{FF2B5EF4-FFF2-40B4-BE49-F238E27FC236}">
                  <a16:creationId xmlns:a16="http://schemas.microsoft.com/office/drawing/2014/main" id="{829F0A96-16BE-4F47-B0D3-3426201BF730}"/>
                </a:ext>
              </a:extLst>
            </p:cNvPr>
            <p:cNvSpPr>
              <a:spLocks noChangeShapeType="1"/>
            </p:cNvSpPr>
            <p:nvPr/>
          </p:nvSpPr>
          <p:spPr bwMode="auto">
            <a:xfrm>
              <a:off x="4652" y="1017"/>
              <a:ext cx="0" cy="7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6" name="Line 55">
              <a:extLst>
                <a:ext uri="{FF2B5EF4-FFF2-40B4-BE49-F238E27FC236}">
                  <a16:creationId xmlns:a16="http://schemas.microsoft.com/office/drawing/2014/main" id="{EF02676B-183F-4593-B83E-AF5BD5E2F577}"/>
                </a:ext>
              </a:extLst>
            </p:cNvPr>
            <p:cNvSpPr>
              <a:spLocks noChangeShapeType="1"/>
            </p:cNvSpPr>
            <p:nvPr/>
          </p:nvSpPr>
          <p:spPr bwMode="auto">
            <a:xfrm>
              <a:off x="5008" y="827"/>
              <a:ext cx="0" cy="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57" name="Line 56">
              <a:extLst>
                <a:ext uri="{FF2B5EF4-FFF2-40B4-BE49-F238E27FC236}">
                  <a16:creationId xmlns:a16="http://schemas.microsoft.com/office/drawing/2014/main" id="{61E96C7D-0301-437D-9220-713C915D7D6F}"/>
                </a:ext>
              </a:extLst>
            </p:cNvPr>
            <p:cNvSpPr>
              <a:spLocks noChangeShapeType="1"/>
            </p:cNvSpPr>
            <p:nvPr/>
          </p:nvSpPr>
          <p:spPr bwMode="auto">
            <a:xfrm>
              <a:off x="5296" y="823"/>
              <a:ext cx="0" cy="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858" name="Group 57">
              <a:extLst>
                <a:ext uri="{FF2B5EF4-FFF2-40B4-BE49-F238E27FC236}">
                  <a16:creationId xmlns:a16="http://schemas.microsoft.com/office/drawing/2014/main" id="{B3F2F597-AFD0-4FBA-BD85-3E51F4F4B78B}"/>
                </a:ext>
              </a:extLst>
            </p:cNvPr>
            <p:cNvGrpSpPr>
              <a:grpSpLocks/>
            </p:cNvGrpSpPr>
            <p:nvPr/>
          </p:nvGrpSpPr>
          <p:grpSpPr bwMode="auto">
            <a:xfrm>
              <a:off x="4242" y="754"/>
              <a:ext cx="56" cy="160"/>
              <a:chOff x="0" y="0"/>
              <a:chExt cx="96" cy="240"/>
            </a:xfrm>
          </p:grpSpPr>
          <p:sp>
            <p:nvSpPr>
              <p:cNvPr id="77018" name="Line 58">
                <a:extLst>
                  <a:ext uri="{FF2B5EF4-FFF2-40B4-BE49-F238E27FC236}">
                    <a16:creationId xmlns:a16="http://schemas.microsoft.com/office/drawing/2014/main" id="{835A17DC-DEDA-4BE4-A472-7C660A5D6FDB}"/>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019" name="Line 59">
                <a:extLst>
                  <a:ext uri="{FF2B5EF4-FFF2-40B4-BE49-F238E27FC236}">
                    <a16:creationId xmlns:a16="http://schemas.microsoft.com/office/drawing/2014/main" id="{147F3B72-E016-4185-A0F2-ABABFEFFEF78}"/>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6859" name="Group 60">
              <a:extLst>
                <a:ext uri="{FF2B5EF4-FFF2-40B4-BE49-F238E27FC236}">
                  <a16:creationId xmlns:a16="http://schemas.microsoft.com/office/drawing/2014/main" id="{CDE55794-C7B5-42A1-8A0F-1094281453E0}"/>
                </a:ext>
              </a:extLst>
            </p:cNvPr>
            <p:cNvGrpSpPr>
              <a:grpSpLocks/>
            </p:cNvGrpSpPr>
            <p:nvPr/>
          </p:nvGrpSpPr>
          <p:grpSpPr bwMode="auto">
            <a:xfrm>
              <a:off x="5105" y="758"/>
              <a:ext cx="57" cy="161"/>
              <a:chOff x="0" y="0"/>
              <a:chExt cx="96" cy="240"/>
            </a:xfrm>
          </p:grpSpPr>
          <p:sp>
            <p:nvSpPr>
              <p:cNvPr id="77016" name="Line 61">
                <a:extLst>
                  <a:ext uri="{FF2B5EF4-FFF2-40B4-BE49-F238E27FC236}">
                    <a16:creationId xmlns:a16="http://schemas.microsoft.com/office/drawing/2014/main" id="{18CB0D33-C006-4E7B-B713-E9343F6977B1}"/>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017" name="Line 62">
                <a:extLst>
                  <a:ext uri="{FF2B5EF4-FFF2-40B4-BE49-F238E27FC236}">
                    <a16:creationId xmlns:a16="http://schemas.microsoft.com/office/drawing/2014/main" id="{8CC14D2B-F396-483D-8077-573C67267203}"/>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6860" name="Group 63">
              <a:extLst>
                <a:ext uri="{FF2B5EF4-FFF2-40B4-BE49-F238E27FC236}">
                  <a16:creationId xmlns:a16="http://schemas.microsoft.com/office/drawing/2014/main" id="{841AFF53-08F3-4FF0-836E-4F5B69360134}"/>
                </a:ext>
              </a:extLst>
            </p:cNvPr>
            <p:cNvGrpSpPr>
              <a:grpSpLocks/>
            </p:cNvGrpSpPr>
            <p:nvPr/>
          </p:nvGrpSpPr>
          <p:grpSpPr bwMode="auto">
            <a:xfrm>
              <a:off x="4885" y="1411"/>
              <a:ext cx="245" cy="175"/>
              <a:chOff x="0" y="0"/>
              <a:chExt cx="384" cy="243"/>
            </a:xfrm>
          </p:grpSpPr>
          <p:grpSp>
            <p:nvGrpSpPr>
              <p:cNvPr id="77010" name="Group 64">
                <a:extLst>
                  <a:ext uri="{FF2B5EF4-FFF2-40B4-BE49-F238E27FC236}">
                    <a16:creationId xmlns:a16="http://schemas.microsoft.com/office/drawing/2014/main" id="{5448627A-E53B-447E-A914-677560FEEE78}"/>
                  </a:ext>
                </a:extLst>
              </p:cNvPr>
              <p:cNvGrpSpPr>
                <a:grpSpLocks/>
              </p:cNvGrpSpPr>
              <p:nvPr/>
            </p:nvGrpSpPr>
            <p:grpSpPr bwMode="auto">
              <a:xfrm rot="10765900">
                <a:off x="0" y="0"/>
                <a:ext cx="384" cy="84"/>
                <a:chOff x="0" y="0"/>
                <a:chExt cx="384" cy="84"/>
              </a:xfrm>
            </p:grpSpPr>
            <p:sp>
              <p:nvSpPr>
                <p:cNvPr id="77014" name="Line 65">
                  <a:extLst>
                    <a:ext uri="{FF2B5EF4-FFF2-40B4-BE49-F238E27FC236}">
                      <a16:creationId xmlns:a16="http://schemas.microsoft.com/office/drawing/2014/main" id="{0AAEF343-3265-4BCA-8D1B-ED296C32ED6F}"/>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5" name="Line 66">
                  <a:extLst>
                    <a:ext uri="{FF2B5EF4-FFF2-40B4-BE49-F238E27FC236}">
                      <a16:creationId xmlns:a16="http://schemas.microsoft.com/office/drawing/2014/main" id="{A6FFA11E-F4FD-4D26-8BF0-CA885700E0AF}"/>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011" name="Group 67">
                <a:extLst>
                  <a:ext uri="{FF2B5EF4-FFF2-40B4-BE49-F238E27FC236}">
                    <a16:creationId xmlns:a16="http://schemas.microsoft.com/office/drawing/2014/main" id="{A0001C4E-D0C1-47B7-83AA-36238F93E630}"/>
                  </a:ext>
                </a:extLst>
              </p:cNvPr>
              <p:cNvGrpSpPr>
                <a:grpSpLocks/>
              </p:cNvGrpSpPr>
              <p:nvPr/>
            </p:nvGrpSpPr>
            <p:grpSpPr bwMode="auto">
              <a:xfrm rot="10765900">
                <a:off x="0" y="159"/>
                <a:ext cx="384" cy="84"/>
                <a:chOff x="0" y="0"/>
                <a:chExt cx="384" cy="84"/>
              </a:xfrm>
            </p:grpSpPr>
            <p:sp>
              <p:nvSpPr>
                <p:cNvPr id="77012" name="Line 68">
                  <a:extLst>
                    <a:ext uri="{FF2B5EF4-FFF2-40B4-BE49-F238E27FC236}">
                      <a16:creationId xmlns:a16="http://schemas.microsoft.com/office/drawing/2014/main" id="{4695412A-BBF4-4090-99C9-D0FA23ACEC1C}"/>
                    </a:ext>
                  </a:extLst>
                </p:cNvPr>
                <p:cNvSpPr>
                  <a:spLocks noChangeShapeType="1"/>
                </p:cNvSpPr>
                <p:nvPr/>
              </p:nvSpPr>
              <p:spPr bwMode="auto">
                <a:xfrm>
                  <a:off x="0" y="84"/>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013" name="Line 69">
                  <a:extLst>
                    <a:ext uri="{FF2B5EF4-FFF2-40B4-BE49-F238E27FC236}">
                      <a16:creationId xmlns:a16="http://schemas.microsoft.com/office/drawing/2014/main" id="{41BA8120-7A44-45BB-A032-99B3F506D1C6}"/>
                    </a:ext>
                  </a:extLst>
                </p:cNvPr>
                <p:cNvSpPr>
                  <a:spLocks noChangeShapeType="1"/>
                </p:cNvSpPr>
                <p:nvPr/>
              </p:nvSpPr>
              <p:spPr bwMode="auto">
                <a:xfrm>
                  <a:off x="83" y="0"/>
                  <a:ext cx="24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6861" name="Line 70">
              <a:extLst>
                <a:ext uri="{FF2B5EF4-FFF2-40B4-BE49-F238E27FC236}">
                  <a16:creationId xmlns:a16="http://schemas.microsoft.com/office/drawing/2014/main" id="{CC871824-F930-4C6E-9683-3F7FE869C638}"/>
                </a:ext>
              </a:extLst>
            </p:cNvPr>
            <p:cNvSpPr>
              <a:spLocks noChangeShapeType="1"/>
            </p:cNvSpPr>
            <p:nvPr/>
          </p:nvSpPr>
          <p:spPr bwMode="auto">
            <a:xfrm>
              <a:off x="4371" y="835"/>
              <a:ext cx="0" cy="8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2" name="Line 71">
              <a:extLst>
                <a:ext uri="{FF2B5EF4-FFF2-40B4-BE49-F238E27FC236}">
                  <a16:creationId xmlns:a16="http://schemas.microsoft.com/office/drawing/2014/main" id="{84030880-EF21-4E6D-8E43-75F61BA8C9A1}"/>
                </a:ext>
              </a:extLst>
            </p:cNvPr>
            <p:cNvSpPr>
              <a:spLocks noChangeShapeType="1"/>
            </p:cNvSpPr>
            <p:nvPr/>
          </p:nvSpPr>
          <p:spPr bwMode="auto">
            <a:xfrm>
              <a:off x="5004" y="1596"/>
              <a:ext cx="0" cy="1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3" name="Line 72">
              <a:extLst>
                <a:ext uri="{FF2B5EF4-FFF2-40B4-BE49-F238E27FC236}">
                  <a16:creationId xmlns:a16="http://schemas.microsoft.com/office/drawing/2014/main" id="{438E77E1-B204-4308-96C4-F00EC9576A03}"/>
                </a:ext>
              </a:extLst>
            </p:cNvPr>
            <p:cNvSpPr>
              <a:spLocks noChangeShapeType="1"/>
            </p:cNvSpPr>
            <p:nvPr/>
          </p:nvSpPr>
          <p:spPr bwMode="auto">
            <a:xfrm>
              <a:off x="5154" y="823"/>
              <a:ext cx="2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4" name="Oval 73">
              <a:extLst>
                <a:ext uri="{FF2B5EF4-FFF2-40B4-BE49-F238E27FC236}">
                  <a16:creationId xmlns:a16="http://schemas.microsoft.com/office/drawing/2014/main" id="{34E3DB47-A737-4C4F-856E-BED45241B141}"/>
                </a:ext>
              </a:extLst>
            </p:cNvPr>
            <p:cNvSpPr>
              <a:spLocks noChangeArrowheads="1"/>
            </p:cNvSpPr>
            <p:nvPr/>
          </p:nvSpPr>
          <p:spPr bwMode="auto">
            <a:xfrm>
              <a:off x="5381" y="806"/>
              <a:ext cx="28" cy="31"/>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65" name="Line 74">
              <a:extLst>
                <a:ext uri="{FF2B5EF4-FFF2-40B4-BE49-F238E27FC236}">
                  <a16:creationId xmlns:a16="http://schemas.microsoft.com/office/drawing/2014/main" id="{3E5F300C-56ED-42FD-85B7-A140014D2798}"/>
                </a:ext>
              </a:extLst>
            </p:cNvPr>
            <p:cNvSpPr>
              <a:spLocks noChangeShapeType="1"/>
            </p:cNvSpPr>
            <p:nvPr/>
          </p:nvSpPr>
          <p:spPr bwMode="auto">
            <a:xfrm flipV="1">
              <a:off x="4073" y="823"/>
              <a:ext cx="168" cy="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6" name="Rectangle 75">
              <a:extLst>
                <a:ext uri="{FF2B5EF4-FFF2-40B4-BE49-F238E27FC236}">
                  <a16:creationId xmlns:a16="http://schemas.microsoft.com/office/drawing/2014/main" id="{F5B830EE-542B-41A4-874D-C67FEBEC3F8C}"/>
                </a:ext>
              </a:extLst>
            </p:cNvPr>
            <p:cNvSpPr>
              <a:spLocks noChangeArrowheads="1"/>
            </p:cNvSpPr>
            <p:nvPr/>
          </p:nvSpPr>
          <p:spPr bwMode="auto">
            <a:xfrm rot="-5400000">
              <a:off x="4896" y="1068"/>
              <a:ext cx="211" cy="56"/>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67" name="Line 76">
              <a:extLst>
                <a:ext uri="{FF2B5EF4-FFF2-40B4-BE49-F238E27FC236}">
                  <a16:creationId xmlns:a16="http://schemas.microsoft.com/office/drawing/2014/main" id="{EE480FAC-13A2-4679-8935-2CD0AF74ED15}"/>
                </a:ext>
              </a:extLst>
            </p:cNvPr>
            <p:cNvSpPr>
              <a:spLocks noChangeShapeType="1"/>
            </p:cNvSpPr>
            <p:nvPr/>
          </p:nvSpPr>
          <p:spPr bwMode="auto">
            <a:xfrm flipV="1">
              <a:off x="4518" y="1307"/>
              <a:ext cx="490" cy="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8" name="Line 77">
              <a:extLst>
                <a:ext uri="{FF2B5EF4-FFF2-40B4-BE49-F238E27FC236}">
                  <a16:creationId xmlns:a16="http://schemas.microsoft.com/office/drawing/2014/main" id="{7A60DFED-789B-4776-8F00-DAD7FB3D480E}"/>
                </a:ext>
              </a:extLst>
            </p:cNvPr>
            <p:cNvSpPr>
              <a:spLocks noChangeShapeType="1"/>
            </p:cNvSpPr>
            <p:nvPr/>
          </p:nvSpPr>
          <p:spPr bwMode="auto">
            <a:xfrm>
              <a:off x="4518" y="1315"/>
              <a:ext cx="0"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9" name="Line 78">
              <a:extLst>
                <a:ext uri="{FF2B5EF4-FFF2-40B4-BE49-F238E27FC236}">
                  <a16:creationId xmlns:a16="http://schemas.microsoft.com/office/drawing/2014/main" id="{FF201A3E-1651-4943-89F4-03EE9D50F8C3}"/>
                </a:ext>
              </a:extLst>
            </p:cNvPr>
            <p:cNvSpPr>
              <a:spLocks noChangeShapeType="1"/>
            </p:cNvSpPr>
            <p:nvPr/>
          </p:nvSpPr>
          <p:spPr bwMode="auto">
            <a:xfrm>
              <a:off x="4518" y="1549"/>
              <a:ext cx="0" cy="1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870" name="Group 79">
              <a:extLst>
                <a:ext uri="{FF2B5EF4-FFF2-40B4-BE49-F238E27FC236}">
                  <a16:creationId xmlns:a16="http://schemas.microsoft.com/office/drawing/2014/main" id="{349ABFC1-8F09-4320-BB1C-737E22E5F5C7}"/>
                </a:ext>
              </a:extLst>
            </p:cNvPr>
            <p:cNvGrpSpPr>
              <a:grpSpLocks/>
            </p:cNvGrpSpPr>
            <p:nvPr/>
          </p:nvGrpSpPr>
          <p:grpSpPr bwMode="auto">
            <a:xfrm rot="-5373152">
              <a:off x="4481" y="1429"/>
              <a:ext cx="65" cy="142"/>
              <a:chOff x="0" y="0"/>
              <a:chExt cx="96" cy="240"/>
            </a:xfrm>
          </p:grpSpPr>
          <p:sp>
            <p:nvSpPr>
              <p:cNvPr id="77008" name="Line 80">
                <a:extLst>
                  <a:ext uri="{FF2B5EF4-FFF2-40B4-BE49-F238E27FC236}">
                    <a16:creationId xmlns:a16="http://schemas.microsoft.com/office/drawing/2014/main" id="{EEA3E507-8A3C-4F17-817C-8CD6CE657047}"/>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09" name="Line 81">
                <a:extLst>
                  <a:ext uri="{FF2B5EF4-FFF2-40B4-BE49-F238E27FC236}">
                    <a16:creationId xmlns:a16="http://schemas.microsoft.com/office/drawing/2014/main" id="{A73A3054-08FC-402A-B891-1B42FDAE37E4}"/>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71" name="Oval 82">
              <a:extLst>
                <a:ext uri="{FF2B5EF4-FFF2-40B4-BE49-F238E27FC236}">
                  <a16:creationId xmlns:a16="http://schemas.microsoft.com/office/drawing/2014/main" id="{9E694360-349C-401F-9174-9520BD71F3A3}"/>
                </a:ext>
              </a:extLst>
            </p:cNvPr>
            <p:cNvSpPr>
              <a:spLocks noChangeArrowheads="1"/>
            </p:cNvSpPr>
            <p:nvPr/>
          </p:nvSpPr>
          <p:spPr bwMode="auto">
            <a:xfrm>
              <a:off x="4989" y="1705"/>
              <a:ext cx="30"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2" name="Oval 83">
              <a:extLst>
                <a:ext uri="{FF2B5EF4-FFF2-40B4-BE49-F238E27FC236}">
                  <a16:creationId xmlns:a16="http://schemas.microsoft.com/office/drawing/2014/main" id="{8121B8AB-2CF6-423C-BA39-9703B74C5D03}"/>
                </a:ext>
              </a:extLst>
            </p:cNvPr>
            <p:cNvSpPr>
              <a:spLocks noChangeArrowheads="1"/>
            </p:cNvSpPr>
            <p:nvPr/>
          </p:nvSpPr>
          <p:spPr bwMode="auto">
            <a:xfrm>
              <a:off x="4636" y="1705"/>
              <a:ext cx="31"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3" name="Oval 84">
              <a:extLst>
                <a:ext uri="{FF2B5EF4-FFF2-40B4-BE49-F238E27FC236}">
                  <a16:creationId xmlns:a16="http://schemas.microsoft.com/office/drawing/2014/main" id="{9B6997F7-526D-42B0-9F02-60613C5A5DCF}"/>
                </a:ext>
              </a:extLst>
            </p:cNvPr>
            <p:cNvSpPr>
              <a:spLocks noChangeArrowheads="1"/>
            </p:cNvSpPr>
            <p:nvPr/>
          </p:nvSpPr>
          <p:spPr bwMode="auto">
            <a:xfrm>
              <a:off x="4502" y="1705"/>
              <a:ext cx="31"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4" name="Oval 85">
              <a:extLst>
                <a:ext uri="{FF2B5EF4-FFF2-40B4-BE49-F238E27FC236}">
                  <a16:creationId xmlns:a16="http://schemas.microsoft.com/office/drawing/2014/main" id="{EC9F761E-9E30-4746-95E9-45BF57ED9B5F}"/>
                </a:ext>
              </a:extLst>
            </p:cNvPr>
            <p:cNvSpPr>
              <a:spLocks noChangeArrowheads="1"/>
            </p:cNvSpPr>
            <p:nvPr/>
          </p:nvSpPr>
          <p:spPr bwMode="auto">
            <a:xfrm>
              <a:off x="4356" y="1705"/>
              <a:ext cx="32"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5" name="Oval 86">
              <a:extLst>
                <a:ext uri="{FF2B5EF4-FFF2-40B4-BE49-F238E27FC236}">
                  <a16:creationId xmlns:a16="http://schemas.microsoft.com/office/drawing/2014/main" id="{64B0C9A1-DAB9-4AA7-A562-4348107E9860}"/>
                </a:ext>
              </a:extLst>
            </p:cNvPr>
            <p:cNvSpPr>
              <a:spLocks noChangeArrowheads="1"/>
            </p:cNvSpPr>
            <p:nvPr/>
          </p:nvSpPr>
          <p:spPr bwMode="auto">
            <a:xfrm>
              <a:off x="4993" y="1294"/>
              <a:ext cx="30"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6" name="Oval 87">
              <a:extLst>
                <a:ext uri="{FF2B5EF4-FFF2-40B4-BE49-F238E27FC236}">
                  <a16:creationId xmlns:a16="http://schemas.microsoft.com/office/drawing/2014/main" id="{6CF84D4B-B6BC-45CC-BD72-6FD4FA03FAD0}"/>
                </a:ext>
              </a:extLst>
            </p:cNvPr>
            <p:cNvSpPr>
              <a:spLocks noChangeArrowheads="1"/>
            </p:cNvSpPr>
            <p:nvPr/>
          </p:nvSpPr>
          <p:spPr bwMode="auto">
            <a:xfrm>
              <a:off x="4636" y="1298"/>
              <a:ext cx="31"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7" name="Oval 88">
              <a:extLst>
                <a:ext uri="{FF2B5EF4-FFF2-40B4-BE49-F238E27FC236}">
                  <a16:creationId xmlns:a16="http://schemas.microsoft.com/office/drawing/2014/main" id="{5CF74E30-15B2-4B1A-B7A5-DB4E474BEAA1}"/>
                </a:ext>
              </a:extLst>
            </p:cNvPr>
            <p:cNvSpPr>
              <a:spLocks noChangeArrowheads="1"/>
            </p:cNvSpPr>
            <p:nvPr/>
          </p:nvSpPr>
          <p:spPr bwMode="auto">
            <a:xfrm>
              <a:off x="4993" y="809"/>
              <a:ext cx="30"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8" name="Oval 89">
              <a:extLst>
                <a:ext uri="{FF2B5EF4-FFF2-40B4-BE49-F238E27FC236}">
                  <a16:creationId xmlns:a16="http://schemas.microsoft.com/office/drawing/2014/main" id="{8E213698-7B7D-44D8-A3E4-A88A83932F46}"/>
                </a:ext>
              </a:extLst>
            </p:cNvPr>
            <p:cNvSpPr>
              <a:spLocks noChangeArrowheads="1"/>
            </p:cNvSpPr>
            <p:nvPr/>
          </p:nvSpPr>
          <p:spPr bwMode="auto">
            <a:xfrm>
              <a:off x="5281" y="805"/>
              <a:ext cx="30"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79" name="Oval 90">
              <a:extLst>
                <a:ext uri="{FF2B5EF4-FFF2-40B4-BE49-F238E27FC236}">
                  <a16:creationId xmlns:a16="http://schemas.microsoft.com/office/drawing/2014/main" id="{A777D692-77DE-4DE7-AA1D-E8F570EA305A}"/>
                </a:ext>
              </a:extLst>
            </p:cNvPr>
            <p:cNvSpPr>
              <a:spLocks noChangeArrowheads="1"/>
            </p:cNvSpPr>
            <p:nvPr/>
          </p:nvSpPr>
          <p:spPr bwMode="auto">
            <a:xfrm>
              <a:off x="4356" y="809"/>
              <a:ext cx="32"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80" name="Rectangle 91">
              <a:extLst>
                <a:ext uri="{FF2B5EF4-FFF2-40B4-BE49-F238E27FC236}">
                  <a16:creationId xmlns:a16="http://schemas.microsoft.com/office/drawing/2014/main" id="{DE6E6E37-A16B-4C0C-AD72-F4D4F98D3003}"/>
                </a:ext>
              </a:extLst>
            </p:cNvPr>
            <p:cNvSpPr>
              <a:spLocks noChangeArrowheads="1"/>
            </p:cNvSpPr>
            <p:nvPr/>
          </p:nvSpPr>
          <p:spPr bwMode="auto">
            <a:xfrm>
              <a:off x="4716" y="1289"/>
              <a:ext cx="232" cy="5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81" name="Oval 92">
              <a:extLst>
                <a:ext uri="{FF2B5EF4-FFF2-40B4-BE49-F238E27FC236}">
                  <a16:creationId xmlns:a16="http://schemas.microsoft.com/office/drawing/2014/main" id="{F175CBB9-7015-4128-BC96-B71E3D195D84}"/>
                </a:ext>
              </a:extLst>
            </p:cNvPr>
            <p:cNvSpPr>
              <a:spLocks noChangeArrowheads="1"/>
            </p:cNvSpPr>
            <p:nvPr/>
          </p:nvSpPr>
          <p:spPr bwMode="auto">
            <a:xfrm>
              <a:off x="5281" y="1705"/>
              <a:ext cx="30" cy="3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82" name="Oval 93">
              <a:extLst>
                <a:ext uri="{FF2B5EF4-FFF2-40B4-BE49-F238E27FC236}">
                  <a16:creationId xmlns:a16="http://schemas.microsoft.com/office/drawing/2014/main" id="{2C681CF6-6E09-4E2F-A772-21C26CA8CB3E}"/>
                </a:ext>
              </a:extLst>
            </p:cNvPr>
            <p:cNvSpPr>
              <a:spLocks noChangeArrowheads="1"/>
            </p:cNvSpPr>
            <p:nvPr/>
          </p:nvSpPr>
          <p:spPr bwMode="auto">
            <a:xfrm>
              <a:off x="4046" y="1700"/>
              <a:ext cx="28" cy="3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83" name="Oval 94">
              <a:extLst>
                <a:ext uri="{FF2B5EF4-FFF2-40B4-BE49-F238E27FC236}">
                  <a16:creationId xmlns:a16="http://schemas.microsoft.com/office/drawing/2014/main" id="{3A66F233-699B-4266-8E4A-4DA1E51AD0DD}"/>
                </a:ext>
              </a:extLst>
            </p:cNvPr>
            <p:cNvSpPr>
              <a:spLocks noChangeArrowheads="1"/>
            </p:cNvSpPr>
            <p:nvPr/>
          </p:nvSpPr>
          <p:spPr bwMode="auto">
            <a:xfrm>
              <a:off x="4042" y="809"/>
              <a:ext cx="28" cy="3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84" name="Text Box 95">
              <a:extLst>
                <a:ext uri="{FF2B5EF4-FFF2-40B4-BE49-F238E27FC236}">
                  <a16:creationId xmlns:a16="http://schemas.microsoft.com/office/drawing/2014/main" id="{1161AD57-E4EB-4C2D-9D0C-3D658887EA14}"/>
                </a:ext>
              </a:extLst>
            </p:cNvPr>
            <p:cNvSpPr txBox="1">
              <a:spLocks noChangeArrowheads="1"/>
            </p:cNvSpPr>
            <p:nvPr/>
          </p:nvSpPr>
          <p:spPr bwMode="auto">
            <a:xfrm>
              <a:off x="4684" y="1052"/>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b2</a:t>
              </a:r>
              <a:endParaRPr lang="en-US" altLang="zh-CN" sz="1800" b="0">
                <a:solidFill>
                  <a:srgbClr val="0000FF"/>
                </a:solidFill>
              </a:endParaRPr>
            </a:p>
          </p:txBody>
        </p:sp>
        <p:sp>
          <p:nvSpPr>
            <p:cNvPr id="76885" name="Text Box 96">
              <a:extLst>
                <a:ext uri="{FF2B5EF4-FFF2-40B4-BE49-F238E27FC236}">
                  <a16:creationId xmlns:a16="http://schemas.microsoft.com/office/drawing/2014/main" id="{4A8D6652-B395-4838-9EE7-1A28E0A8B7A3}"/>
                </a:ext>
              </a:extLst>
            </p:cNvPr>
            <p:cNvSpPr txBox="1">
              <a:spLocks noChangeArrowheads="1"/>
            </p:cNvSpPr>
            <p:nvPr/>
          </p:nvSpPr>
          <p:spPr bwMode="auto">
            <a:xfrm>
              <a:off x="4629" y="1433"/>
              <a:ext cx="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b1</a:t>
              </a:r>
              <a:endParaRPr lang="en-US" altLang="zh-CN" sz="1800" b="0">
                <a:solidFill>
                  <a:srgbClr val="0000FF"/>
                </a:solidFill>
              </a:endParaRPr>
            </a:p>
          </p:txBody>
        </p:sp>
        <p:sp>
          <p:nvSpPr>
            <p:cNvPr id="76886" name="Text Box 97">
              <a:extLst>
                <a:ext uri="{FF2B5EF4-FFF2-40B4-BE49-F238E27FC236}">
                  <a16:creationId xmlns:a16="http://schemas.microsoft.com/office/drawing/2014/main" id="{CFDC402D-AAA4-45D0-944E-0044C60FF70B}"/>
                </a:ext>
              </a:extLst>
            </p:cNvPr>
            <p:cNvSpPr txBox="1">
              <a:spLocks noChangeArrowheads="1"/>
            </p:cNvSpPr>
            <p:nvPr/>
          </p:nvSpPr>
          <p:spPr bwMode="auto">
            <a:xfrm>
              <a:off x="4264" y="636"/>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887" name="Text Box 98">
              <a:extLst>
                <a:ext uri="{FF2B5EF4-FFF2-40B4-BE49-F238E27FC236}">
                  <a16:creationId xmlns:a16="http://schemas.microsoft.com/office/drawing/2014/main" id="{99BB1283-CD3B-4E07-B91D-34F4F61EC450}"/>
                </a:ext>
              </a:extLst>
            </p:cNvPr>
            <p:cNvSpPr txBox="1">
              <a:spLocks noChangeArrowheads="1"/>
            </p:cNvSpPr>
            <p:nvPr/>
          </p:nvSpPr>
          <p:spPr bwMode="auto">
            <a:xfrm>
              <a:off x="3960" y="769"/>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888" name="Text Box 99">
              <a:extLst>
                <a:ext uri="{FF2B5EF4-FFF2-40B4-BE49-F238E27FC236}">
                  <a16:creationId xmlns:a16="http://schemas.microsoft.com/office/drawing/2014/main" id="{8B7A0FBF-369A-4B10-8BBE-3D64F6A27BF8}"/>
                </a:ext>
              </a:extLst>
            </p:cNvPr>
            <p:cNvSpPr txBox="1">
              <a:spLocks noChangeArrowheads="1"/>
            </p:cNvSpPr>
            <p:nvPr/>
          </p:nvSpPr>
          <p:spPr bwMode="auto">
            <a:xfrm>
              <a:off x="4953" y="637"/>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889" name="Text Box 100">
              <a:extLst>
                <a:ext uri="{FF2B5EF4-FFF2-40B4-BE49-F238E27FC236}">
                  <a16:creationId xmlns:a16="http://schemas.microsoft.com/office/drawing/2014/main" id="{36C60856-E9E8-4392-A51D-DF6B3E2577E0}"/>
                </a:ext>
              </a:extLst>
            </p:cNvPr>
            <p:cNvSpPr txBox="1">
              <a:spLocks noChangeArrowheads="1"/>
            </p:cNvSpPr>
            <p:nvPr/>
          </p:nvSpPr>
          <p:spPr bwMode="auto">
            <a:xfrm>
              <a:off x="5310" y="773"/>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890" name="Text Box 101">
              <a:extLst>
                <a:ext uri="{FF2B5EF4-FFF2-40B4-BE49-F238E27FC236}">
                  <a16:creationId xmlns:a16="http://schemas.microsoft.com/office/drawing/2014/main" id="{ED2E68BE-EED2-4080-B26A-252F5CE817F1}"/>
                </a:ext>
              </a:extLst>
            </p:cNvPr>
            <p:cNvSpPr txBox="1">
              <a:spLocks noChangeArrowheads="1"/>
            </p:cNvSpPr>
            <p:nvPr/>
          </p:nvSpPr>
          <p:spPr bwMode="auto">
            <a:xfrm>
              <a:off x="4375" y="1294"/>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891" name="Text Box 102">
              <a:extLst>
                <a:ext uri="{FF2B5EF4-FFF2-40B4-BE49-F238E27FC236}">
                  <a16:creationId xmlns:a16="http://schemas.microsoft.com/office/drawing/2014/main" id="{1FA761F7-7DC3-4F5F-8283-02D162D43B11}"/>
                </a:ext>
              </a:extLst>
            </p:cNvPr>
            <p:cNvSpPr txBox="1">
              <a:spLocks noChangeArrowheads="1"/>
            </p:cNvSpPr>
            <p:nvPr/>
          </p:nvSpPr>
          <p:spPr bwMode="auto">
            <a:xfrm>
              <a:off x="3973" y="1475"/>
              <a:ext cx="1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rPr>
                <a:t>_</a:t>
              </a:r>
            </a:p>
          </p:txBody>
        </p:sp>
        <p:sp>
          <p:nvSpPr>
            <p:cNvPr id="76892" name="Text Box 103">
              <a:extLst>
                <a:ext uri="{FF2B5EF4-FFF2-40B4-BE49-F238E27FC236}">
                  <a16:creationId xmlns:a16="http://schemas.microsoft.com/office/drawing/2014/main" id="{40737259-F63A-402F-BD2C-8C164BC94BF4}"/>
                </a:ext>
              </a:extLst>
            </p:cNvPr>
            <p:cNvSpPr txBox="1">
              <a:spLocks noChangeArrowheads="1"/>
            </p:cNvSpPr>
            <p:nvPr/>
          </p:nvSpPr>
          <p:spPr bwMode="auto">
            <a:xfrm>
              <a:off x="5300" y="1479"/>
              <a:ext cx="1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rPr>
                <a:t>_</a:t>
              </a:r>
            </a:p>
          </p:txBody>
        </p:sp>
        <p:sp>
          <p:nvSpPr>
            <p:cNvPr id="76893" name="Text Box 104">
              <a:extLst>
                <a:ext uri="{FF2B5EF4-FFF2-40B4-BE49-F238E27FC236}">
                  <a16:creationId xmlns:a16="http://schemas.microsoft.com/office/drawing/2014/main" id="{7B945021-C080-4D9A-8EDD-E5075B06A4DD}"/>
                </a:ext>
              </a:extLst>
            </p:cNvPr>
            <p:cNvSpPr txBox="1">
              <a:spLocks noChangeArrowheads="1"/>
            </p:cNvSpPr>
            <p:nvPr/>
          </p:nvSpPr>
          <p:spPr bwMode="auto">
            <a:xfrm>
              <a:off x="4115" y="1141"/>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e</a:t>
              </a:r>
              <a:endParaRPr lang="en-US" altLang="zh-CN" sz="1800" b="0">
                <a:solidFill>
                  <a:srgbClr val="0000FF"/>
                </a:solidFill>
              </a:endParaRPr>
            </a:p>
          </p:txBody>
        </p:sp>
        <p:sp>
          <p:nvSpPr>
            <p:cNvPr id="76894" name="Text Box 105">
              <a:extLst>
                <a:ext uri="{FF2B5EF4-FFF2-40B4-BE49-F238E27FC236}">
                  <a16:creationId xmlns:a16="http://schemas.microsoft.com/office/drawing/2014/main" id="{1A19CC3A-9B1A-450D-9878-005B2F2FE61D}"/>
                </a:ext>
              </a:extLst>
            </p:cNvPr>
            <p:cNvSpPr txBox="1">
              <a:spLocks noChangeArrowheads="1"/>
            </p:cNvSpPr>
            <p:nvPr/>
          </p:nvSpPr>
          <p:spPr bwMode="auto">
            <a:xfrm>
              <a:off x="4310" y="1484"/>
              <a:ext cx="265" cy="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b</a:t>
              </a:r>
              <a:endParaRPr lang="en-US" altLang="zh-CN" sz="1800">
                <a:solidFill>
                  <a:srgbClr val="0000FF"/>
                </a:solidFill>
              </a:endParaRPr>
            </a:p>
          </p:txBody>
        </p:sp>
        <p:sp>
          <p:nvSpPr>
            <p:cNvPr id="76895" name="Text Box 106">
              <a:extLst>
                <a:ext uri="{FF2B5EF4-FFF2-40B4-BE49-F238E27FC236}">
                  <a16:creationId xmlns:a16="http://schemas.microsoft.com/office/drawing/2014/main" id="{979B5F74-E31D-4F9A-8688-0F8DA274164D}"/>
                </a:ext>
              </a:extLst>
            </p:cNvPr>
            <p:cNvSpPr txBox="1">
              <a:spLocks noChangeArrowheads="1"/>
            </p:cNvSpPr>
            <p:nvPr/>
          </p:nvSpPr>
          <p:spPr bwMode="auto">
            <a:xfrm>
              <a:off x="5041" y="114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L</a:t>
              </a:r>
              <a:endParaRPr lang="en-US" altLang="zh-CN" sz="1800" b="0">
                <a:solidFill>
                  <a:srgbClr val="0000FF"/>
                </a:solidFill>
              </a:endParaRPr>
            </a:p>
          </p:txBody>
        </p:sp>
        <p:graphicFrame>
          <p:nvGraphicFramePr>
            <p:cNvPr id="76896" name="Object 107">
              <a:extLst>
                <a:ext uri="{FF2B5EF4-FFF2-40B4-BE49-F238E27FC236}">
                  <a16:creationId xmlns:a16="http://schemas.microsoft.com/office/drawing/2014/main" id="{E9E106B6-7B58-4C19-A807-AE30634574C2}"/>
                </a:ext>
              </a:extLst>
            </p:cNvPr>
            <p:cNvGraphicFramePr>
              <a:graphicFrameLocks noChangeAspect="1"/>
            </p:cNvGraphicFramePr>
            <p:nvPr/>
          </p:nvGraphicFramePr>
          <p:xfrm>
            <a:off x="3987" y="1168"/>
            <a:ext cx="145" cy="199"/>
          </p:xfrm>
          <a:graphic>
            <a:graphicData uri="http://schemas.openxmlformats.org/presentationml/2006/ole">
              <mc:AlternateContent xmlns:mc="http://schemas.openxmlformats.org/markup-compatibility/2006">
                <mc:Choice xmlns:v="urn:schemas-microsoft-com:vml" Requires="v">
                  <p:oleObj spid="_x0000_s77021" r:id="rId5" imgW="179200" imgH="217600" progId="Equation.3">
                    <p:embed/>
                  </p:oleObj>
                </mc:Choice>
                <mc:Fallback>
                  <p:oleObj r:id="rId5" imgW="179200" imgH="217600" progId="Equation.3">
                    <p:embed/>
                    <p:pic>
                      <p:nvPicPr>
                        <p:cNvPr id="0" name="Object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7" y="1168"/>
                          <a:ext cx="14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97" name="Rectangle 108">
              <a:extLst>
                <a:ext uri="{FF2B5EF4-FFF2-40B4-BE49-F238E27FC236}">
                  <a16:creationId xmlns:a16="http://schemas.microsoft.com/office/drawing/2014/main" id="{F8C8D12E-E8BB-47BC-A974-315CC89D0403}"/>
                </a:ext>
              </a:extLst>
            </p:cNvPr>
            <p:cNvSpPr>
              <a:spLocks noChangeArrowheads="1"/>
            </p:cNvSpPr>
            <p:nvPr/>
          </p:nvSpPr>
          <p:spPr bwMode="auto">
            <a:xfrm rot="-5400000">
              <a:off x="4540" y="1484"/>
              <a:ext cx="211" cy="56"/>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98" name="Rectangle 109">
              <a:extLst>
                <a:ext uri="{FF2B5EF4-FFF2-40B4-BE49-F238E27FC236}">
                  <a16:creationId xmlns:a16="http://schemas.microsoft.com/office/drawing/2014/main" id="{4EF2577F-63D9-472A-993F-48E8AD14F415}"/>
                </a:ext>
              </a:extLst>
            </p:cNvPr>
            <p:cNvSpPr>
              <a:spLocks noChangeArrowheads="1"/>
            </p:cNvSpPr>
            <p:nvPr/>
          </p:nvSpPr>
          <p:spPr bwMode="auto">
            <a:xfrm rot="-5400000">
              <a:off x="4256" y="1245"/>
              <a:ext cx="211" cy="56"/>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899" name="Rectangle 110">
              <a:extLst>
                <a:ext uri="{FF2B5EF4-FFF2-40B4-BE49-F238E27FC236}">
                  <a16:creationId xmlns:a16="http://schemas.microsoft.com/office/drawing/2014/main" id="{A5B1F436-C4B3-4526-AD97-3CAD0D2A979D}"/>
                </a:ext>
              </a:extLst>
            </p:cNvPr>
            <p:cNvSpPr>
              <a:spLocks noChangeArrowheads="1"/>
            </p:cNvSpPr>
            <p:nvPr/>
          </p:nvSpPr>
          <p:spPr bwMode="auto">
            <a:xfrm rot="-5400000">
              <a:off x="5184" y="1220"/>
              <a:ext cx="211" cy="56"/>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00" name="Line 111">
              <a:extLst>
                <a:ext uri="{FF2B5EF4-FFF2-40B4-BE49-F238E27FC236}">
                  <a16:creationId xmlns:a16="http://schemas.microsoft.com/office/drawing/2014/main" id="{F48F812B-5343-49B9-A1EB-6A8883302562}"/>
                </a:ext>
              </a:extLst>
            </p:cNvPr>
            <p:cNvSpPr>
              <a:spLocks noChangeShapeType="1"/>
            </p:cNvSpPr>
            <p:nvPr/>
          </p:nvSpPr>
          <p:spPr bwMode="auto">
            <a:xfrm>
              <a:off x="3048" y="1241"/>
              <a:ext cx="0" cy="4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1" name="Line 112">
              <a:extLst>
                <a:ext uri="{FF2B5EF4-FFF2-40B4-BE49-F238E27FC236}">
                  <a16:creationId xmlns:a16="http://schemas.microsoft.com/office/drawing/2014/main" id="{3228C952-BC60-4BF5-B1E8-6426F668B1F7}"/>
                </a:ext>
              </a:extLst>
            </p:cNvPr>
            <p:cNvSpPr>
              <a:spLocks noChangeShapeType="1"/>
            </p:cNvSpPr>
            <p:nvPr/>
          </p:nvSpPr>
          <p:spPr bwMode="auto">
            <a:xfrm>
              <a:off x="2729" y="655"/>
              <a:ext cx="0" cy="5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02" name="Line 113">
              <a:extLst>
                <a:ext uri="{FF2B5EF4-FFF2-40B4-BE49-F238E27FC236}">
                  <a16:creationId xmlns:a16="http://schemas.microsoft.com/office/drawing/2014/main" id="{86C9BBDC-411B-4927-A95F-A1DCD49826EC}"/>
                </a:ext>
              </a:extLst>
            </p:cNvPr>
            <p:cNvSpPr>
              <a:spLocks noChangeShapeType="1"/>
            </p:cNvSpPr>
            <p:nvPr/>
          </p:nvSpPr>
          <p:spPr bwMode="auto">
            <a:xfrm>
              <a:off x="3469" y="1295"/>
              <a:ext cx="0" cy="4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03" name="Line 114">
              <a:extLst>
                <a:ext uri="{FF2B5EF4-FFF2-40B4-BE49-F238E27FC236}">
                  <a16:creationId xmlns:a16="http://schemas.microsoft.com/office/drawing/2014/main" id="{33553648-E3BC-4A47-ACFF-4EA33118D7D1}"/>
                </a:ext>
              </a:extLst>
            </p:cNvPr>
            <p:cNvSpPr>
              <a:spLocks noChangeShapeType="1"/>
            </p:cNvSpPr>
            <p:nvPr/>
          </p:nvSpPr>
          <p:spPr bwMode="auto">
            <a:xfrm>
              <a:off x="2724" y="655"/>
              <a:ext cx="9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4" name="Line 115">
              <a:extLst>
                <a:ext uri="{FF2B5EF4-FFF2-40B4-BE49-F238E27FC236}">
                  <a16:creationId xmlns:a16="http://schemas.microsoft.com/office/drawing/2014/main" id="{E1E8F192-766A-459A-B1A0-02FE519D48F7}"/>
                </a:ext>
              </a:extLst>
            </p:cNvPr>
            <p:cNvSpPr>
              <a:spLocks noChangeShapeType="1"/>
            </p:cNvSpPr>
            <p:nvPr/>
          </p:nvSpPr>
          <p:spPr bwMode="auto">
            <a:xfrm>
              <a:off x="2895" y="1072"/>
              <a:ext cx="0"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5" name="Text Box 116">
              <a:extLst>
                <a:ext uri="{FF2B5EF4-FFF2-40B4-BE49-F238E27FC236}">
                  <a16:creationId xmlns:a16="http://schemas.microsoft.com/office/drawing/2014/main" id="{6C966146-A759-4495-9AC9-917D9B97B71C}"/>
                </a:ext>
              </a:extLst>
            </p:cNvPr>
            <p:cNvSpPr txBox="1">
              <a:spLocks noChangeArrowheads="1"/>
            </p:cNvSpPr>
            <p:nvPr/>
          </p:nvSpPr>
          <p:spPr bwMode="auto">
            <a:xfrm>
              <a:off x="2361" y="878"/>
              <a:ext cx="26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1</a:t>
              </a:r>
              <a:endParaRPr lang="en-US" altLang="zh-CN" sz="1800">
                <a:solidFill>
                  <a:srgbClr val="0000FF"/>
                </a:solidFill>
              </a:endParaRPr>
            </a:p>
          </p:txBody>
        </p:sp>
        <p:sp>
          <p:nvSpPr>
            <p:cNvPr id="76906" name="Line 117">
              <a:extLst>
                <a:ext uri="{FF2B5EF4-FFF2-40B4-BE49-F238E27FC236}">
                  <a16:creationId xmlns:a16="http://schemas.microsoft.com/office/drawing/2014/main" id="{6F573799-63D0-4E49-9572-46E3A293901C}"/>
                </a:ext>
              </a:extLst>
            </p:cNvPr>
            <p:cNvSpPr>
              <a:spLocks noChangeShapeType="1"/>
            </p:cNvSpPr>
            <p:nvPr/>
          </p:nvSpPr>
          <p:spPr bwMode="auto">
            <a:xfrm flipH="1">
              <a:off x="2342" y="1156"/>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7" name="Line 118">
              <a:extLst>
                <a:ext uri="{FF2B5EF4-FFF2-40B4-BE49-F238E27FC236}">
                  <a16:creationId xmlns:a16="http://schemas.microsoft.com/office/drawing/2014/main" id="{876DFB94-7347-472A-A572-F16EE660C8D8}"/>
                </a:ext>
              </a:extLst>
            </p:cNvPr>
            <p:cNvSpPr>
              <a:spLocks noChangeShapeType="1"/>
            </p:cNvSpPr>
            <p:nvPr/>
          </p:nvSpPr>
          <p:spPr bwMode="auto">
            <a:xfrm flipH="1">
              <a:off x="2563" y="1152"/>
              <a:ext cx="341"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8" name="Line 119">
              <a:extLst>
                <a:ext uri="{FF2B5EF4-FFF2-40B4-BE49-F238E27FC236}">
                  <a16:creationId xmlns:a16="http://schemas.microsoft.com/office/drawing/2014/main" id="{D5F59943-612B-4F0A-A237-E51852D33CEC}"/>
                </a:ext>
              </a:extLst>
            </p:cNvPr>
            <p:cNvSpPr>
              <a:spLocks noChangeShapeType="1"/>
            </p:cNvSpPr>
            <p:nvPr/>
          </p:nvSpPr>
          <p:spPr bwMode="auto">
            <a:xfrm>
              <a:off x="2340" y="1721"/>
              <a:ext cx="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9" name="Line 120">
              <a:extLst>
                <a:ext uri="{FF2B5EF4-FFF2-40B4-BE49-F238E27FC236}">
                  <a16:creationId xmlns:a16="http://schemas.microsoft.com/office/drawing/2014/main" id="{9312A8AB-9B0D-47C1-9B87-AD0D4C41F5A4}"/>
                </a:ext>
              </a:extLst>
            </p:cNvPr>
            <p:cNvSpPr>
              <a:spLocks noChangeShapeType="1"/>
            </p:cNvSpPr>
            <p:nvPr/>
          </p:nvSpPr>
          <p:spPr bwMode="auto">
            <a:xfrm>
              <a:off x="3029" y="1286"/>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6910" name="Group 121">
              <a:extLst>
                <a:ext uri="{FF2B5EF4-FFF2-40B4-BE49-F238E27FC236}">
                  <a16:creationId xmlns:a16="http://schemas.microsoft.com/office/drawing/2014/main" id="{132593CE-7228-4C08-98E9-E8EB0D7E7373}"/>
                </a:ext>
              </a:extLst>
            </p:cNvPr>
            <p:cNvGrpSpPr>
              <a:grpSpLocks/>
            </p:cNvGrpSpPr>
            <p:nvPr/>
          </p:nvGrpSpPr>
          <p:grpSpPr bwMode="auto">
            <a:xfrm>
              <a:off x="3266" y="1216"/>
              <a:ext cx="60" cy="139"/>
              <a:chOff x="0" y="0"/>
              <a:chExt cx="96" cy="240"/>
            </a:xfrm>
          </p:grpSpPr>
          <p:sp>
            <p:nvSpPr>
              <p:cNvPr id="77006" name="Line 122">
                <a:extLst>
                  <a:ext uri="{FF2B5EF4-FFF2-40B4-BE49-F238E27FC236}">
                    <a16:creationId xmlns:a16="http://schemas.microsoft.com/office/drawing/2014/main" id="{0230166C-195E-4541-9E70-4FBBB23C83F8}"/>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07" name="Line 123">
                <a:extLst>
                  <a:ext uri="{FF2B5EF4-FFF2-40B4-BE49-F238E27FC236}">
                    <a16:creationId xmlns:a16="http://schemas.microsoft.com/office/drawing/2014/main" id="{FBCC1350-D3FE-4231-AC5F-B5B192E19271}"/>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911" name="Line 124">
              <a:extLst>
                <a:ext uri="{FF2B5EF4-FFF2-40B4-BE49-F238E27FC236}">
                  <a16:creationId xmlns:a16="http://schemas.microsoft.com/office/drawing/2014/main" id="{9C7A07D8-A95D-4CD0-822F-6319AA561912}"/>
                </a:ext>
              </a:extLst>
            </p:cNvPr>
            <p:cNvSpPr>
              <a:spLocks noChangeShapeType="1"/>
            </p:cNvSpPr>
            <p:nvPr/>
          </p:nvSpPr>
          <p:spPr bwMode="auto">
            <a:xfrm>
              <a:off x="3326" y="1286"/>
              <a:ext cx="3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12" name="Text Box 125">
              <a:extLst>
                <a:ext uri="{FF2B5EF4-FFF2-40B4-BE49-F238E27FC236}">
                  <a16:creationId xmlns:a16="http://schemas.microsoft.com/office/drawing/2014/main" id="{59BC46DA-332C-4711-A1FE-E2D8A181C220}"/>
                </a:ext>
              </a:extLst>
            </p:cNvPr>
            <p:cNvSpPr txBox="1">
              <a:spLocks noChangeArrowheads="1"/>
            </p:cNvSpPr>
            <p:nvPr/>
          </p:nvSpPr>
          <p:spPr bwMode="auto">
            <a:xfrm>
              <a:off x="2464" y="734"/>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b</a:t>
              </a:r>
              <a:endParaRPr lang="en-US" altLang="zh-CN" sz="1800" b="0">
                <a:solidFill>
                  <a:srgbClr val="0000FF"/>
                </a:solidFill>
              </a:endParaRPr>
            </a:p>
          </p:txBody>
        </p:sp>
        <p:sp>
          <p:nvSpPr>
            <p:cNvPr id="76913" name="Text Box 126">
              <a:extLst>
                <a:ext uri="{FF2B5EF4-FFF2-40B4-BE49-F238E27FC236}">
                  <a16:creationId xmlns:a16="http://schemas.microsoft.com/office/drawing/2014/main" id="{D58A577A-0034-4635-8E95-EDED785C10AF}"/>
                </a:ext>
              </a:extLst>
            </p:cNvPr>
            <p:cNvSpPr txBox="1">
              <a:spLocks noChangeArrowheads="1"/>
            </p:cNvSpPr>
            <p:nvPr/>
          </p:nvSpPr>
          <p:spPr bwMode="auto">
            <a:xfrm>
              <a:off x="3431" y="636"/>
              <a:ext cx="4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i="1">
                  <a:solidFill>
                    <a:srgbClr val="FF0000"/>
                  </a:solidFill>
                </a:rPr>
                <a:t>+</a:t>
              </a:r>
              <a:r>
                <a:rPr lang="en-US" altLang="zh-CN" sz="1800" i="1">
                  <a:solidFill>
                    <a:srgbClr val="FF0000"/>
                  </a:solidFill>
                </a:rPr>
                <a:t>V</a:t>
              </a:r>
              <a:r>
                <a:rPr lang="en-US" altLang="zh-CN" sz="1800" baseline="-25000">
                  <a:solidFill>
                    <a:srgbClr val="FF0000"/>
                  </a:solidFill>
                </a:rPr>
                <a:t>CC</a:t>
              </a:r>
            </a:p>
          </p:txBody>
        </p:sp>
        <p:sp>
          <p:nvSpPr>
            <p:cNvPr id="76914" name="Text Box 127">
              <a:extLst>
                <a:ext uri="{FF2B5EF4-FFF2-40B4-BE49-F238E27FC236}">
                  <a16:creationId xmlns:a16="http://schemas.microsoft.com/office/drawing/2014/main" id="{EF773229-4001-42BC-9853-7130A493A52D}"/>
                </a:ext>
              </a:extLst>
            </p:cNvPr>
            <p:cNvSpPr txBox="1">
              <a:spLocks noChangeArrowheads="1"/>
            </p:cNvSpPr>
            <p:nvPr/>
          </p:nvSpPr>
          <p:spPr bwMode="auto">
            <a:xfrm>
              <a:off x="3202" y="1031"/>
              <a:ext cx="26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2</a:t>
              </a:r>
              <a:endParaRPr lang="en-US" altLang="zh-CN" sz="1800">
                <a:solidFill>
                  <a:srgbClr val="0000FF"/>
                </a:solidFill>
              </a:endParaRPr>
            </a:p>
          </p:txBody>
        </p:sp>
        <p:sp>
          <p:nvSpPr>
            <p:cNvPr id="76915" name="Text Box 128">
              <a:extLst>
                <a:ext uri="{FF2B5EF4-FFF2-40B4-BE49-F238E27FC236}">
                  <a16:creationId xmlns:a16="http://schemas.microsoft.com/office/drawing/2014/main" id="{794C5136-C1A1-4B32-AD19-A359B3D63B51}"/>
                </a:ext>
              </a:extLst>
            </p:cNvPr>
            <p:cNvSpPr txBox="1">
              <a:spLocks noChangeArrowheads="1"/>
            </p:cNvSpPr>
            <p:nvPr/>
          </p:nvSpPr>
          <p:spPr bwMode="auto">
            <a:xfrm>
              <a:off x="3214" y="139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L</a:t>
              </a:r>
              <a:endParaRPr lang="en-US" altLang="zh-CN" sz="1800" b="0">
                <a:solidFill>
                  <a:srgbClr val="0000FF"/>
                </a:solidFill>
              </a:endParaRPr>
            </a:p>
          </p:txBody>
        </p:sp>
        <p:sp>
          <p:nvSpPr>
            <p:cNvPr id="76916" name="Text Box 129">
              <a:extLst>
                <a:ext uri="{FF2B5EF4-FFF2-40B4-BE49-F238E27FC236}">
                  <a16:creationId xmlns:a16="http://schemas.microsoft.com/office/drawing/2014/main" id="{BA6FFA71-1A4D-4D33-B310-C1468207FD9A}"/>
                </a:ext>
              </a:extLst>
            </p:cNvPr>
            <p:cNvSpPr txBox="1">
              <a:spLocks noChangeArrowheads="1"/>
            </p:cNvSpPr>
            <p:nvPr/>
          </p:nvSpPr>
          <p:spPr bwMode="auto">
            <a:xfrm>
              <a:off x="3638" y="1412"/>
              <a:ext cx="16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baseline="-25000">
                  <a:solidFill>
                    <a:srgbClr val="FF3300"/>
                  </a:solidFill>
                  <a:ea typeface="方正琥珀繁体" pitchFamily="2" charset="-122"/>
                  <a:sym typeface="Symbol" panose="05050102010706020507" pitchFamily="18" charset="2"/>
                </a:rPr>
                <a:t></a:t>
              </a:r>
              <a:endParaRPr lang="zh-CN" altLang="en-US" sz="1800" b="0">
                <a:solidFill>
                  <a:srgbClr val="FF3300"/>
                </a:solidFill>
                <a:ea typeface="方正琥珀繁体" pitchFamily="2" charset="-122"/>
              </a:endParaRPr>
            </a:p>
          </p:txBody>
        </p:sp>
        <p:sp>
          <p:nvSpPr>
            <p:cNvPr id="76917" name="Text Box 130">
              <a:extLst>
                <a:ext uri="{FF2B5EF4-FFF2-40B4-BE49-F238E27FC236}">
                  <a16:creationId xmlns:a16="http://schemas.microsoft.com/office/drawing/2014/main" id="{AA325A3C-4B40-436E-AA81-1EE82E2C3238}"/>
                </a:ext>
              </a:extLst>
            </p:cNvPr>
            <p:cNvSpPr txBox="1">
              <a:spLocks noChangeArrowheads="1"/>
            </p:cNvSpPr>
            <p:nvPr/>
          </p:nvSpPr>
          <p:spPr bwMode="auto">
            <a:xfrm>
              <a:off x="2531" y="974"/>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918" name="Line 131">
              <a:extLst>
                <a:ext uri="{FF2B5EF4-FFF2-40B4-BE49-F238E27FC236}">
                  <a16:creationId xmlns:a16="http://schemas.microsoft.com/office/drawing/2014/main" id="{CDBF7124-4841-4A22-B997-A167263E45C5}"/>
                </a:ext>
              </a:extLst>
            </p:cNvPr>
            <p:cNvSpPr>
              <a:spLocks noChangeShapeType="1"/>
            </p:cNvSpPr>
            <p:nvPr/>
          </p:nvSpPr>
          <p:spPr bwMode="auto">
            <a:xfrm>
              <a:off x="3032" y="665"/>
              <a:ext cx="0" cy="3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919" name="Group 132">
              <a:extLst>
                <a:ext uri="{FF2B5EF4-FFF2-40B4-BE49-F238E27FC236}">
                  <a16:creationId xmlns:a16="http://schemas.microsoft.com/office/drawing/2014/main" id="{146F469A-BF02-4161-8426-B2274B71F7CB}"/>
                </a:ext>
              </a:extLst>
            </p:cNvPr>
            <p:cNvGrpSpPr>
              <a:grpSpLocks/>
            </p:cNvGrpSpPr>
            <p:nvPr/>
          </p:nvGrpSpPr>
          <p:grpSpPr bwMode="auto">
            <a:xfrm>
              <a:off x="2510" y="1090"/>
              <a:ext cx="59" cy="139"/>
              <a:chOff x="0" y="0"/>
              <a:chExt cx="96" cy="240"/>
            </a:xfrm>
          </p:grpSpPr>
          <p:sp>
            <p:nvSpPr>
              <p:cNvPr id="77004" name="Line 133">
                <a:extLst>
                  <a:ext uri="{FF2B5EF4-FFF2-40B4-BE49-F238E27FC236}">
                    <a16:creationId xmlns:a16="http://schemas.microsoft.com/office/drawing/2014/main" id="{ADBC3674-9BCF-4682-BB49-CECE3580F7E2}"/>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005" name="Line 134">
                <a:extLst>
                  <a:ext uri="{FF2B5EF4-FFF2-40B4-BE49-F238E27FC236}">
                    <a16:creationId xmlns:a16="http://schemas.microsoft.com/office/drawing/2014/main" id="{88C20A6C-D179-46F2-888C-33548E161D64}"/>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6920" name="Rectangle 135">
              <a:extLst>
                <a:ext uri="{FF2B5EF4-FFF2-40B4-BE49-F238E27FC236}">
                  <a16:creationId xmlns:a16="http://schemas.microsoft.com/office/drawing/2014/main" id="{4432F47D-8412-4BF3-8D93-CF038E3CC22E}"/>
                </a:ext>
              </a:extLst>
            </p:cNvPr>
            <p:cNvSpPr>
              <a:spLocks noChangeArrowheads="1"/>
            </p:cNvSpPr>
            <p:nvPr/>
          </p:nvSpPr>
          <p:spPr bwMode="auto">
            <a:xfrm rot="-5400000">
              <a:off x="2635" y="836"/>
              <a:ext cx="173" cy="5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1" name="Rectangle 136">
              <a:extLst>
                <a:ext uri="{FF2B5EF4-FFF2-40B4-BE49-F238E27FC236}">
                  <a16:creationId xmlns:a16="http://schemas.microsoft.com/office/drawing/2014/main" id="{F556F994-A131-4DCB-A50D-419B5655503B}"/>
                </a:ext>
              </a:extLst>
            </p:cNvPr>
            <p:cNvSpPr>
              <a:spLocks noChangeArrowheads="1"/>
            </p:cNvSpPr>
            <p:nvPr/>
          </p:nvSpPr>
          <p:spPr bwMode="auto">
            <a:xfrm rot="-5400000">
              <a:off x="3396" y="1464"/>
              <a:ext cx="144" cy="49"/>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2" name="Oval 137">
              <a:extLst>
                <a:ext uri="{FF2B5EF4-FFF2-40B4-BE49-F238E27FC236}">
                  <a16:creationId xmlns:a16="http://schemas.microsoft.com/office/drawing/2014/main" id="{6D076000-B0C3-4904-B5CB-0E66FFCBAF68}"/>
                </a:ext>
              </a:extLst>
            </p:cNvPr>
            <p:cNvSpPr>
              <a:spLocks noChangeArrowheads="1"/>
            </p:cNvSpPr>
            <p:nvPr/>
          </p:nvSpPr>
          <p:spPr bwMode="auto">
            <a:xfrm>
              <a:off x="3682" y="644"/>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3" name="Oval 138">
              <a:extLst>
                <a:ext uri="{FF2B5EF4-FFF2-40B4-BE49-F238E27FC236}">
                  <a16:creationId xmlns:a16="http://schemas.microsoft.com/office/drawing/2014/main" id="{BDC89EAE-4D37-4956-8946-3A4E8730E665}"/>
                </a:ext>
              </a:extLst>
            </p:cNvPr>
            <p:cNvSpPr>
              <a:spLocks noChangeArrowheads="1"/>
            </p:cNvSpPr>
            <p:nvPr/>
          </p:nvSpPr>
          <p:spPr bwMode="auto">
            <a:xfrm>
              <a:off x="3679" y="1272"/>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4" name="Oval 139">
              <a:extLst>
                <a:ext uri="{FF2B5EF4-FFF2-40B4-BE49-F238E27FC236}">
                  <a16:creationId xmlns:a16="http://schemas.microsoft.com/office/drawing/2014/main" id="{9839E3F4-ED8E-45F5-AF29-1DB4CB3105A6}"/>
                </a:ext>
              </a:extLst>
            </p:cNvPr>
            <p:cNvSpPr>
              <a:spLocks noChangeArrowheads="1"/>
            </p:cNvSpPr>
            <p:nvPr/>
          </p:nvSpPr>
          <p:spPr bwMode="auto">
            <a:xfrm>
              <a:off x="3679" y="1707"/>
              <a:ext cx="31"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6925" name="Group 140">
              <a:extLst>
                <a:ext uri="{FF2B5EF4-FFF2-40B4-BE49-F238E27FC236}">
                  <a16:creationId xmlns:a16="http://schemas.microsoft.com/office/drawing/2014/main" id="{D0FFE101-7F1C-42A3-AE3C-D512E85923D2}"/>
                </a:ext>
              </a:extLst>
            </p:cNvPr>
            <p:cNvGrpSpPr>
              <a:grpSpLocks/>
            </p:cNvGrpSpPr>
            <p:nvPr/>
          </p:nvGrpSpPr>
          <p:grpSpPr bwMode="auto">
            <a:xfrm>
              <a:off x="2985" y="1718"/>
              <a:ext cx="128" cy="60"/>
              <a:chOff x="0" y="0"/>
              <a:chExt cx="192" cy="96"/>
            </a:xfrm>
          </p:grpSpPr>
          <p:sp>
            <p:nvSpPr>
              <p:cNvPr id="77002" name="Line 141">
                <a:extLst>
                  <a:ext uri="{FF2B5EF4-FFF2-40B4-BE49-F238E27FC236}">
                    <a16:creationId xmlns:a16="http://schemas.microsoft.com/office/drawing/2014/main" id="{DA17A5E2-01F9-4D22-B5D7-A7263ADE3CC7}"/>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003" name="Line 142">
                <a:extLst>
                  <a:ext uri="{FF2B5EF4-FFF2-40B4-BE49-F238E27FC236}">
                    <a16:creationId xmlns:a16="http://schemas.microsoft.com/office/drawing/2014/main" id="{2F08724C-DAF0-4C3E-BAA2-A25FABEA0C1B}"/>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6926" name="Oval 143">
              <a:extLst>
                <a:ext uri="{FF2B5EF4-FFF2-40B4-BE49-F238E27FC236}">
                  <a16:creationId xmlns:a16="http://schemas.microsoft.com/office/drawing/2014/main" id="{DBA27FEB-A59D-4D93-840D-77A3BF1BF3D6}"/>
                </a:ext>
              </a:extLst>
            </p:cNvPr>
            <p:cNvSpPr>
              <a:spLocks noChangeArrowheads="1"/>
            </p:cNvSpPr>
            <p:nvPr/>
          </p:nvSpPr>
          <p:spPr bwMode="auto">
            <a:xfrm>
              <a:off x="3013" y="640"/>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7" name="Oval 144">
              <a:extLst>
                <a:ext uri="{FF2B5EF4-FFF2-40B4-BE49-F238E27FC236}">
                  <a16:creationId xmlns:a16="http://schemas.microsoft.com/office/drawing/2014/main" id="{3F873EB6-9FF4-4557-829E-55B3D6BDDA98}"/>
                </a:ext>
              </a:extLst>
            </p:cNvPr>
            <p:cNvSpPr>
              <a:spLocks noChangeArrowheads="1"/>
            </p:cNvSpPr>
            <p:nvPr/>
          </p:nvSpPr>
          <p:spPr bwMode="auto">
            <a:xfrm>
              <a:off x="3453" y="1270"/>
              <a:ext cx="33"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8" name="Oval 145">
              <a:extLst>
                <a:ext uri="{FF2B5EF4-FFF2-40B4-BE49-F238E27FC236}">
                  <a16:creationId xmlns:a16="http://schemas.microsoft.com/office/drawing/2014/main" id="{82B3FF60-46E3-4373-881B-73CBA36A8FCC}"/>
                </a:ext>
              </a:extLst>
            </p:cNvPr>
            <p:cNvSpPr>
              <a:spLocks noChangeArrowheads="1"/>
            </p:cNvSpPr>
            <p:nvPr/>
          </p:nvSpPr>
          <p:spPr bwMode="auto">
            <a:xfrm>
              <a:off x="3033" y="1273"/>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29" name="Oval 146">
              <a:extLst>
                <a:ext uri="{FF2B5EF4-FFF2-40B4-BE49-F238E27FC236}">
                  <a16:creationId xmlns:a16="http://schemas.microsoft.com/office/drawing/2014/main" id="{1020BF7B-B4AF-4AC8-B62A-B71F60FEDFD8}"/>
                </a:ext>
              </a:extLst>
            </p:cNvPr>
            <p:cNvSpPr>
              <a:spLocks noChangeArrowheads="1"/>
            </p:cNvSpPr>
            <p:nvPr/>
          </p:nvSpPr>
          <p:spPr bwMode="auto">
            <a:xfrm>
              <a:off x="2709" y="1137"/>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30" name="Line 147">
              <a:extLst>
                <a:ext uri="{FF2B5EF4-FFF2-40B4-BE49-F238E27FC236}">
                  <a16:creationId xmlns:a16="http://schemas.microsoft.com/office/drawing/2014/main" id="{274F63BB-B046-4BAD-804F-A5CFAE5B4364}"/>
                </a:ext>
              </a:extLst>
            </p:cNvPr>
            <p:cNvSpPr>
              <a:spLocks noChangeShapeType="1"/>
            </p:cNvSpPr>
            <p:nvPr/>
          </p:nvSpPr>
          <p:spPr bwMode="auto">
            <a:xfrm>
              <a:off x="2887" y="1156"/>
              <a:ext cx="177" cy="96"/>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31" name="Line 148">
              <a:extLst>
                <a:ext uri="{FF2B5EF4-FFF2-40B4-BE49-F238E27FC236}">
                  <a16:creationId xmlns:a16="http://schemas.microsoft.com/office/drawing/2014/main" id="{449FF672-4E55-4D32-82A9-F9FC64F83FA4}"/>
                </a:ext>
              </a:extLst>
            </p:cNvPr>
            <p:cNvSpPr>
              <a:spLocks noChangeShapeType="1"/>
            </p:cNvSpPr>
            <p:nvPr/>
          </p:nvSpPr>
          <p:spPr bwMode="auto">
            <a:xfrm flipV="1">
              <a:off x="2887" y="1054"/>
              <a:ext cx="152"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32" name="Oval 149">
              <a:extLst>
                <a:ext uri="{FF2B5EF4-FFF2-40B4-BE49-F238E27FC236}">
                  <a16:creationId xmlns:a16="http://schemas.microsoft.com/office/drawing/2014/main" id="{FF1FE3DA-DD92-41AA-8E0E-EB0E0039061C}"/>
                </a:ext>
              </a:extLst>
            </p:cNvPr>
            <p:cNvSpPr>
              <a:spLocks noChangeArrowheads="1"/>
            </p:cNvSpPr>
            <p:nvPr/>
          </p:nvSpPr>
          <p:spPr bwMode="auto">
            <a:xfrm>
              <a:off x="3034" y="1706"/>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33" name="Text Box 150">
              <a:extLst>
                <a:ext uri="{FF2B5EF4-FFF2-40B4-BE49-F238E27FC236}">
                  <a16:creationId xmlns:a16="http://schemas.microsoft.com/office/drawing/2014/main" id="{3C5BB47F-9240-4FB0-A240-76A5DDF049AE}"/>
                </a:ext>
              </a:extLst>
            </p:cNvPr>
            <p:cNvSpPr txBox="1">
              <a:spLocks noChangeArrowheads="1"/>
            </p:cNvSpPr>
            <p:nvPr/>
          </p:nvSpPr>
          <p:spPr bwMode="auto">
            <a:xfrm>
              <a:off x="2813" y="1391"/>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e</a:t>
              </a:r>
              <a:endParaRPr lang="en-US" altLang="zh-CN" sz="1800" b="0">
                <a:solidFill>
                  <a:srgbClr val="0000FF"/>
                </a:solidFill>
              </a:endParaRPr>
            </a:p>
          </p:txBody>
        </p:sp>
        <p:sp>
          <p:nvSpPr>
            <p:cNvPr id="76934" name="Text Box 151">
              <a:extLst>
                <a:ext uri="{FF2B5EF4-FFF2-40B4-BE49-F238E27FC236}">
                  <a16:creationId xmlns:a16="http://schemas.microsoft.com/office/drawing/2014/main" id="{5AFD596F-9884-41DB-A053-CC5920AF3E0F}"/>
                </a:ext>
              </a:extLst>
            </p:cNvPr>
            <p:cNvSpPr txBox="1">
              <a:spLocks noChangeArrowheads="1"/>
            </p:cNvSpPr>
            <p:nvPr/>
          </p:nvSpPr>
          <p:spPr bwMode="auto">
            <a:xfrm>
              <a:off x="3603" y="1236"/>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35" name="Text Box 152">
              <a:extLst>
                <a:ext uri="{FF2B5EF4-FFF2-40B4-BE49-F238E27FC236}">
                  <a16:creationId xmlns:a16="http://schemas.microsoft.com/office/drawing/2014/main" id="{65A97631-95AE-4743-9E91-13EF5FE046D3}"/>
                </a:ext>
              </a:extLst>
            </p:cNvPr>
            <p:cNvSpPr txBox="1">
              <a:spLocks noChangeArrowheads="1"/>
            </p:cNvSpPr>
            <p:nvPr/>
          </p:nvSpPr>
          <p:spPr bwMode="auto">
            <a:xfrm>
              <a:off x="3111" y="1111"/>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36" name="Oval 153">
              <a:extLst>
                <a:ext uri="{FF2B5EF4-FFF2-40B4-BE49-F238E27FC236}">
                  <a16:creationId xmlns:a16="http://schemas.microsoft.com/office/drawing/2014/main" id="{BB2E0A8A-E41A-45AC-ADC3-638A7B2C6E6C}"/>
                </a:ext>
              </a:extLst>
            </p:cNvPr>
            <p:cNvSpPr>
              <a:spLocks noChangeArrowheads="1"/>
            </p:cNvSpPr>
            <p:nvPr/>
          </p:nvSpPr>
          <p:spPr bwMode="auto">
            <a:xfrm>
              <a:off x="3453" y="1708"/>
              <a:ext cx="33"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37" name="Text Box 154">
              <a:extLst>
                <a:ext uri="{FF2B5EF4-FFF2-40B4-BE49-F238E27FC236}">
                  <a16:creationId xmlns:a16="http://schemas.microsoft.com/office/drawing/2014/main" id="{3AD8DD06-6BFC-45B1-9109-17FBA9B4BB5F}"/>
                </a:ext>
              </a:extLst>
            </p:cNvPr>
            <p:cNvSpPr txBox="1">
              <a:spLocks noChangeArrowheads="1"/>
            </p:cNvSpPr>
            <p:nvPr/>
          </p:nvSpPr>
          <p:spPr bwMode="auto">
            <a:xfrm>
              <a:off x="2232" y="1109"/>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38" name="Text Box 155">
              <a:extLst>
                <a:ext uri="{FF2B5EF4-FFF2-40B4-BE49-F238E27FC236}">
                  <a16:creationId xmlns:a16="http://schemas.microsoft.com/office/drawing/2014/main" id="{81080029-A547-4AA3-978F-DEC5A66FD173}"/>
                </a:ext>
              </a:extLst>
            </p:cNvPr>
            <p:cNvSpPr txBox="1">
              <a:spLocks noChangeArrowheads="1"/>
            </p:cNvSpPr>
            <p:nvPr/>
          </p:nvSpPr>
          <p:spPr bwMode="auto">
            <a:xfrm>
              <a:off x="2261" y="1410"/>
              <a:ext cx="16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baseline="-25000">
                  <a:solidFill>
                    <a:srgbClr val="FF3300"/>
                  </a:solidFill>
                  <a:ea typeface="方正琥珀繁体" pitchFamily="2" charset="-122"/>
                  <a:sym typeface="Symbol" panose="05050102010706020507" pitchFamily="18" charset="2"/>
                </a:rPr>
                <a:t></a:t>
              </a:r>
              <a:endParaRPr lang="zh-CN" altLang="en-US" sz="1800" b="0">
                <a:solidFill>
                  <a:srgbClr val="FF3300"/>
                </a:solidFill>
                <a:ea typeface="方正琥珀繁体" pitchFamily="2" charset="-122"/>
              </a:endParaRPr>
            </a:p>
          </p:txBody>
        </p:sp>
        <p:graphicFrame>
          <p:nvGraphicFramePr>
            <p:cNvPr id="76939" name="Object 156">
              <a:extLst>
                <a:ext uri="{FF2B5EF4-FFF2-40B4-BE49-F238E27FC236}">
                  <a16:creationId xmlns:a16="http://schemas.microsoft.com/office/drawing/2014/main" id="{15383C68-C2A9-4FE0-8D02-12AF1355B1D9}"/>
                </a:ext>
              </a:extLst>
            </p:cNvPr>
            <p:cNvGraphicFramePr>
              <a:graphicFrameLocks noChangeAspect="1"/>
            </p:cNvGraphicFramePr>
            <p:nvPr/>
          </p:nvGraphicFramePr>
          <p:xfrm>
            <a:off x="2300" y="1321"/>
            <a:ext cx="145" cy="163"/>
          </p:xfrm>
          <a:graphic>
            <a:graphicData uri="http://schemas.openxmlformats.org/presentationml/2006/ole">
              <mc:AlternateContent xmlns:mc="http://schemas.openxmlformats.org/markup-compatibility/2006">
                <mc:Choice xmlns:v="urn:schemas-microsoft-com:vml" Requires="v">
                  <p:oleObj spid="_x0000_s77022" r:id="rId7" imgW="179200" imgH="217600" progId="Equation.3">
                    <p:embed/>
                  </p:oleObj>
                </mc:Choice>
                <mc:Fallback>
                  <p:oleObj r:id="rId7" imgW="179200" imgH="217600" progId="Equation.3">
                    <p:embed/>
                    <p:pic>
                      <p:nvPicPr>
                        <p:cNvPr id="0" name="Object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 y="1321"/>
                          <a:ext cx="145"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40" name="Object 157">
              <a:extLst>
                <a:ext uri="{FF2B5EF4-FFF2-40B4-BE49-F238E27FC236}">
                  <a16:creationId xmlns:a16="http://schemas.microsoft.com/office/drawing/2014/main" id="{6FE0AAD1-FF3F-4908-B6CA-16E547FEC546}"/>
                </a:ext>
              </a:extLst>
            </p:cNvPr>
            <p:cNvGraphicFramePr>
              <a:graphicFrameLocks noChangeAspect="1"/>
            </p:cNvGraphicFramePr>
            <p:nvPr/>
          </p:nvGraphicFramePr>
          <p:xfrm>
            <a:off x="3636" y="1423"/>
            <a:ext cx="185" cy="174"/>
          </p:xfrm>
          <a:graphic>
            <a:graphicData uri="http://schemas.openxmlformats.org/presentationml/2006/ole">
              <mc:AlternateContent xmlns:mc="http://schemas.openxmlformats.org/markup-compatibility/2006">
                <mc:Choice xmlns:v="urn:schemas-microsoft-com:vml" Requires="v">
                  <p:oleObj spid="_x0000_s77023" r:id="rId9" imgW="217600" imgH="217600" progId="Equation.3">
                    <p:embed/>
                  </p:oleObj>
                </mc:Choice>
                <mc:Fallback>
                  <p:oleObj r:id="rId9" imgW="217600" imgH="217600" progId="Equation.3">
                    <p:embed/>
                    <p:pic>
                      <p:nvPicPr>
                        <p:cNvPr id="0" name="Object 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 y="1423"/>
                          <a:ext cx="18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941" name="Rectangle 158">
              <a:extLst>
                <a:ext uri="{FF2B5EF4-FFF2-40B4-BE49-F238E27FC236}">
                  <a16:creationId xmlns:a16="http://schemas.microsoft.com/office/drawing/2014/main" id="{6825BD9F-AA97-4D10-924D-4490F732DA45}"/>
                </a:ext>
              </a:extLst>
            </p:cNvPr>
            <p:cNvSpPr>
              <a:spLocks noChangeArrowheads="1"/>
            </p:cNvSpPr>
            <p:nvPr/>
          </p:nvSpPr>
          <p:spPr bwMode="auto">
            <a:xfrm rot="-5400000">
              <a:off x="2968" y="1452"/>
              <a:ext cx="144" cy="49"/>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42" name="Oval 159">
              <a:extLst>
                <a:ext uri="{FF2B5EF4-FFF2-40B4-BE49-F238E27FC236}">
                  <a16:creationId xmlns:a16="http://schemas.microsoft.com/office/drawing/2014/main" id="{73CEE6B4-515D-4C8F-8251-895497BB2B00}"/>
                </a:ext>
              </a:extLst>
            </p:cNvPr>
            <p:cNvSpPr>
              <a:spLocks noChangeArrowheads="1"/>
            </p:cNvSpPr>
            <p:nvPr/>
          </p:nvSpPr>
          <p:spPr bwMode="auto">
            <a:xfrm>
              <a:off x="2319" y="1138"/>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43" name="Oval 160">
              <a:extLst>
                <a:ext uri="{FF2B5EF4-FFF2-40B4-BE49-F238E27FC236}">
                  <a16:creationId xmlns:a16="http://schemas.microsoft.com/office/drawing/2014/main" id="{29A3BDDF-022A-4C53-BB94-1280218CB0A1}"/>
                </a:ext>
              </a:extLst>
            </p:cNvPr>
            <p:cNvSpPr>
              <a:spLocks noChangeArrowheads="1"/>
            </p:cNvSpPr>
            <p:nvPr/>
          </p:nvSpPr>
          <p:spPr bwMode="auto">
            <a:xfrm>
              <a:off x="2319" y="1709"/>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44" name="Line 161">
              <a:extLst>
                <a:ext uri="{FF2B5EF4-FFF2-40B4-BE49-F238E27FC236}">
                  <a16:creationId xmlns:a16="http://schemas.microsoft.com/office/drawing/2014/main" id="{A01BD7D6-A54C-4F40-9C62-61C40C37B3C9}"/>
                </a:ext>
              </a:extLst>
            </p:cNvPr>
            <p:cNvSpPr>
              <a:spLocks noChangeShapeType="1"/>
            </p:cNvSpPr>
            <p:nvPr/>
          </p:nvSpPr>
          <p:spPr bwMode="auto">
            <a:xfrm>
              <a:off x="1416" y="1328"/>
              <a:ext cx="0" cy="3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45" name="Line 162">
              <a:extLst>
                <a:ext uri="{FF2B5EF4-FFF2-40B4-BE49-F238E27FC236}">
                  <a16:creationId xmlns:a16="http://schemas.microsoft.com/office/drawing/2014/main" id="{9B746E4E-B9E0-49E8-B242-C8476AC425C0}"/>
                </a:ext>
              </a:extLst>
            </p:cNvPr>
            <p:cNvSpPr>
              <a:spLocks noChangeShapeType="1"/>
            </p:cNvSpPr>
            <p:nvPr/>
          </p:nvSpPr>
          <p:spPr bwMode="auto">
            <a:xfrm>
              <a:off x="1097" y="655"/>
              <a:ext cx="0" cy="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46" name="Line 163">
              <a:extLst>
                <a:ext uri="{FF2B5EF4-FFF2-40B4-BE49-F238E27FC236}">
                  <a16:creationId xmlns:a16="http://schemas.microsoft.com/office/drawing/2014/main" id="{CC0B6B0B-13CB-467F-B7D7-C66B5D986100}"/>
                </a:ext>
              </a:extLst>
            </p:cNvPr>
            <p:cNvSpPr>
              <a:spLocks noChangeShapeType="1"/>
            </p:cNvSpPr>
            <p:nvPr/>
          </p:nvSpPr>
          <p:spPr bwMode="auto">
            <a:xfrm>
              <a:off x="1837" y="992"/>
              <a:ext cx="0" cy="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47" name="Line 164">
              <a:extLst>
                <a:ext uri="{FF2B5EF4-FFF2-40B4-BE49-F238E27FC236}">
                  <a16:creationId xmlns:a16="http://schemas.microsoft.com/office/drawing/2014/main" id="{5FC263EE-5535-4D19-85F4-741E5E47E502}"/>
                </a:ext>
              </a:extLst>
            </p:cNvPr>
            <p:cNvSpPr>
              <a:spLocks noChangeShapeType="1"/>
            </p:cNvSpPr>
            <p:nvPr/>
          </p:nvSpPr>
          <p:spPr bwMode="auto">
            <a:xfrm>
              <a:off x="1087" y="655"/>
              <a:ext cx="9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48" name="Line 165">
              <a:extLst>
                <a:ext uri="{FF2B5EF4-FFF2-40B4-BE49-F238E27FC236}">
                  <a16:creationId xmlns:a16="http://schemas.microsoft.com/office/drawing/2014/main" id="{3EB9FFEF-B559-4C70-88AB-D87C10548744}"/>
                </a:ext>
              </a:extLst>
            </p:cNvPr>
            <p:cNvSpPr>
              <a:spLocks noChangeShapeType="1"/>
            </p:cNvSpPr>
            <p:nvPr/>
          </p:nvSpPr>
          <p:spPr bwMode="auto">
            <a:xfrm>
              <a:off x="1263" y="1167"/>
              <a:ext cx="0"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49" name="Text Box 166">
              <a:extLst>
                <a:ext uri="{FF2B5EF4-FFF2-40B4-BE49-F238E27FC236}">
                  <a16:creationId xmlns:a16="http://schemas.microsoft.com/office/drawing/2014/main" id="{BD2D8078-D107-4B40-8B7F-A36F409FB4EC}"/>
                </a:ext>
              </a:extLst>
            </p:cNvPr>
            <p:cNvSpPr txBox="1">
              <a:spLocks noChangeArrowheads="1"/>
            </p:cNvSpPr>
            <p:nvPr/>
          </p:nvSpPr>
          <p:spPr bwMode="auto">
            <a:xfrm>
              <a:off x="729" y="973"/>
              <a:ext cx="26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1</a:t>
              </a:r>
              <a:endParaRPr lang="en-US" altLang="zh-CN" sz="1800">
                <a:solidFill>
                  <a:srgbClr val="0000FF"/>
                </a:solidFill>
              </a:endParaRPr>
            </a:p>
          </p:txBody>
        </p:sp>
        <p:sp>
          <p:nvSpPr>
            <p:cNvPr id="76950" name="Line 167">
              <a:extLst>
                <a:ext uri="{FF2B5EF4-FFF2-40B4-BE49-F238E27FC236}">
                  <a16:creationId xmlns:a16="http://schemas.microsoft.com/office/drawing/2014/main" id="{8062EE92-4A63-49A7-BA90-069FCFEFA642}"/>
                </a:ext>
              </a:extLst>
            </p:cNvPr>
            <p:cNvSpPr>
              <a:spLocks noChangeShapeType="1"/>
            </p:cNvSpPr>
            <p:nvPr/>
          </p:nvSpPr>
          <p:spPr bwMode="auto">
            <a:xfrm flipH="1">
              <a:off x="710" y="1251"/>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1" name="Line 168">
              <a:extLst>
                <a:ext uri="{FF2B5EF4-FFF2-40B4-BE49-F238E27FC236}">
                  <a16:creationId xmlns:a16="http://schemas.microsoft.com/office/drawing/2014/main" id="{56848F75-739C-4824-93F1-FDF3B5117C0F}"/>
                </a:ext>
              </a:extLst>
            </p:cNvPr>
            <p:cNvSpPr>
              <a:spLocks noChangeShapeType="1"/>
            </p:cNvSpPr>
            <p:nvPr/>
          </p:nvSpPr>
          <p:spPr bwMode="auto">
            <a:xfrm flipH="1">
              <a:off x="931" y="1247"/>
              <a:ext cx="341"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2" name="Line 169">
              <a:extLst>
                <a:ext uri="{FF2B5EF4-FFF2-40B4-BE49-F238E27FC236}">
                  <a16:creationId xmlns:a16="http://schemas.microsoft.com/office/drawing/2014/main" id="{B5EB3A2C-4050-423B-BC72-8375E1EE08D0}"/>
                </a:ext>
              </a:extLst>
            </p:cNvPr>
            <p:cNvSpPr>
              <a:spLocks noChangeShapeType="1"/>
            </p:cNvSpPr>
            <p:nvPr/>
          </p:nvSpPr>
          <p:spPr bwMode="auto">
            <a:xfrm>
              <a:off x="708" y="1721"/>
              <a:ext cx="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3" name="Line 170">
              <a:extLst>
                <a:ext uri="{FF2B5EF4-FFF2-40B4-BE49-F238E27FC236}">
                  <a16:creationId xmlns:a16="http://schemas.microsoft.com/office/drawing/2014/main" id="{3AE4326A-4E90-424D-BB9B-8E6B8E325F4C}"/>
                </a:ext>
              </a:extLst>
            </p:cNvPr>
            <p:cNvSpPr>
              <a:spLocks noChangeShapeType="1"/>
            </p:cNvSpPr>
            <p:nvPr/>
          </p:nvSpPr>
          <p:spPr bwMode="auto">
            <a:xfrm>
              <a:off x="1387" y="1012"/>
              <a:ext cx="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6954" name="Group 171">
              <a:extLst>
                <a:ext uri="{FF2B5EF4-FFF2-40B4-BE49-F238E27FC236}">
                  <a16:creationId xmlns:a16="http://schemas.microsoft.com/office/drawing/2014/main" id="{30334C69-96D8-4332-9B51-090DBD5C1FCB}"/>
                </a:ext>
              </a:extLst>
            </p:cNvPr>
            <p:cNvGrpSpPr>
              <a:grpSpLocks/>
            </p:cNvGrpSpPr>
            <p:nvPr/>
          </p:nvGrpSpPr>
          <p:grpSpPr bwMode="auto">
            <a:xfrm>
              <a:off x="1624" y="942"/>
              <a:ext cx="60" cy="139"/>
              <a:chOff x="0" y="0"/>
              <a:chExt cx="96" cy="240"/>
            </a:xfrm>
          </p:grpSpPr>
          <p:sp>
            <p:nvSpPr>
              <p:cNvPr id="77000" name="Line 172">
                <a:extLst>
                  <a:ext uri="{FF2B5EF4-FFF2-40B4-BE49-F238E27FC236}">
                    <a16:creationId xmlns:a16="http://schemas.microsoft.com/office/drawing/2014/main" id="{4779EF6B-738A-405F-AC8A-5AC2D4FEBEF4}"/>
                  </a:ext>
                </a:extLst>
              </p:cNvPr>
              <p:cNvSpPr>
                <a:spLocks noChangeShapeType="1"/>
              </p:cNvSpPr>
              <p:nvPr/>
            </p:nvSpPr>
            <p:spPr bwMode="auto">
              <a:xfrm>
                <a:off x="0"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01" name="Line 173">
                <a:extLst>
                  <a:ext uri="{FF2B5EF4-FFF2-40B4-BE49-F238E27FC236}">
                    <a16:creationId xmlns:a16="http://schemas.microsoft.com/office/drawing/2014/main" id="{BEF6F305-CBFC-49FF-A98B-78030E7153B2}"/>
                  </a:ext>
                </a:extLst>
              </p:cNvPr>
              <p:cNvSpPr>
                <a:spLocks noChangeShapeType="1"/>
              </p:cNvSpPr>
              <p:nvPr/>
            </p:nvSpPr>
            <p:spPr bwMode="auto">
              <a:xfrm>
                <a:off x="96" y="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955" name="Line 174">
              <a:extLst>
                <a:ext uri="{FF2B5EF4-FFF2-40B4-BE49-F238E27FC236}">
                  <a16:creationId xmlns:a16="http://schemas.microsoft.com/office/drawing/2014/main" id="{923847E4-14FA-4CE5-B149-287CA9829CEE}"/>
                </a:ext>
              </a:extLst>
            </p:cNvPr>
            <p:cNvSpPr>
              <a:spLocks noChangeShapeType="1"/>
            </p:cNvSpPr>
            <p:nvPr/>
          </p:nvSpPr>
          <p:spPr bwMode="auto">
            <a:xfrm>
              <a:off x="1684" y="1012"/>
              <a:ext cx="3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6" name="Text Box 175">
              <a:extLst>
                <a:ext uri="{FF2B5EF4-FFF2-40B4-BE49-F238E27FC236}">
                  <a16:creationId xmlns:a16="http://schemas.microsoft.com/office/drawing/2014/main" id="{6833C1CA-E986-4400-8535-0CC4948B615E}"/>
                </a:ext>
              </a:extLst>
            </p:cNvPr>
            <p:cNvSpPr txBox="1">
              <a:spLocks noChangeArrowheads="1"/>
            </p:cNvSpPr>
            <p:nvPr/>
          </p:nvSpPr>
          <p:spPr bwMode="auto">
            <a:xfrm>
              <a:off x="832" y="734"/>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b</a:t>
              </a:r>
              <a:endParaRPr lang="en-US" altLang="zh-CN" sz="1800" b="0">
                <a:solidFill>
                  <a:srgbClr val="0000FF"/>
                </a:solidFill>
              </a:endParaRPr>
            </a:p>
          </p:txBody>
        </p:sp>
        <p:sp>
          <p:nvSpPr>
            <p:cNvPr id="76957" name="Text Box 176">
              <a:extLst>
                <a:ext uri="{FF2B5EF4-FFF2-40B4-BE49-F238E27FC236}">
                  <a16:creationId xmlns:a16="http://schemas.microsoft.com/office/drawing/2014/main" id="{5412ADCA-C978-4162-97AA-0599010BF05C}"/>
                </a:ext>
              </a:extLst>
            </p:cNvPr>
            <p:cNvSpPr txBox="1">
              <a:spLocks noChangeArrowheads="1"/>
            </p:cNvSpPr>
            <p:nvPr/>
          </p:nvSpPr>
          <p:spPr bwMode="auto">
            <a:xfrm>
              <a:off x="1799" y="636"/>
              <a:ext cx="4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i="1">
                  <a:solidFill>
                    <a:srgbClr val="FF0000"/>
                  </a:solidFill>
                </a:rPr>
                <a:t>+</a:t>
              </a:r>
              <a:r>
                <a:rPr lang="en-US" altLang="zh-CN" sz="1800" i="1">
                  <a:solidFill>
                    <a:srgbClr val="FF0000"/>
                  </a:solidFill>
                </a:rPr>
                <a:t>V</a:t>
              </a:r>
              <a:r>
                <a:rPr lang="en-US" altLang="zh-CN" sz="1800" baseline="-25000">
                  <a:solidFill>
                    <a:srgbClr val="FF0000"/>
                  </a:solidFill>
                </a:rPr>
                <a:t>CC</a:t>
              </a:r>
            </a:p>
          </p:txBody>
        </p:sp>
        <p:sp>
          <p:nvSpPr>
            <p:cNvPr id="76958" name="Text Box 177">
              <a:extLst>
                <a:ext uri="{FF2B5EF4-FFF2-40B4-BE49-F238E27FC236}">
                  <a16:creationId xmlns:a16="http://schemas.microsoft.com/office/drawing/2014/main" id="{1421B38C-40D2-49BB-859C-B2A09A1F8774}"/>
                </a:ext>
              </a:extLst>
            </p:cNvPr>
            <p:cNvSpPr txBox="1">
              <a:spLocks noChangeArrowheads="1"/>
            </p:cNvSpPr>
            <p:nvPr/>
          </p:nvSpPr>
          <p:spPr bwMode="auto">
            <a:xfrm>
              <a:off x="1560" y="757"/>
              <a:ext cx="26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solidFill>
                    <a:srgbClr val="0000FF"/>
                  </a:solidFill>
                </a:rPr>
                <a:t>C</a:t>
              </a:r>
              <a:r>
                <a:rPr lang="en-US" altLang="zh-CN" sz="1800" baseline="-25000">
                  <a:solidFill>
                    <a:srgbClr val="0000FF"/>
                  </a:solidFill>
                </a:rPr>
                <a:t>2</a:t>
              </a:r>
              <a:endParaRPr lang="en-US" altLang="zh-CN" sz="1800">
                <a:solidFill>
                  <a:srgbClr val="0000FF"/>
                </a:solidFill>
              </a:endParaRPr>
            </a:p>
          </p:txBody>
        </p:sp>
        <p:sp>
          <p:nvSpPr>
            <p:cNvPr id="76959" name="Text Box 178">
              <a:extLst>
                <a:ext uri="{FF2B5EF4-FFF2-40B4-BE49-F238E27FC236}">
                  <a16:creationId xmlns:a16="http://schemas.microsoft.com/office/drawing/2014/main" id="{183E45CC-4320-479F-9759-B86340CA3176}"/>
                </a:ext>
              </a:extLst>
            </p:cNvPr>
            <p:cNvSpPr txBox="1">
              <a:spLocks noChangeArrowheads="1"/>
            </p:cNvSpPr>
            <p:nvPr/>
          </p:nvSpPr>
          <p:spPr bwMode="auto">
            <a:xfrm>
              <a:off x="1582" y="119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L</a:t>
              </a:r>
              <a:endParaRPr lang="en-US" altLang="zh-CN" sz="1800" b="0">
                <a:solidFill>
                  <a:srgbClr val="0000FF"/>
                </a:solidFill>
              </a:endParaRPr>
            </a:p>
          </p:txBody>
        </p:sp>
        <p:sp>
          <p:nvSpPr>
            <p:cNvPr id="76960" name="Text Box 179">
              <a:extLst>
                <a:ext uri="{FF2B5EF4-FFF2-40B4-BE49-F238E27FC236}">
                  <a16:creationId xmlns:a16="http://schemas.microsoft.com/office/drawing/2014/main" id="{C0E8F694-77BD-49B2-8C3B-0359BC536390}"/>
                </a:ext>
              </a:extLst>
            </p:cNvPr>
            <p:cNvSpPr txBox="1">
              <a:spLocks noChangeArrowheads="1"/>
            </p:cNvSpPr>
            <p:nvPr/>
          </p:nvSpPr>
          <p:spPr bwMode="auto">
            <a:xfrm>
              <a:off x="2006" y="1412"/>
              <a:ext cx="16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baseline="-25000">
                  <a:solidFill>
                    <a:srgbClr val="FF3300"/>
                  </a:solidFill>
                  <a:ea typeface="方正琥珀繁体" pitchFamily="2" charset="-122"/>
                  <a:sym typeface="Symbol" panose="05050102010706020507" pitchFamily="18" charset="2"/>
                </a:rPr>
                <a:t></a:t>
              </a:r>
              <a:endParaRPr lang="zh-CN" altLang="en-US" sz="1800" b="0">
                <a:solidFill>
                  <a:srgbClr val="FF3300"/>
                </a:solidFill>
                <a:ea typeface="方正琥珀繁体" pitchFamily="2" charset="-122"/>
              </a:endParaRPr>
            </a:p>
          </p:txBody>
        </p:sp>
        <p:sp>
          <p:nvSpPr>
            <p:cNvPr id="76961" name="Text Box 180">
              <a:extLst>
                <a:ext uri="{FF2B5EF4-FFF2-40B4-BE49-F238E27FC236}">
                  <a16:creationId xmlns:a16="http://schemas.microsoft.com/office/drawing/2014/main" id="{07E27522-8E54-469E-B3B7-EF9D2E121806}"/>
                </a:ext>
              </a:extLst>
            </p:cNvPr>
            <p:cNvSpPr txBox="1">
              <a:spLocks noChangeArrowheads="1"/>
            </p:cNvSpPr>
            <p:nvPr/>
          </p:nvSpPr>
          <p:spPr bwMode="auto">
            <a:xfrm>
              <a:off x="899" y="1069"/>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3300"/>
                  </a:solidFill>
                </a:rPr>
                <a:t>+</a:t>
              </a:r>
            </a:p>
          </p:txBody>
        </p:sp>
        <p:sp>
          <p:nvSpPr>
            <p:cNvPr id="76962" name="Line 181">
              <a:extLst>
                <a:ext uri="{FF2B5EF4-FFF2-40B4-BE49-F238E27FC236}">
                  <a16:creationId xmlns:a16="http://schemas.microsoft.com/office/drawing/2014/main" id="{B3AE2F8D-E283-4BAF-9294-F70EFDD0C66D}"/>
                </a:ext>
              </a:extLst>
            </p:cNvPr>
            <p:cNvSpPr>
              <a:spLocks noChangeShapeType="1"/>
            </p:cNvSpPr>
            <p:nvPr/>
          </p:nvSpPr>
          <p:spPr bwMode="auto">
            <a:xfrm>
              <a:off x="1400" y="655"/>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963" name="Group 182">
              <a:extLst>
                <a:ext uri="{FF2B5EF4-FFF2-40B4-BE49-F238E27FC236}">
                  <a16:creationId xmlns:a16="http://schemas.microsoft.com/office/drawing/2014/main" id="{F3688A7C-3B11-4BFD-BDFD-4540C2F3A839}"/>
                </a:ext>
              </a:extLst>
            </p:cNvPr>
            <p:cNvGrpSpPr>
              <a:grpSpLocks/>
            </p:cNvGrpSpPr>
            <p:nvPr/>
          </p:nvGrpSpPr>
          <p:grpSpPr bwMode="auto">
            <a:xfrm>
              <a:off x="878" y="1185"/>
              <a:ext cx="59" cy="139"/>
              <a:chOff x="0" y="0"/>
              <a:chExt cx="96" cy="240"/>
            </a:xfrm>
          </p:grpSpPr>
          <p:sp>
            <p:nvSpPr>
              <p:cNvPr id="76998" name="Line 183">
                <a:extLst>
                  <a:ext uri="{FF2B5EF4-FFF2-40B4-BE49-F238E27FC236}">
                    <a16:creationId xmlns:a16="http://schemas.microsoft.com/office/drawing/2014/main" id="{15D44AB9-5837-4994-8A04-0D9DA07C9E8D}"/>
                  </a:ext>
                </a:extLst>
              </p:cNvPr>
              <p:cNvSpPr>
                <a:spLocks noChangeShapeType="1"/>
              </p:cNvSpPr>
              <p:nvPr/>
            </p:nvSpPr>
            <p:spPr bwMode="auto">
              <a:xfrm>
                <a:off x="0"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999" name="Line 184">
                <a:extLst>
                  <a:ext uri="{FF2B5EF4-FFF2-40B4-BE49-F238E27FC236}">
                    <a16:creationId xmlns:a16="http://schemas.microsoft.com/office/drawing/2014/main" id="{332A4E61-9DD1-4CF2-97C6-8CDBA9BCAC9B}"/>
                  </a:ext>
                </a:extLst>
              </p:cNvPr>
              <p:cNvSpPr>
                <a:spLocks noChangeShapeType="1"/>
              </p:cNvSpPr>
              <p:nvPr/>
            </p:nvSpPr>
            <p:spPr bwMode="auto">
              <a:xfrm>
                <a:off x="96" y="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6964" name="Rectangle 185">
              <a:extLst>
                <a:ext uri="{FF2B5EF4-FFF2-40B4-BE49-F238E27FC236}">
                  <a16:creationId xmlns:a16="http://schemas.microsoft.com/office/drawing/2014/main" id="{7FDC308D-7248-48C0-A194-661E609B9E8B}"/>
                </a:ext>
              </a:extLst>
            </p:cNvPr>
            <p:cNvSpPr>
              <a:spLocks noChangeArrowheads="1"/>
            </p:cNvSpPr>
            <p:nvPr/>
          </p:nvSpPr>
          <p:spPr bwMode="auto">
            <a:xfrm rot="-5400000">
              <a:off x="1003" y="836"/>
              <a:ext cx="173" cy="5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65" name="Rectangle 186">
              <a:extLst>
                <a:ext uri="{FF2B5EF4-FFF2-40B4-BE49-F238E27FC236}">
                  <a16:creationId xmlns:a16="http://schemas.microsoft.com/office/drawing/2014/main" id="{80B2E45C-F94D-4DE1-A007-187751794282}"/>
                </a:ext>
              </a:extLst>
            </p:cNvPr>
            <p:cNvSpPr>
              <a:spLocks noChangeArrowheads="1"/>
            </p:cNvSpPr>
            <p:nvPr/>
          </p:nvSpPr>
          <p:spPr bwMode="auto">
            <a:xfrm rot="-5400000">
              <a:off x="1764" y="1266"/>
              <a:ext cx="144" cy="49"/>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66" name="Oval 187">
              <a:extLst>
                <a:ext uri="{FF2B5EF4-FFF2-40B4-BE49-F238E27FC236}">
                  <a16:creationId xmlns:a16="http://schemas.microsoft.com/office/drawing/2014/main" id="{6387819F-267C-4724-821E-1D24FB6FD20A}"/>
                </a:ext>
              </a:extLst>
            </p:cNvPr>
            <p:cNvSpPr>
              <a:spLocks noChangeArrowheads="1"/>
            </p:cNvSpPr>
            <p:nvPr/>
          </p:nvSpPr>
          <p:spPr bwMode="auto">
            <a:xfrm>
              <a:off x="2045" y="644"/>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67" name="Oval 188">
              <a:extLst>
                <a:ext uri="{FF2B5EF4-FFF2-40B4-BE49-F238E27FC236}">
                  <a16:creationId xmlns:a16="http://schemas.microsoft.com/office/drawing/2014/main" id="{832AC5F0-D086-4756-A2EC-997697E91F8D}"/>
                </a:ext>
              </a:extLst>
            </p:cNvPr>
            <p:cNvSpPr>
              <a:spLocks noChangeArrowheads="1"/>
            </p:cNvSpPr>
            <p:nvPr/>
          </p:nvSpPr>
          <p:spPr bwMode="auto">
            <a:xfrm>
              <a:off x="2037" y="998"/>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68" name="Oval 189">
              <a:extLst>
                <a:ext uri="{FF2B5EF4-FFF2-40B4-BE49-F238E27FC236}">
                  <a16:creationId xmlns:a16="http://schemas.microsoft.com/office/drawing/2014/main" id="{A1B3A26B-9121-4018-A095-0B04F8356898}"/>
                </a:ext>
              </a:extLst>
            </p:cNvPr>
            <p:cNvSpPr>
              <a:spLocks noChangeArrowheads="1"/>
            </p:cNvSpPr>
            <p:nvPr/>
          </p:nvSpPr>
          <p:spPr bwMode="auto">
            <a:xfrm>
              <a:off x="2047" y="1707"/>
              <a:ext cx="31"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6969" name="Group 190">
              <a:extLst>
                <a:ext uri="{FF2B5EF4-FFF2-40B4-BE49-F238E27FC236}">
                  <a16:creationId xmlns:a16="http://schemas.microsoft.com/office/drawing/2014/main" id="{153962A1-AFD4-4E3E-897E-8FB3B444031D}"/>
                </a:ext>
              </a:extLst>
            </p:cNvPr>
            <p:cNvGrpSpPr>
              <a:grpSpLocks/>
            </p:cNvGrpSpPr>
            <p:nvPr/>
          </p:nvGrpSpPr>
          <p:grpSpPr bwMode="auto">
            <a:xfrm>
              <a:off x="1353" y="1718"/>
              <a:ext cx="128" cy="60"/>
              <a:chOff x="0" y="0"/>
              <a:chExt cx="192" cy="96"/>
            </a:xfrm>
          </p:grpSpPr>
          <p:sp>
            <p:nvSpPr>
              <p:cNvPr id="76996" name="Line 191">
                <a:extLst>
                  <a:ext uri="{FF2B5EF4-FFF2-40B4-BE49-F238E27FC236}">
                    <a16:creationId xmlns:a16="http://schemas.microsoft.com/office/drawing/2014/main" id="{D088757C-FF5D-4572-9759-8797509C77E1}"/>
                  </a:ext>
                </a:extLst>
              </p:cNvPr>
              <p:cNvSpPr>
                <a:spLocks noChangeShapeType="1"/>
              </p:cNvSpPr>
              <p:nvPr/>
            </p:nvSpPr>
            <p:spPr bwMode="auto">
              <a:xfrm>
                <a:off x="96" y="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997" name="Line 192">
                <a:extLst>
                  <a:ext uri="{FF2B5EF4-FFF2-40B4-BE49-F238E27FC236}">
                    <a16:creationId xmlns:a16="http://schemas.microsoft.com/office/drawing/2014/main" id="{ECB2D321-6E94-4701-93C9-12603FBBA406}"/>
                  </a:ext>
                </a:extLst>
              </p:cNvPr>
              <p:cNvSpPr>
                <a:spLocks noChangeShapeType="1"/>
              </p:cNvSpPr>
              <p:nvPr/>
            </p:nvSpPr>
            <p:spPr bwMode="auto">
              <a:xfrm>
                <a:off x="0" y="9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6970" name="Oval 193">
              <a:extLst>
                <a:ext uri="{FF2B5EF4-FFF2-40B4-BE49-F238E27FC236}">
                  <a16:creationId xmlns:a16="http://schemas.microsoft.com/office/drawing/2014/main" id="{0FE3FE11-D0FC-4FC3-96FD-66A5DADF37FC}"/>
                </a:ext>
              </a:extLst>
            </p:cNvPr>
            <p:cNvSpPr>
              <a:spLocks noChangeArrowheads="1"/>
            </p:cNvSpPr>
            <p:nvPr/>
          </p:nvSpPr>
          <p:spPr bwMode="auto">
            <a:xfrm>
              <a:off x="1381" y="640"/>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71" name="Oval 194">
              <a:extLst>
                <a:ext uri="{FF2B5EF4-FFF2-40B4-BE49-F238E27FC236}">
                  <a16:creationId xmlns:a16="http://schemas.microsoft.com/office/drawing/2014/main" id="{F2AE9FA7-542F-49CB-83D7-DFFD866DD9D4}"/>
                </a:ext>
              </a:extLst>
            </p:cNvPr>
            <p:cNvSpPr>
              <a:spLocks noChangeArrowheads="1"/>
            </p:cNvSpPr>
            <p:nvPr/>
          </p:nvSpPr>
          <p:spPr bwMode="auto">
            <a:xfrm>
              <a:off x="1821" y="996"/>
              <a:ext cx="33"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72" name="Oval 195">
              <a:extLst>
                <a:ext uri="{FF2B5EF4-FFF2-40B4-BE49-F238E27FC236}">
                  <a16:creationId xmlns:a16="http://schemas.microsoft.com/office/drawing/2014/main" id="{B00F0E2D-00EE-4603-84F8-F1591BC903DC}"/>
                </a:ext>
              </a:extLst>
            </p:cNvPr>
            <p:cNvSpPr>
              <a:spLocks noChangeArrowheads="1"/>
            </p:cNvSpPr>
            <p:nvPr/>
          </p:nvSpPr>
          <p:spPr bwMode="auto">
            <a:xfrm>
              <a:off x="1391" y="999"/>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73" name="Oval 196">
              <a:extLst>
                <a:ext uri="{FF2B5EF4-FFF2-40B4-BE49-F238E27FC236}">
                  <a16:creationId xmlns:a16="http://schemas.microsoft.com/office/drawing/2014/main" id="{B3D4BEF8-50E9-4FB1-A869-4646D402780D}"/>
                </a:ext>
              </a:extLst>
            </p:cNvPr>
            <p:cNvSpPr>
              <a:spLocks noChangeArrowheads="1"/>
            </p:cNvSpPr>
            <p:nvPr/>
          </p:nvSpPr>
          <p:spPr bwMode="auto">
            <a:xfrm>
              <a:off x="1082" y="1232"/>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74" name="Line 197">
              <a:extLst>
                <a:ext uri="{FF2B5EF4-FFF2-40B4-BE49-F238E27FC236}">
                  <a16:creationId xmlns:a16="http://schemas.microsoft.com/office/drawing/2014/main" id="{37BEB9ED-AEA9-4812-AA63-CDDE4321ABA4}"/>
                </a:ext>
              </a:extLst>
            </p:cNvPr>
            <p:cNvSpPr>
              <a:spLocks noChangeShapeType="1"/>
            </p:cNvSpPr>
            <p:nvPr/>
          </p:nvSpPr>
          <p:spPr bwMode="auto">
            <a:xfrm>
              <a:off x="1255" y="1251"/>
              <a:ext cx="177" cy="96"/>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75" name="Line 198">
              <a:extLst>
                <a:ext uri="{FF2B5EF4-FFF2-40B4-BE49-F238E27FC236}">
                  <a16:creationId xmlns:a16="http://schemas.microsoft.com/office/drawing/2014/main" id="{BC0E0C19-CECF-410F-8848-0F1AD6E3B9E6}"/>
                </a:ext>
              </a:extLst>
            </p:cNvPr>
            <p:cNvSpPr>
              <a:spLocks noChangeShapeType="1"/>
            </p:cNvSpPr>
            <p:nvPr/>
          </p:nvSpPr>
          <p:spPr bwMode="auto">
            <a:xfrm flipV="1">
              <a:off x="1255" y="1149"/>
              <a:ext cx="152"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976" name="Oval 199">
              <a:extLst>
                <a:ext uri="{FF2B5EF4-FFF2-40B4-BE49-F238E27FC236}">
                  <a16:creationId xmlns:a16="http://schemas.microsoft.com/office/drawing/2014/main" id="{85AE5527-9C2A-465F-ADBF-1C11C9763F7B}"/>
                </a:ext>
              </a:extLst>
            </p:cNvPr>
            <p:cNvSpPr>
              <a:spLocks noChangeArrowheads="1"/>
            </p:cNvSpPr>
            <p:nvPr/>
          </p:nvSpPr>
          <p:spPr bwMode="auto">
            <a:xfrm>
              <a:off x="1402" y="1706"/>
              <a:ext cx="32"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77" name="Text Box 200">
              <a:extLst>
                <a:ext uri="{FF2B5EF4-FFF2-40B4-BE49-F238E27FC236}">
                  <a16:creationId xmlns:a16="http://schemas.microsoft.com/office/drawing/2014/main" id="{6161DD7C-CEFE-4732-96DB-03EEA7AD20A2}"/>
                </a:ext>
              </a:extLst>
            </p:cNvPr>
            <p:cNvSpPr txBox="1">
              <a:spLocks noChangeArrowheads="1"/>
            </p:cNvSpPr>
            <p:nvPr/>
          </p:nvSpPr>
          <p:spPr bwMode="auto">
            <a:xfrm>
              <a:off x="1971" y="1236"/>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78" name="Text Box 201">
              <a:extLst>
                <a:ext uri="{FF2B5EF4-FFF2-40B4-BE49-F238E27FC236}">
                  <a16:creationId xmlns:a16="http://schemas.microsoft.com/office/drawing/2014/main" id="{98CC2F5F-CE6F-4F11-9BA9-2A093D133C97}"/>
                </a:ext>
              </a:extLst>
            </p:cNvPr>
            <p:cNvSpPr txBox="1">
              <a:spLocks noChangeArrowheads="1"/>
            </p:cNvSpPr>
            <p:nvPr/>
          </p:nvSpPr>
          <p:spPr bwMode="auto">
            <a:xfrm>
              <a:off x="1469" y="837"/>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79" name="Oval 202">
              <a:extLst>
                <a:ext uri="{FF2B5EF4-FFF2-40B4-BE49-F238E27FC236}">
                  <a16:creationId xmlns:a16="http://schemas.microsoft.com/office/drawing/2014/main" id="{09979D79-EFDA-40BB-839C-2C4690DB8365}"/>
                </a:ext>
              </a:extLst>
            </p:cNvPr>
            <p:cNvSpPr>
              <a:spLocks noChangeArrowheads="1"/>
            </p:cNvSpPr>
            <p:nvPr/>
          </p:nvSpPr>
          <p:spPr bwMode="auto">
            <a:xfrm>
              <a:off x="1821" y="1708"/>
              <a:ext cx="33" cy="3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80" name="Text Box 203">
              <a:extLst>
                <a:ext uri="{FF2B5EF4-FFF2-40B4-BE49-F238E27FC236}">
                  <a16:creationId xmlns:a16="http://schemas.microsoft.com/office/drawing/2014/main" id="{313C5242-2506-45FE-99A3-010B3F69BDF6}"/>
                </a:ext>
              </a:extLst>
            </p:cNvPr>
            <p:cNvSpPr txBox="1">
              <a:spLocks noChangeArrowheads="1"/>
            </p:cNvSpPr>
            <p:nvPr/>
          </p:nvSpPr>
          <p:spPr bwMode="auto">
            <a:xfrm>
              <a:off x="600" y="1204"/>
              <a:ext cx="1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ea typeface="方正琥珀繁体" pitchFamily="2" charset="-122"/>
                </a:rPr>
                <a:t>+</a:t>
              </a:r>
            </a:p>
          </p:txBody>
        </p:sp>
        <p:sp>
          <p:nvSpPr>
            <p:cNvPr id="76981" name="Text Box 204">
              <a:extLst>
                <a:ext uri="{FF2B5EF4-FFF2-40B4-BE49-F238E27FC236}">
                  <a16:creationId xmlns:a16="http://schemas.microsoft.com/office/drawing/2014/main" id="{75773B01-A809-4850-ACE3-9DC30E17ECC4}"/>
                </a:ext>
              </a:extLst>
            </p:cNvPr>
            <p:cNvSpPr txBox="1">
              <a:spLocks noChangeArrowheads="1"/>
            </p:cNvSpPr>
            <p:nvPr/>
          </p:nvSpPr>
          <p:spPr bwMode="auto">
            <a:xfrm>
              <a:off x="629" y="1410"/>
              <a:ext cx="16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baseline="-25000">
                  <a:solidFill>
                    <a:srgbClr val="FF3300"/>
                  </a:solidFill>
                  <a:ea typeface="方正琥珀繁体" pitchFamily="2" charset="-122"/>
                  <a:sym typeface="Symbol" panose="05050102010706020507" pitchFamily="18" charset="2"/>
                </a:rPr>
                <a:t></a:t>
              </a:r>
              <a:endParaRPr lang="zh-CN" altLang="en-US" sz="1800" b="0">
                <a:solidFill>
                  <a:srgbClr val="FF3300"/>
                </a:solidFill>
                <a:ea typeface="方正琥珀繁体" pitchFamily="2" charset="-122"/>
              </a:endParaRPr>
            </a:p>
          </p:txBody>
        </p:sp>
        <p:graphicFrame>
          <p:nvGraphicFramePr>
            <p:cNvPr id="76982" name="Object 205">
              <a:extLst>
                <a:ext uri="{FF2B5EF4-FFF2-40B4-BE49-F238E27FC236}">
                  <a16:creationId xmlns:a16="http://schemas.microsoft.com/office/drawing/2014/main" id="{E88616F4-2AE0-47C8-9EB2-57963054266B}"/>
                </a:ext>
              </a:extLst>
            </p:cNvPr>
            <p:cNvGraphicFramePr>
              <a:graphicFrameLocks noChangeAspect="1"/>
            </p:cNvGraphicFramePr>
            <p:nvPr/>
          </p:nvGraphicFramePr>
          <p:xfrm>
            <a:off x="668" y="1416"/>
            <a:ext cx="145" cy="163"/>
          </p:xfrm>
          <a:graphic>
            <a:graphicData uri="http://schemas.openxmlformats.org/presentationml/2006/ole">
              <mc:AlternateContent xmlns:mc="http://schemas.openxmlformats.org/markup-compatibility/2006">
                <mc:Choice xmlns:v="urn:schemas-microsoft-com:vml" Requires="v">
                  <p:oleObj spid="_x0000_s77024" r:id="rId10" imgW="179200" imgH="217600" progId="Equation.3">
                    <p:embed/>
                  </p:oleObj>
                </mc:Choice>
                <mc:Fallback>
                  <p:oleObj r:id="rId10" imgW="179200" imgH="217600" progId="Equation.3">
                    <p:embed/>
                    <p:pic>
                      <p:nvPicPr>
                        <p:cNvPr id="0" name="Object 2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 y="1416"/>
                          <a:ext cx="145"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83" name="Object 206">
              <a:extLst>
                <a:ext uri="{FF2B5EF4-FFF2-40B4-BE49-F238E27FC236}">
                  <a16:creationId xmlns:a16="http://schemas.microsoft.com/office/drawing/2014/main" id="{EF98CD47-0DB9-4F41-8D39-01E3B8903939}"/>
                </a:ext>
              </a:extLst>
            </p:cNvPr>
            <p:cNvGraphicFramePr>
              <a:graphicFrameLocks noChangeAspect="1"/>
            </p:cNvGraphicFramePr>
            <p:nvPr/>
          </p:nvGraphicFramePr>
          <p:xfrm>
            <a:off x="2004" y="1423"/>
            <a:ext cx="185" cy="174"/>
          </p:xfrm>
          <a:graphic>
            <a:graphicData uri="http://schemas.openxmlformats.org/presentationml/2006/ole">
              <mc:AlternateContent xmlns:mc="http://schemas.openxmlformats.org/markup-compatibility/2006">
                <mc:Choice xmlns:v="urn:schemas-microsoft-com:vml" Requires="v">
                  <p:oleObj spid="_x0000_s77025" r:id="rId11" imgW="217600" imgH="217600" progId="Equation.3">
                    <p:embed/>
                  </p:oleObj>
                </mc:Choice>
                <mc:Fallback>
                  <p:oleObj r:id="rId11" imgW="217600" imgH="217600" progId="Equation.3">
                    <p:embed/>
                    <p:pic>
                      <p:nvPicPr>
                        <p:cNvPr id="0" name="Object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 y="1423"/>
                          <a:ext cx="18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984" name="Oval 207">
              <a:extLst>
                <a:ext uri="{FF2B5EF4-FFF2-40B4-BE49-F238E27FC236}">
                  <a16:creationId xmlns:a16="http://schemas.microsoft.com/office/drawing/2014/main" id="{04B922A7-B812-4852-8271-5404AEDB5B81}"/>
                </a:ext>
              </a:extLst>
            </p:cNvPr>
            <p:cNvSpPr>
              <a:spLocks noChangeArrowheads="1"/>
            </p:cNvSpPr>
            <p:nvPr/>
          </p:nvSpPr>
          <p:spPr bwMode="auto">
            <a:xfrm>
              <a:off x="687" y="1233"/>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85" name="Oval 208">
              <a:extLst>
                <a:ext uri="{FF2B5EF4-FFF2-40B4-BE49-F238E27FC236}">
                  <a16:creationId xmlns:a16="http://schemas.microsoft.com/office/drawing/2014/main" id="{4FAF3787-0A90-42D5-A496-7713B0A6116E}"/>
                </a:ext>
              </a:extLst>
            </p:cNvPr>
            <p:cNvSpPr>
              <a:spLocks noChangeArrowheads="1"/>
            </p:cNvSpPr>
            <p:nvPr/>
          </p:nvSpPr>
          <p:spPr bwMode="auto">
            <a:xfrm>
              <a:off x="687" y="1709"/>
              <a:ext cx="29" cy="2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86" name="Rectangle 209">
              <a:extLst>
                <a:ext uri="{FF2B5EF4-FFF2-40B4-BE49-F238E27FC236}">
                  <a16:creationId xmlns:a16="http://schemas.microsoft.com/office/drawing/2014/main" id="{39082442-99E9-4AE8-AB50-6BA3A089D41F}"/>
                </a:ext>
              </a:extLst>
            </p:cNvPr>
            <p:cNvSpPr>
              <a:spLocks noChangeArrowheads="1"/>
            </p:cNvSpPr>
            <p:nvPr/>
          </p:nvSpPr>
          <p:spPr bwMode="auto">
            <a:xfrm rot="-5400000">
              <a:off x="1300" y="826"/>
              <a:ext cx="173" cy="5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987" name="Text Box 210">
              <a:extLst>
                <a:ext uri="{FF2B5EF4-FFF2-40B4-BE49-F238E27FC236}">
                  <a16:creationId xmlns:a16="http://schemas.microsoft.com/office/drawing/2014/main" id="{77D9EAD2-DA95-49FC-8849-D6C4DB262740}"/>
                </a:ext>
              </a:extLst>
            </p:cNvPr>
            <p:cNvSpPr txBox="1">
              <a:spLocks noChangeArrowheads="1"/>
            </p:cNvSpPr>
            <p:nvPr/>
          </p:nvSpPr>
          <p:spPr bwMode="auto">
            <a:xfrm>
              <a:off x="1150" y="704"/>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a:solidFill>
                    <a:srgbClr val="0000FF"/>
                  </a:solidFill>
                </a:rPr>
                <a:t>R</a:t>
              </a:r>
              <a:r>
                <a:rPr lang="en-US" altLang="zh-CN" sz="1800" baseline="-25000">
                  <a:solidFill>
                    <a:srgbClr val="0000FF"/>
                  </a:solidFill>
                </a:rPr>
                <a:t>c</a:t>
              </a:r>
              <a:endParaRPr lang="en-US" altLang="zh-CN" sz="1800" b="0">
                <a:solidFill>
                  <a:srgbClr val="0000FF"/>
                </a:solidFill>
              </a:endParaRPr>
            </a:p>
          </p:txBody>
        </p:sp>
        <p:graphicFrame>
          <p:nvGraphicFramePr>
            <p:cNvPr id="76988" name="Object 211">
              <a:extLst>
                <a:ext uri="{FF2B5EF4-FFF2-40B4-BE49-F238E27FC236}">
                  <a16:creationId xmlns:a16="http://schemas.microsoft.com/office/drawing/2014/main" id="{9813AD81-5271-42A9-8CA8-17B726C850C9}"/>
                </a:ext>
              </a:extLst>
            </p:cNvPr>
            <p:cNvGraphicFramePr>
              <a:graphicFrameLocks noChangeAspect="1"/>
            </p:cNvGraphicFramePr>
            <p:nvPr/>
          </p:nvGraphicFramePr>
          <p:xfrm>
            <a:off x="211" y="1916"/>
            <a:ext cx="258" cy="338"/>
          </p:xfrm>
          <a:graphic>
            <a:graphicData uri="http://schemas.openxmlformats.org/presentationml/2006/ole">
              <mc:AlternateContent xmlns:mc="http://schemas.openxmlformats.org/markup-compatibility/2006">
                <mc:Choice xmlns:v="urn:schemas-microsoft-com:vml" Requires="v">
                  <p:oleObj spid="_x0000_s77026" r:id="rId12" imgW="166473" imgH="217695" progId="Equation.3">
                    <p:embed/>
                  </p:oleObj>
                </mc:Choice>
                <mc:Fallback>
                  <p:oleObj r:id="rId12" imgW="166473" imgH="217695" progId="Equation.3">
                    <p:embed/>
                    <p:pic>
                      <p:nvPicPr>
                        <p:cNvPr id="0" name="Object 2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 y="1916"/>
                          <a:ext cx="25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89" name="Object 212">
              <a:extLst>
                <a:ext uri="{FF2B5EF4-FFF2-40B4-BE49-F238E27FC236}">
                  <a16:creationId xmlns:a16="http://schemas.microsoft.com/office/drawing/2014/main" id="{B503D573-6C09-4823-A858-DA577F0533EC}"/>
                </a:ext>
              </a:extLst>
            </p:cNvPr>
            <p:cNvGraphicFramePr>
              <a:graphicFrameLocks noChangeAspect="1"/>
            </p:cNvGraphicFramePr>
            <p:nvPr/>
          </p:nvGraphicFramePr>
          <p:xfrm>
            <a:off x="216" y="2676"/>
            <a:ext cx="255" cy="290"/>
          </p:xfrm>
          <a:graphic>
            <a:graphicData uri="http://schemas.openxmlformats.org/presentationml/2006/ole">
              <mc:AlternateContent xmlns:mc="http://schemas.openxmlformats.org/markup-compatibility/2006">
                <mc:Choice xmlns:v="urn:schemas-microsoft-com:vml" Requires="v">
                  <p:oleObj spid="_x0000_s77027" r:id="rId14" imgW="192084" imgH="217695" progId="Equation.3">
                    <p:embed/>
                  </p:oleObj>
                </mc:Choice>
                <mc:Fallback>
                  <p:oleObj r:id="rId14" imgW="192084" imgH="217695" progId="Equation.3">
                    <p:embed/>
                    <p:pic>
                      <p:nvPicPr>
                        <p:cNvPr id="0" name="Object 2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 y="2676"/>
                          <a:ext cx="25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0" name="Object 213">
              <a:extLst>
                <a:ext uri="{FF2B5EF4-FFF2-40B4-BE49-F238E27FC236}">
                  <a16:creationId xmlns:a16="http://schemas.microsoft.com/office/drawing/2014/main" id="{5BD4D248-F90B-43A9-AC4C-84782D0C1B77}"/>
                </a:ext>
              </a:extLst>
            </p:cNvPr>
            <p:cNvGraphicFramePr>
              <a:graphicFrameLocks noChangeAspect="1"/>
            </p:cNvGraphicFramePr>
            <p:nvPr/>
          </p:nvGraphicFramePr>
          <p:xfrm>
            <a:off x="1463" y="1836"/>
            <a:ext cx="231" cy="290"/>
          </p:xfrm>
          <a:graphic>
            <a:graphicData uri="http://schemas.openxmlformats.org/presentationml/2006/ole">
              <mc:AlternateContent xmlns:mc="http://schemas.openxmlformats.org/markup-compatibility/2006">
                <mc:Choice xmlns:v="urn:schemas-microsoft-com:vml" Requires="v">
                  <p:oleObj spid="_x0000_s77028" r:id="rId16" imgW="154139" imgH="192674" progId="Equation.3">
                    <p:embed/>
                  </p:oleObj>
                </mc:Choice>
                <mc:Fallback>
                  <p:oleObj r:id="rId16" imgW="154139" imgH="192674" progId="Equation.3">
                    <p:embed/>
                    <p:pic>
                      <p:nvPicPr>
                        <p:cNvPr id="0" name="Object 2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3" y="1836"/>
                          <a:ext cx="231"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1" name="Object 214">
              <a:extLst>
                <a:ext uri="{FF2B5EF4-FFF2-40B4-BE49-F238E27FC236}">
                  <a16:creationId xmlns:a16="http://schemas.microsoft.com/office/drawing/2014/main" id="{203DB440-B982-41C2-866C-4966379C3805}"/>
                </a:ext>
              </a:extLst>
            </p:cNvPr>
            <p:cNvGraphicFramePr>
              <a:graphicFrameLocks noChangeAspect="1"/>
            </p:cNvGraphicFramePr>
            <p:nvPr/>
          </p:nvGraphicFramePr>
          <p:xfrm>
            <a:off x="3070" y="1828"/>
            <a:ext cx="454" cy="270"/>
          </p:xfrm>
          <a:graphic>
            <a:graphicData uri="http://schemas.openxmlformats.org/presentationml/2006/ole">
              <mc:AlternateContent xmlns:mc="http://schemas.openxmlformats.org/markup-compatibility/2006">
                <mc:Choice xmlns:v="urn:schemas-microsoft-com:vml" Requires="v">
                  <p:oleObj spid="_x0000_s77029" r:id="rId18" imgW="344846" imgH="204353" progId="Equation.3">
                    <p:embed/>
                  </p:oleObj>
                </mc:Choice>
                <mc:Fallback>
                  <p:oleObj r:id="rId18" imgW="344846" imgH="204353" progId="Equation.3">
                    <p:embed/>
                    <p:pic>
                      <p:nvPicPr>
                        <p:cNvPr id="0" name="Object 2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0" y="1828"/>
                          <a:ext cx="45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2" name="Object 215">
              <a:extLst>
                <a:ext uri="{FF2B5EF4-FFF2-40B4-BE49-F238E27FC236}">
                  <a16:creationId xmlns:a16="http://schemas.microsoft.com/office/drawing/2014/main" id="{8D0CE084-D7AE-41DA-B25D-D84D396E7278}"/>
                </a:ext>
              </a:extLst>
            </p:cNvPr>
            <p:cNvGraphicFramePr>
              <a:graphicFrameLocks noChangeAspect="1"/>
            </p:cNvGraphicFramePr>
            <p:nvPr/>
          </p:nvGraphicFramePr>
          <p:xfrm>
            <a:off x="4747" y="1850"/>
            <a:ext cx="230" cy="212"/>
          </p:xfrm>
          <a:graphic>
            <a:graphicData uri="http://schemas.openxmlformats.org/presentationml/2006/ole">
              <mc:AlternateContent xmlns:mc="http://schemas.openxmlformats.org/markup-compatibility/2006">
                <mc:Choice xmlns:v="urn:schemas-microsoft-com:vml" Requires="v">
                  <p:oleObj spid="_x0000_s77030" r:id="rId20" imgW="154615" imgH="141730" progId="Equation.3">
                    <p:embed/>
                  </p:oleObj>
                </mc:Choice>
                <mc:Fallback>
                  <p:oleObj r:id="rId20" imgW="154615" imgH="141730" progId="Equation.3">
                    <p:embed/>
                    <p:pic>
                      <p:nvPicPr>
                        <p:cNvPr id="0" name="Object 2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47" y="1850"/>
                          <a:ext cx="23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3" name="Object 216">
              <a:extLst>
                <a:ext uri="{FF2B5EF4-FFF2-40B4-BE49-F238E27FC236}">
                  <a16:creationId xmlns:a16="http://schemas.microsoft.com/office/drawing/2014/main" id="{48436C82-A300-4061-9DCB-162E0E20BC8D}"/>
                </a:ext>
              </a:extLst>
            </p:cNvPr>
            <p:cNvGraphicFramePr>
              <a:graphicFrameLocks noChangeAspect="1"/>
            </p:cNvGraphicFramePr>
            <p:nvPr/>
          </p:nvGraphicFramePr>
          <p:xfrm>
            <a:off x="1032" y="2652"/>
            <a:ext cx="528" cy="497"/>
          </p:xfrm>
          <a:graphic>
            <a:graphicData uri="http://schemas.openxmlformats.org/presentationml/2006/ole">
              <mc:AlternateContent xmlns:mc="http://schemas.openxmlformats.org/markup-compatibility/2006">
                <mc:Choice xmlns:v="urn:schemas-microsoft-com:vml" Requires="v">
                  <p:oleObj spid="_x0000_s77031" r:id="rId22" imgW="408528" imgH="382995" progId="Equation.3">
                    <p:embed/>
                  </p:oleObj>
                </mc:Choice>
                <mc:Fallback>
                  <p:oleObj r:id="rId22" imgW="408528" imgH="382995" progId="Equation.3">
                    <p:embed/>
                    <p:pic>
                      <p:nvPicPr>
                        <p:cNvPr id="0" name="Object 2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32" y="2652"/>
                          <a:ext cx="528"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4" name="Object 217">
              <a:extLst>
                <a:ext uri="{FF2B5EF4-FFF2-40B4-BE49-F238E27FC236}">
                  <a16:creationId xmlns:a16="http://schemas.microsoft.com/office/drawing/2014/main" id="{1C62B43A-40C7-4AA2-8345-3C6C3D070169}"/>
                </a:ext>
              </a:extLst>
            </p:cNvPr>
            <p:cNvGraphicFramePr>
              <a:graphicFrameLocks noChangeAspect="1"/>
            </p:cNvGraphicFramePr>
            <p:nvPr/>
          </p:nvGraphicFramePr>
          <p:xfrm>
            <a:off x="2424" y="2670"/>
            <a:ext cx="1141" cy="512"/>
          </p:xfrm>
          <a:graphic>
            <a:graphicData uri="http://schemas.openxmlformats.org/presentationml/2006/ole">
              <mc:AlternateContent xmlns:mc="http://schemas.openxmlformats.org/markup-compatibility/2006">
                <mc:Choice xmlns:v="urn:schemas-microsoft-com:vml" Requires="v">
                  <p:oleObj spid="_x0000_s77032" r:id="rId24" imgW="853122" imgH="381995" progId="Equation.3">
                    <p:embed/>
                  </p:oleObj>
                </mc:Choice>
                <mc:Fallback>
                  <p:oleObj r:id="rId24" imgW="853122" imgH="381995" progId="Equation.3">
                    <p:embed/>
                    <p:pic>
                      <p:nvPicPr>
                        <p:cNvPr id="0" name="Object 2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24" y="2670"/>
                          <a:ext cx="1141"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995" name="Object 218">
              <a:extLst>
                <a:ext uri="{FF2B5EF4-FFF2-40B4-BE49-F238E27FC236}">
                  <a16:creationId xmlns:a16="http://schemas.microsoft.com/office/drawing/2014/main" id="{84A1C814-5AA9-43B5-ABBD-DB7733A9D99D}"/>
                </a:ext>
              </a:extLst>
            </p:cNvPr>
            <p:cNvGraphicFramePr>
              <a:graphicFrameLocks noChangeAspect="1"/>
            </p:cNvGraphicFramePr>
            <p:nvPr/>
          </p:nvGraphicFramePr>
          <p:xfrm>
            <a:off x="4440" y="2798"/>
            <a:ext cx="384" cy="480"/>
          </p:xfrm>
          <a:graphic>
            <a:graphicData uri="http://schemas.openxmlformats.org/presentationml/2006/ole">
              <mc:AlternateContent xmlns:mc="http://schemas.openxmlformats.org/markup-compatibility/2006">
                <mc:Choice xmlns:v="urn:schemas-microsoft-com:vml" Requires="v">
                  <p:oleObj spid="_x0000_s77033" r:id="rId26" imgW="306396" imgH="382995" progId="Equation.3">
                    <p:embed/>
                  </p:oleObj>
                </mc:Choice>
                <mc:Fallback>
                  <p:oleObj r:id="rId26" imgW="306396" imgH="382995" progId="Equation.3">
                    <p:embed/>
                    <p:pic>
                      <p:nvPicPr>
                        <p:cNvPr id="0" name="Object 2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40" y="2798"/>
                          <a:ext cx="38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6812" name="Rectangle 219">
            <a:extLst>
              <a:ext uri="{FF2B5EF4-FFF2-40B4-BE49-F238E27FC236}">
                <a16:creationId xmlns:a16="http://schemas.microsoft.com/office/drawing/2014/main" id="{B87BA247-6E21-49B1-B052-EF7DF393B3CF}"/>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ssolve">
                                      <p:cBhvr>
                                        <p:cTn id="7" dur="500"/>
                                        <p:tgtEl>
                                          <p:spTgt spid="76802"/>
                                        </p:tgtEl>
                                      </p:cBhvr>
                                    </p:animEffect>
                                  </p:childTnLst>
                                </p:cTn>
                              </p:par>
                            </p:childTnLst>
                          </p:cTn>
                        </p:par>
                        <p:par>
                          <p:cTn id="8" fill="hold" nodeType="afterGroup">
                            <p:stCondLst>
                              <p:cond delay="500"/>
                            </p:stCondLst>
                            <p:childTnLst>
                              <p:par>
                                <p:cTn id="9" presetID="23" presetClass="entr" presetSubtype="16" fill="hold" nodeType="afterEffect">
                                  <p:stCondLst>
                                    <p:cond delay="1000"/>
                                  </p:stCondLst>
                                  <p:childTnLst>
                                    <p:set>
                                      <p:cBhvr>
                                        <p:cTn id="10" dur="1" fill="hold">
                                          <p:stCondLst>
                                            <p:cond delay="0"/>
                                          </p:stCondLst>
                                        </p:cTn>
                                        <p:tgtEl>
                                          <p:spTgt spid="76811"/>
                                        </p:tgtEl>
                                        <p:attrNameLst>
                                          <p:attrName>style.visibility</p:attrName>
                                        </p:attrNameLst>
                                      </p:cBhvr>
                                      <p:to>
                                        <p:strVal val="visible"/>
                                      </p:to>
                                    </p:set>
                                    <p:anim calcmode="lin" valueType="num">
                                      <p:cBhvr>
                                        <p:cTn id="11" dur="500" fill="hold"/>
                                        <p:tgtEl>
                                          <p:spTgt spid="76811"/>
                                        </p:tgtEl>
                                        <p:attrNameLst>
                                          <p:attrName>ppt_w</p:attrName>
                                        </p:attrNameLst>
                                      </p:cBhvr>
                                      <p:tavLst>
                                        <p:tav tm="0">
                                          <p:val>
                                            <p:fltVal val="0"/>
                                          </p:val>
                                        </p:tav>
                                        <p:tav tm="100000">
                                          <p:val>
                                            <p:strVal val="#ppt_w"/>
                                          </p:val>
                                        </p:tav>
                                      </p:tavLst>
                                    </p:anim>
                                    <p:anim calcmode="lin" valueType="num">
                                      <p:cBhvr>
                                        <p:cTn id="12" dur="500" fill="hold"/>
                                        <p:tgtEl>
                                          <p:spTgt spid="768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A0204193-5B5A-4742-9935-ED3485782F6E}"/>
              </a:ext>
            </a:extLst>
          </p:cNvPr>
          <p:cNvSpPr txBox="1">
            <a:spLocks noChangeArrowheads="1"/>
          </p:cNvSpPr>
          <p:nvPr/>
        </p:nvSpPr>
        <p:spPr bwMode="auto">
          <a:xfrm>
            <a:off x="1143000" y="65405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2.5.3　三种基本组态的比较</a:t>
            </a:r>
          </a:p>
        </p:txBody>
      </p:sp>
      <p:grpSp>
        <p:nvGrpSpPr>
          <p:cNvPr id="77827" name="Group 3">
            <a:extLst>
              <a:ext uri="{FF2B5EF4-FFF2-40B4-BE49-F238E27FC236}">
                <a16:creationId xmlns:a16="http://schemas.microsoft.com/office/drawing/2014/main" id="{EF41F3D5-7BDB-47F2-A426-7E2CDACCB51E}"/>
              </a:ext>
            </a:extLst>
          </p:cNvPr>
          <p:cNvGrpSpPr>
            <a:grpSpLocks/>
          </p:cNvGrpSpPr>
          <p:nvPr/>
        </p:nvGrpSpPr>
        <p:grpSpPr bwMode="auto">
          <a:xfrm>
            <a:off x="179388" y="1268413"/>
            <a:ext cx="8572500" cy="5200650"/>
            <a:chOff x="0" y="0"/>
            <a:chExt cx="5400" cy="3276"/>
          </a:xfrm>
        </p:grpSpPr>
        <p:sp>
          <p:nvSpPr>
            <p:cNvPr id="77830" name="Rectangle 4">
              <a:extLst>
                <a:ext uri="{FF2B5EF4-FFF2-40B4-BE49-F238E27FC236}">
                  <a16:creationId xmlns:a16="http://schemas.microsoft.com/office/drawing/2014/main" id="{DBEAC9AA-3ADE-4269-BBD5-94F7DBDA9AF6}"/>
                </a:ext>
              </a:extLst>
            </p:cNvPr>
            <p:cNvSpPr>
              <a:spLocks noChangeArrowheads="1"/>
            </p:cNvSpPr>
            <p:nvPr/>
          </p:nvSpPr>
          <p:spPr bwMode="auto">
            <a:xfrm>
              <a:off x="3768" y="2759"/>
              <a:ext cx="153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400"/>
            </a:p>
          </p:txBody>
        </p:sp>
        <p:sp>
          <p:nvSpPr>
            <p:cNvPr id="77831" name="Rectangle 5">
              <a:extLst>
                <a:ext uri="{FF2B5EF4-FFF2-40B4-BE49-F238E27FC236}">
                  <a16:creationId xmlns:a16="http://schemas.microsoft.com/office/drawing/2014/main" id="{9E8ECBDF-E296-432E-8E45-FDADCB58E625}"/>
                </a:ext>
              </a:extLst>
            </p:cNvPr>
            <p:cNvSpPr>
              <a:spLocks noChangeArrowheads="1"/>
            </p:cNvSpPr>
            <p:nvPr/>
          </p:nvSpPr>
          <p:spPr bwMode="auto">
            <a:xfrm>
              <a:off x="2328" y="2759"/>
              <a:ext cx="1440"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a:t>       </a:t>
              </a:r>
            </a:p>
          </p:txBody>
        </p:sp>
        <p:sp>
          <p:nvSpPr>
            <p:cNvPr id="77832" name="Rectangle 6">
              <a:extLst>
                <a:ext uri="{FF2B5EF4-FFF2-40B4-BE49-F238E27FC236}">
                  <a16:creationId xmlns:a16="http://schemas.microsoft.com/office/drawing/2014/main" id="{7300F1FC-1A5B-4E8A-812B-7639A6D79EE5}"/>
                </a:ext>
              </a:extLst>
            </p:cNvPr>
            <p:cNvSpPr>
              <a:spLocks noChangeArrowheads="1"/>
            </p:cNvSpPr>
            <p:nvPr/>
          </p:nvSpPr>
          <p:spPr bwMode="auto">
            <a:xfrm>
              <a:off x="648" y="2759"/>
              <a:ext cx="1680"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400"/>
            </a:p>
          </p:txBody>
        </p:sp>
        <p:sp>
          <p:nvSpPr>
            <p:cNvPr id="77833" name="Rectangle 7">
              <a:extLst>
                <a:ext uri="{FF2B5EF4-FFF2-40B4-BE49-F238E27FC236}">
                  <a16:creationId xmlns:a16="http://schemas.microsoft.com/office/drawing/2014/main" id="{D87F27DD-B81D-4ED9-980B-5ACC84E6A1EF}"/>
                </a:ext>
              </a:extLst>
            </p:cNvPr>
            <p:cNvSpPr>
              <a:spLocks noChangeArrowheads="1"/>
            </p:cNvSpPr>
            <p:nvPr/>
          </p:nvSpPr>
          <p:spPr bwMode="auto">
            <a:xfrm>
              <a:off x="72" y="2759"/>
              <a:ext cx="57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200"/>
                <a:t>频率响应</a:t>
              </a:r>
            </a:p>
          </p:txBody>
        </p:sp>
        <p:sp>
          <p:nvSpPr>
            <p:cNvPr id="77834" name="Rectangle 8">
              <a:extLst>
                <a:ext uri="{FF2B5EF4-FFF2-40B4-BE49-F238E27FC236}">
                  <a16:creationId xmlns:a16="http://schemas.microsoft.com/office/drawing/2014/main" id="{6F6815EB-8DFA-471B-BA9F-D5F539DE664D}"/>
                </a:ext>
              </a:extLst>
            </p:cNvPr>
            <p:cNvSpPr>
              <a:spLocks noChangeArrowheads="1"/>
            </p:cNvSpPr>
            <p:nvPr/>
          </p:nvSpPr>
          <p:spPr bwMode="auto">
            <a:xfrm>
              <a:off x="3768" y="1668"/>
              <a:ext cx="1632" cy="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t>中</a:t>
              </a:r>
              <a:endParaRPr lang="en-US" altLang="zh-CN" sz="2200"/>
            </a:p>
            <a:p>
              <a:pPr algn="ctr" eaLnBrk="1" hangingPunct="1">
                <a:buFontTx/>
                <a:buNone/>
              </a:pPr>
              <a:r>
                <a:rPr lang="zh-CN" altLang="en-US" sz="2000">
                  <a:latin typeface="宋体" panose="02010600030101010101" pitchFamily="2" charset="-122"/>
                </a:rPr>
                <a:t>(</a:t>
              </a:r>
              <a:r>
                <a:rPr lang="zh-CN" altLang="en-US" sz="2000"/>
                <a:t>几十欧~几百千欧</a:t>
              </a:r>
              <a:r>
                <a:rPr lang="zh-CN" altLang="en-US" sz="2000">
                  <a:latin typeface="宋体" panose="02010600030101010101" pitchFamily="2" charset="-122"/>
                </a:rPr>
                <a:t>)</a:t>
              </a:r>
            </a:p>
            <a:p>
              <a:pPr eaLnBrk="1" hangingPunct="1">
                <a:buFontTx/>
                <a:buNone/>
              </a:pPr>
              <a:endParaRPr lang="zh-CN" altLang="en-US" sz="2200" b="0"/>
            </a:p>
          </p:txBody>
        </p:sp>
        <p:sp>
          <p:nvSpPr>
            <p:cNvPr id="77835" name="Rectangle 9">
              <a:extLst>
                <a:ext uri="{FF2B5EF4-FFF2-40B4-BE49-F238E27FC236}">
                  <a16:creationId xmlns:a16="http://schemas.microsoft.com/office/drawing/2014/main" id="{05C37421-03E6-40FF-B4B1-12EC0312E149}"/>
                </a:ext>
              </a:extLst>
            </p:cNvPr>
            <p:cNvSpPr>
              <a:spLocks noChangeArrowheads="1"/>
            </p:cNvSpPr>
            <p:nvPr/>
          </p:nvSpPr>
          <p:spPr bwMode="auto">
            <a:xfrm>
              <a:off x="2328" y="1652"/>
              <a:ext cx="1440"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latin typeface="宋体" panose="02010600030101010101" pitchFamily="2" charset="-122"/>
                </a:rPr>
                <a:t>小</a:t>
              </a:r>
            </a:p>
            <a:p>
              <a:pPr algn="ctr" eaLnBrk="1" hangingPunct="1">
                <a:buFontTx/>
                <a:buNone/>
              </a:pPr>
              <a:r>
                <a:rPr lang="en-US" altLang="zh-CN" sz="2200">
                  <a:latin typeface="宋体" panose="02010600030101010101" pitchFamily="2" charset="-122"/>
                </a:rPr>
                <a:t>(</a:t>
              </a:r>
              <a:r>
                <a:rPr lang="zh-CN" altLang="en-US" sz="2200"/>
                <a:t>几欧 </a:t>
              </a:r>
              <a:r>
                <a:rPr lang="en-US" altLang="zh-CN" sz="2200"/>
                <a:t>~ </a:t>
              </a:r>
              <a:r>
                <a:rPr lang="zh-CN" altLang="en-US" sz="2200"/>
                <a:t>几十欧</a:t>
              </a:r>
              <a:r>
                <a:rPr lang="en-US" altLang="zh-CN" sz="2200">
                  <a:latin typeface="宋体" panose="02010600030101010101" pitchFamily="2" charset="-122"/>
                </a:rPr>
                <a:t>)</a:t>
              </a:r>
            </a:p>
          </p:txBody>
        </p:sp>
        <p:sp>
          <p:nvSpPr>
            <p:cNvPr id="77836" name="Rectangle 10">
              <a:extLst>
                <a:ext uri="{FF2B5EF4-FFF2-40B4-BE49-F238E27FC236}">
                  <a16:creationId xmlns:a16="http://schemas.microsoft.com/office/drawing/2014/main" id="{D5FDE3D3-4570-43DF-91D9-B91A21B4909C}"/>
                </a:ext>
              </a:extLst>
            </p:cNvPr>
            <p:cNvSpPr>
              <a:spLocks noChangeArrowheads="1"/>
            </p:cNvSpPr>
            <p:nvPr/>
          </p:nvSpPr>
          <p:spPr bwMode="auto">
            <a:xfrm>
              <a:off x="600" y="1676"/>
              <a:ext cx="1776"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t>中</a:t>
              </a:r>
            </a:p>
            <a:p>
              <a:pPr algn="ctr" eaLnBrk="1" hangingPunct="1">
                <a:buFontTx/>
                <a:buNone/>
              </a:pPr>
              <a:r>
                <a:rPr lang="zh-CN" altLang="en-US" sz="2200">
                  <a:latin typeface="宋体" panose="02010600030101010101" pitchFamily="2" charset="-122"/>
                </a:rPr>
                <a:t>(</a:t>
              </a:r>
              <a:r>
                <a:rPr lang="zh-CN" altLang="en-US" sz="2200"/>
                <a:t>几十欧~几百千欧</a:t>
              </a:r>
              <a:r>
                <a:rPr lang="zh-CN" altLang="en-US" sz="2200">
                  <a:latin typeface="宋体" panose="02010600030101010101" pitchFamily="2" charset="-122"/>
                </a:rPr>
                <a:t>)</a:t>
              </a:r>
            </a:p>
            <a:p>
              <a:pPr algn="ctr" eaLnBrk="1" hangingPunct="1">
                <a:spcBef>
                  <a:spcPct val="50000"/>
                </a:spcBef>
                <a:buFontTx/>
                <a:buNone/>
              </a:pPr>
              <a:r>
                <a:rPr lang="en-US" altLang="zh-CN" sz="2800" i="1">
                  <a:solidFill>
                    <a:srgbClr val="FF3300"/>
                  </a:solidFill>
                </a:rPr>
                <a:t>R</a:t>
              </a:r>
              <a:r>
                <a:rPr lang="en-US" altLang="zh-CN" sz="1800">
                  <a:solidFill>
                    <a:srgbClr val="FF3300"/>
                  </a:solidFill>
                </a:rPr>
                <a:t>C</a:t>
              </a:r>
              <a:endParaRPr lang="en-US" altLang="zh-CN" sz="1800" baseline="-25000">
                <a:solidFill>
                  <a:srgbClr val="FF3300"/>
                </a:solidFill>
              </a:endParaRPr>
            </a:p>
            <a:p>
              <a:pPr eaLnBrk="1" hangingPunct="1">
                <a:buFontTx/>
                <a:buNone/>
              </a:pPr>
              <a:endParaRPr lang="zh-CN" altLang="en-US" sz="2200" b="0">
                <a:solidFill>
                  <a:srgbClr val="FF3300"/>
                </a:solidFill>
              </a:endParaRPr>
            </a:p>
          </p:txBody>
        </p:sp>
        <p:sp>
          <p:nvSpPr>
            <p:cNvPr id="77837" name="Rectangle 11">
              <a:extLst>
                <a:ext uri="{FF2B5EF4-FFF2-40B4-BE49-F238E27FC236}">
                  <a16:creationId xmlns:a16="http://schemas.microsoft.com/office/drawing/2014/main" id="{2AA852A4-81AE-4B25-A81E-348817EB15AE}"/>
                </a:ext>
              </a:extLst>
            </p:cNvPr>
            <p:cNvSpPr>
              <a:spLocks noChangeArrowheads="1"/>
            </p:cNvSpPr>
            <p:nvPr/>
          </p:nvSpPr>
          <p:spPr bwMode="auto">
            <a:xfrm>
              <a:off x="72" y="1596"/>
              <a:ext cx="576" cy="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7838" name="Rectangle 12">
              <a:extLst>
                <a:ext uri="{FF2B5EF4-FFF2-40B4-BE49-F238E27FC236}">
                  <a16:creationId xmlns:a16="http://schemas.microsoft.com/office/drawing/2014/main" id="{508EADA8-4AFD-45C0-8985-FFF60422D6F4}"/>
                </a:ext>
              </a:extLst>
            </p:cNvPr>
            <p:cNvSpPr>
              <a:spLocks noChangeArrowheads="1"/>
            </p:cNvSpPr>
            <p:nvPr/>
          </p:nvSpPr>
          <p:spPr bwMode="auto">
            <a:xfrm>
              <a:off x="3768" y="588"/>
              <a:ext cx="1536"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latin typeface="宋体" panose="02010600030101010101" pitchFamily="2" charset="-122"/>
                </a:rPr>
                <a:t>小</a:t>
              </a:r>
            </a:p>
            <a:p>
              <a:pPr algn="ctr" eaLnBrk="1" hangingPunct="1">
                <a:buFontTx/>
                <a:buNone/>
              </a:pPr>
              <a:r>
                <a:rPr lang="en-US" altLang="zh-CN" sz="2200">
                  <a:latin typeface="宋体" panose="02010600030101010101" pitchFamily="2" charset="-122"/>
                </a:rPr>
                <a:t>(</a:t>
              </a:r>
              <a:r>
                <a:rPr lang="zh-CN" altLang="en-US" sz="2200">
                  <a:latin typeface="宋体" panose="02010600030101010101" pitchFamily="2" charset="-122"/>
                </a:rPr>
                <a:t>几欧</a:t>
              </a:r>
              <a:r>
                <a:rPr lang="zh-CN" altLang="en-US" sz="2200"/>
                <a:t> </a:t>
              </a:r>
              <a:r>
                <a:rPr lang="en-US" altLang="zh-CN" sz="2200"/>
                <a:t>~</a:t>
              </a:r>
              <a:r>
                <a:rPr lang="zh-CN" altLang="en-US" sz="2200">
                  <a:latin typeface="宋体" panose="02010600030101010101" pitchFamily="2" charset="-122"/>
                </a:rPr>
                <a:t>几十欧</a:t>
              </a:r>
              <a:r>
                <a:rPr lang="en-US" altLang="zh-CN" sz="2200">
                  <a:latin typeface="宋体" panose="02010600030101010101" pitchFamily="2" charset="-122"/>
                </a:rPr>
                <a:t>)</a:t>
              </a:r>
            </a:p>
          </p:txBody>
        </p:sp>
        <p:sp>
          <p:nvSpPr>
            <p:cNvPr id="77839" name="Rectangle 13">
              <a:extLst>
                <a:ext uri="{FF2B5EF4-FFF2-40B4-BE49-F238E27FC236}">
                  <a16:creationId xmlns:a16="http://schemas.microsoft.com/office/drawing/2014/main" id="{4DE5B626-DE18-4DEF-A075-110D73C6A471}"/>
                </a:ext>
              </a:extLst>
            </p:cNvPr>
            <p:cNvSpPr>
              <a:spLocks noChangeArrowheads="1"/>
            </p:cNvSpPr>
            <p:nvPr/>
          </p:nvSpPr>
          <p:spPr bwMode="auto">
            <a:xfrm>
              <a:off x="2328" y="588"/>
              <a:ext cx="14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t>大</a:t>
              </a:r>
            </a:p>
            <a:p>
              <a:pPr algn="ctr" eaLnBrk="1" hangingPunct="1">
                <a:buFontTx/>
                <a:buNone/>
              </a:pPr>
              <a:r>
                <a:rPr lang="en-US" altLang="zh-CN" sz="2200">
                  <a:latin typeface="宋体" panose="02010600030101010101" pitchFamily="2" charset="-122"/>
                </a:rPr>
                <a:t>(</a:t>
              </a:r>
              <a:r>
                <a:rPr lang="zh-CN" altLang="en-US" sz="2200">
                  <a:latin typeface="宋体" panose="02010600030101010101" pitchFamily="2" charset="-122"/>
                </a:rPr>
                <a:t>几十千欧以上</a:t>
              </a:r>
              <a:r>
                <a:rPr lang="en-US" altLang="zh-CN" sz="2200">
                  <a:latin typeface="宋体" panose="02010600030101010101" pitchFamily="2" charset="-122"/>
                </a:rPr>
                <a:t>)</a:t>
              </a:r>
            </a:p>
          </p:txBody>
        </p:sp>
        <p:sp>
          <p:nvSpPr>
            <p:cNvPr id="77840" name="Rectangle 14">
              <a:extLst>
                <a:ext uri="{FF2B5EF4-FFF2-40B4-BE49-F238E27FC236}">
                  <a16:creationId xmlns:a16="http://schemas.microsoft.com/office/drawing/2014/main" id="{F1F54ED6-C96A-4399-A47C-F02248D8FE2F}"/>
                </a:ext>
              </a:extLst>
            </p:cNvPr>
            <p:cNvSpPr>
              <a:spLocks noChangeArrowheads="1"/>
            </p:cNvSpPr>
            <p:nvPr/>
          </p:nvSpPr>
          <p:spPr bwMode="auto">
            <a:xfrm>
              <a:off x="648" y="572"/>
              <a:ext cx="1680"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200"/>
                <a:t>中</a:t>
              </a:r>
            </a:p>
            <a:p>
              <a:pPr algn="ctr" eaLnBrk="1" hangingPunct="1">
                <a:buFontTx/>
                <a:buNone/>
              </a:pPr>
              <a:r>
                <a:rPr lang="zh-CN" altLang="en-US" sz="2200"/>
                <a:t>(几百欧~几千欧)</a:t>
              </a:r>
            </a:p>
            <a:p>
              <a:pPr algn="ctr" eaLnBrk="1" hangingPunct="1">
                <a:spcBef>
                  <a:spcPct val="50000"/>
                </a:spcBef>
                <a:buFontTx/>
                <a:buNone/>
              </a:pPr>
              <a:r>
                <a:rPr lang="zh-CN" altLang="en-US" sz="2200"/>
                <a:t> </a:t>
              </a:r>
              <a:r>
                <a:rPr lang="en-US" altLang="zh-CN" sz="2200" i="1">
                  <a:solidFill>
                    <a:srgbClr val="FF3300"/>
                  </a:solidFill>
                </a:rPr>
                <a:t>r</a:t>
              </a:r>
              <a:r>
                <a:rPr lang="en-US" altLang="zh-CN" sz="2200" baseline="-25000">
                  <a:solidFill>
                    <a:srgbClr val="FF3300"/>
                  </a:solidFill>
                </a:rPr>
                <a:t>be</a:t>
              </a:r>
            </a:p>
          </p:txBody>
        </p:sp>
        <p:sp>
          <p:nvSpPr>
            <p:cNvPr id="77841" name="Rectangle 15">
              <a:extLst>
                <a:ext uri="{FF2B5EF4-FFF2-40B4-BE49-F238E27FC236}">
                  <a16:creationId xmlns:a16="http://schemas.microsoft.com/office/drawing/2014/main" id="{E4481F5A-E097-4177-B28B-A073E982C481}"/>
                </a:ext>
              </a:extLst>
            </p:cNvPr>
            <p:cNvSpPr>
              <a:spLocks noChangeArrowheads="1"/>
            </p:cNvSpPr>
            <p:nvPr/>
          </p:nvSpPr>
          <p:spPr bwMode="auto">
            <a:xfrm>
              <a:off x="72" y="540"/>
              <a:ext cx="57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en-US" altLang="zh-CN" sz="2800" b="0"/>
            </a:p>
            <a:p>
              <a:pPr eaLnBrk="1" hangingPunct="1">
                <a:buFontTx/>
                <a:buNone/>
              </a:pPr>
              <a:endParaRPr lang="en-US" altLang="zh-CN" sz="2800"/>
            </a:p>
          </p:txBody>
        </p:sp>
        <p:sp>
          <p:nvSpPr>
            <p:cNvPr id="77842" name="Rectangle 16">
              <a:extLst>
                <a:ext uri="{FF2B5EF4-FFF2-40B4-BE49-F238E27FC236}">
                  <a16:creationId xmlns:a16="http://schemas.microsoft.com/office/drawing/2014/main" id="{0E1EB8C7-4A43-4C29-A922-EF91E817A0CA}"/>
                </a:ext>
              </a:extLst>
            </p:cNvPr>
            <p:cNvSpPr>
              <a:spLocks noChangeArrowheads="1"/>
            </p:cNvSpPr>
            <p:nvPr/>
          </p:nvSpPr>
          <p:spPr bwMode="auto">
            <a:xfrm>
              <a:off x="3768" y="12"/>
              <a:ext cx="15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800" b="0"/>
            </a:p>
          </p:txBody>
        </p:sp>
        <p:sp>
          <p:nvSpPr>
            <p:cNvPr id="77843" name="Rectangle 17">
              <a:extLst>
                <a:ext uri="{FF2B5EF4-FFF2-40B4-BE49-F238E27FC236}">
                  <a16:creationId xmlns:a16="http://schemas.microsoft.com/office/drawing/2014/main" id="{19178CA1-A610-442C-85B9-B82947A06F1B}"/>
                </a:ext>
              </a:extLst>
            </p:cNvPr>
            <p:cNvSpPr>
              <a:spLocks noChangeArrowheads="1"/>
            </p:cNvSpPr>
            <p:nvPr/>
          </p:nvSpPr>
          <p:spPr bwMode="auto">
            <a:xfrm>
              <a:off x="2328" y="12"/>
              <a:ext cx="144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7844" name="Rectangle 18">
              <a:extLst>
                <a:ext uri="{FF2B5EF4-FFF2-40B4-BE49-F238E27FC236}">
                  <a16:creationId xmlns:a16="http://schemas.microsoft.com/office/drawing/2014/main" id="{DE5E4A7E-C320-4888-908A-720C17B7CAC9}"/>
                </a:ext>
              </a:extLst>
            </p:cNvPr>
            <p:cNvSpPr>
              <a:spLocks noChangeArrowheads="1"/>
            </p:cNvSpPr>
            <p:nvPr/>
          </p:nvSpPr>
          <p:spPr bwMode="auto">
            <a:xfrm>
              <a:off x="648" y="12"/>
              <a:ext cx="168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7845" name="Rectangle 19">
              <a:extLst>
                <a:ext uri="{FF2B5EF4-FFF2-40B4-BE49-F238E27FC236}">
                  <a16:creationId xmlns:a16="http://schemas.microsoft.com/office/drawing/2014/main" id="{A7D046EC-01DC-4185-8403-D73933FFAF7E}"/>
                </a:ext>
              </a:extLst>
            </p:cNvPr>
            <p:cNvSpPr>
              <a:spLocks noChangeArrowheads="1"/>
            </p:cNvSpPr>
            <p:nvPr/>
          </p:nvSpPr>
          <p:spPr bwMode="auto">
            <a:xfrm>
              <a:off x="72" y="12"/>
              <a:ext cx="57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800" b="0"/>
            </a:p>
          </p:txBody>
        </p:sp>
        <p:sp>
          <p:nvSpPr>
            <p:cNvPr id="77846" name="Line 20">
              <a:extLst>
                <a:ext uri="{FF2B5EF4-FFF2-40B4-BE49-F238E27FC236}">
                  <a16:creationId xmlns:a16="http://schemas.microsoft.com/office/drawing/2014/main" id="{6A6F8C5E-C964-4470-906F-052C0A82DDB1}"/>
                </a:ext>
              </a:extLst>
            </p:cNvPr>
            <p:cNvSpPr>
              <a:spLocks noChangeShapeType="1"/>
            </p:cNvSpPr>
            <p:nvPr/>
          </p:nvSpPr>
          <p:spPr bwMode="auto">
            <a:xfrm>
              <a:off x="72" y="12"/>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7" name="Line 21">
              <a:extLst>
                <a:ext uri="{FF2B5EF4-FFF2-40B4-BE49-F238E27FC236}">
                  <a16:creationId xmlns:a16="http://schemas.microsoft.com/office/drawing/2014/main" id="{988100BD-C7BC-4D8F-8429-06183EEF7224}"/>
                </a:ext>
              </a:extLst>
            </p:cNvPr>
            <p:cNvSpPr>
              <a:spLocks noChangeShapeType="1"/>
            </p:cNvSpPr>
            <p:nvPr/>
          </p:nvSpPr>
          <p:spPr bwMode="auto">
            <a:xfrm>
              <a:off x="72" y="540"/>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8" name="Line 22">
              <a:extLst>
                <a:ext uri="{FF2B5EF4-FFF2-40B4-BE49-F238E27FC236}">
                  <a16:creationId xmlns:a16="http://schemas.microsoft.com/office/drawing/2014/main" id="{2A11B463-D806-4C30-BF7E-E8974D7DD2C5}"/>
                </a:ext>
              </a:extLst>
            </p:cNvPr>
            <p:cNvSpPr>
              <a:spLocks noChangeShapeType="1"/>
            </p:cNvSpPr>
            <p:nvPr/>
          </p:nvSpPr>
          <p:spPr bwMode="auto">
            <a:xfrm>
              <a:off x="72" y="1596"/>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9" name="Line 23">
              <a:extLst>
                <a:ext uri="{FF2B5EF4-FFF2-40B4-BE49-F238E27FC236}">
                  <a16:creationId xmlns:a16="http://schemas.microsoft.com/office/drawing/2014/main" id="{9E12E5F1-0AD5-4D70-903E-F15764202C4B}"/>
                </a:ext>
              </a:extLst>
            </p:cNvPr>
            <p:cNvSpPr>
              <a:spLocks noChangeShapeType="1"/>
            </p:cNvSpPr>
            <p:nvPr/>
          </p:nvSpPr>
          <p:spPr bwMode="auto">
            <a:xfrm>
              <a:off x="72" y="2759"/>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0" name="Line 24">
              <a:extLst>
                <a:ext uri="{FF2B5EF4-FFF2-40B4-BE49-F238E27FC236}">
                  <a16:creationId xmlns:a16="http://schemas.microsoft.com/office/drawing/2014/main" id="{7C25CAAD-AE46-494C-B1DA-557F68607C0E}"/>
                </a:ext>
              </a:extLst>
            </p:cNvPr>
            <p:cNvSpPr>
              <a:spLocks noChangeShapeType="1"/>
            </p:cNvSpPr>
            <p:nvPr/>
          </p:nvSpPr>
          <p:spPr bwMode="auto">
            <a:xfrm>
              <a:off x="72" y="3276"/>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1" name="Line 25">
              <a:extLst>
                <a:ext uri="{FF2B5EF4-FFF2-40B4-BE49-F238E27FC236}">
                  <a16:creationId xmlns:a16="http://schemas.microsoft.com/office/drawing/2014/main" id="{2F5FB657-675E-4068-AF7F-2CEFD0189983}"/>
                </a:ext>
              </a:extLst>
            </p:cNvPr>
            <p:cNvSpPr>
              <a:spLocks noChangeShapeType="1"/>
            </p:cNvSpPr>
            <p:nvPr/>
          </p:nvSpPr>
          <p:spPr bwMode="auto">
            <a:xfrm>
              <a:off x="72" y="12"/>
              <a:ext cx="0"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2" name="Line 26">
              <a:extLst>
                <a:ext uri="{FF2B5EF4-FFF2-40B4-BE49-F238E27FC236}">
                  <a16:creationId xmlns:a16="http://schemas.microsoft.com/office/drawing/2014/main" id="{DACB38D6-F0FF-4140-9AFB-A5B2F670F0A5}"/>
                </a:ext>
              </a:extLst>
            </p:cNvPr>
            <p:cNvSpPr>
              <a:spLocks noChangeShapeType="1"/>
            </p:cNvSpPr>
            <p:nvPr/>
          </p:nvSpPr>
          <p:spPr bwMode="auto">
            <a:xfrm>
              <a:off x="648"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3" name="Line 27">
              <a:extLst>
                <a:ext uri="{FF2B5EF4-FFF2-40B4-BE49-F238E27FC236}">
                  <a16:creationId xmlns:a16="http://schemas.microsoft.com/office/drawing/2014/main" id="{9ECB180E-9EAF-400E-B478-560036A589B2}"/>
                </a:ext>
              </a:extLst>
            </p:cNvPr>
            <p:cNvSpPr>
              <a:spLocks noChangeShapeType="1"/>
            </p:cNvSpPr>
            <p:nvPr/>
          </p:nvSpPr>
          <p:spPr bwMode="auto">
            <a:xfrm>
              <a:off x="2328"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4" name="Line 28">
              <a:extLst>
                <a:ext uri="{FF2B5EF4-FFF2-40B4-BE49-F238E27FC236}">
                  <a16:creationId xmlns:a16="http://schemas.microsoft.com/office/drawing/2014/main" id="{DC741AEA-3778-4837-970D-0837E5B79F9A}"/>
                </a:ext>
              </a:extLst>
            </p:cNvPr>
            <p:cNvSpPr>
              <a:spLocks noChangeShapeType="1"/>
            </p:cNvSpPr>
            <p:nvPr/>
          </p:nvSpPr>
          <p:spPr bwMode="auto">
            <a:xfrm>
              <a:off x="3768" y="12"/>
              <a:ext cx="0" cy="3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5" name="Line 29">
              <a:extLst>
                <a:ext uri="{FF2B5EF4-FFF2-40B4-BE49-F238E27FC236}">
                  <a16:creationId xmlns:a16="http://schemas.microsoft.com/office/drawing/2014/main" id="{8A660048-73B6-41B9-B49B-1275A6693A13}"/>
                </a:ext>
              </a:extLst>
            </p:cNvPr>
            <p:cNvSpPr>
              <a:spLocks noChangeShapeType="1"/>
            </p:cNvSpPr>
            <p:nvPr/>
          </p:nvSpPr>
          <p:spPr bwMode="auto">
            <a:xfrm>
              <a:off x="5304" y="12"/>
              <a:ext cx="0"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6" name="Line 30">
              <a:extLst>
                <a:ext uri="{FF2B5EF4-FFF2-40B4-BE49-F238E27FC236}">
                  <a16:creationId xmlns:a16="http://schemas.microsoft.com/office/drawing/2014/main" id="{E92F3973-3417-43F2-A244-80C39D250BA9}"/>
                </a:ext>
              </a:extLst>
            </p:cNvPr>
            <p:cNvSpPr>
              <a:spLocks noChangeShapeType="1"/>
            </p:cNvSpPr>
            <p:nvPr/>
          </p:nvSpPr>
          <p:spPr bwMode="auto">
            <a:xfrm>
              <a:off x="72" y="540"/>
              <a:ext cx="0" cy="10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7" name="Line 31">
              <a:extLst>
                <a:ext uri="{FF2B5EF4-FFF2-40B4-BE49-F238E27FC236}">
                  <a16:creationId xmlns:a16="http://schemas.microsoft.com/office/drawing/2014/main" id="{79FE445E-80FA-4D46-93AC-27FD6902564B}"/>
                </a:ext>
              </a:extLst>
            </p:cNvPr>
            <p:cNvSpPr>
              <a:spLocks noChangeShapeType="1"/>
            </p:cNvSpPr>
            <p:nvPr/>
          </p:nvSpPr>
          <p:spPr bwMode="auto">
            <a:xfrm>
              <a:off x="72" y="1596"/>
              <a:ext cx="0" cy="11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8" name="Line 32">
              <a:extLst>
                <a:ext uri="{FF2B5EF4-FFF2-40B4-BE49-F238E27FC236}">
                  <a16:creationId xmlns:a16="http://schemas.microsoft.com/office/drawing/2014/main" id="{6AE9CA04-2964-4A84-9975-4DCC076D97CF}"/>
                </a:ext>
              </a:extLst>
            </p:cNvPr>
            <p:cNvSpPr>
              <a:spLocks noChangeShapeType="1"/>
            </p:cNvSpPr>
            <p:nvPr/>
          </p:nvSpPr>
          <p:spPr bwMode="auto">
            <a:xfrm>
              <a:off x="72" y="2759"/>
              <a:ext cx="0" cy="51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9" name="Line 33">
              <a:extLst>
                <a:ext uri="{FF2B5EF4-FFF2-40B4-BE49-F238E27FC236}">
                  <a16:creationId xmlns:a16="http://schemas.microsoft.com/office/drawing/2014/main" id="{32149134-EC58-4191-9602-5D7A42BD8E2E}"/>
                </a:ext>
              </a:extLst>
            </p:cNvPr>
            <p:cNvSpPr>
              <a:spLocks noChangeShapeType="1"/>
            </p:cNvSpPr>
            <p:nvPr/>
          </p:nvSpPr>
          <p:spPr bwMode="auto">
            <a:xfrm>
              <a:off x="5304" y="540"/>
              <a:ext cx="0" cy="10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0" name="Line 34">
              <a:extLst>
                <a:ext uri="{FF2B5EF4-FFF2-40B4-BE49-F238E27FC236}">
                  <a16:creationId xmlns:a16="http://schemas.microsoft.com/office/drawing/2014/main" id="{ED91B7D4-CA00-4E06-808E-22C5AE761E89}"/>
                </a:ext>
              </a:extLst>
            </p:cNvPr>
            <p:cNvSpPr>
              <a:spLocks noChangeShapeType="1"/>
            </p:cNvSpPr>
            <p:nvPr/>
          </p:nvSpPr>
          <p:spPr bwMode="auto">
            <a:xfrm>
              <a:off x="5304" y="1596"/>
              <a:ext cx="0" cy="11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1" name="Line 35">
              <a:extLst>
                <a:ext uri="{FF2B5EF4-FFF2-40B4-BE49-F238E27FC236}">
                  <a16:creationId xmlns:a16="http://schemas.microsoft.com/office/drawing/2014/main" id="{9092134B-8E39-47CD-9176-D131CF139389}"/>
                </a:ext>
              </a:extLst>
            </p:cNvPr>
            <p:cNvSpPr>
              <a:spLocks noChangeShapeType="1"/>
            </p:cNvSpPr>
            <p:nvPr/>
          </p:nvSpPr>
          <p:spPr bwMode="auto">
            <a:xfrm>
              <a:off x="5304" y="2759"/>
              <a:ext cx="0" cy="51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2" name="Line 36">
              <a:extLst>
                <a:ext uri="{FF2B5EF4-FFF2-40B4-BE49-F238E27FC236}">
                  <a16:creationId xmlns:a16="http://schemas.microsoft.com/office/drawing/2014/main" id="{862BBEDF-A185-4F7B-A8C0-F8013FA9A049}"/>
                </a:ext>
              </a:extLst>
            </p:cNvPr>
            <p:cNvSpPr>
              <a:spLocks noChangeShapeType="1"/>
            </p:cNvSpPr>
            <p:nvPr/>
          </p:nvSpPr>
          <p:spPr bwMode="auto">
            <a:xfrm>
              <a:off x="72" y="12"/>
              <a:ext cx="576" cy="528"/>
            </a:xfrm>
            <a:prstGeom prst="line">
              <a:avLst/>
            </a:prstGeom>
            <a:noFill/>
            <a:ln w="381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3" name="Text Box 37">
              <a:extLst>
                <a:ext uri="{FF2B5EF4-FFF2-40B4-BE49-F238E27FC236}">
                  <a16:creationId xmlns:a16="http://schemas.microsoft.com/office/drawing/2014/main" id="{2FBA5C85-F66A-4E48-9A0E-75FA3A8C432E}"/>
                </a:ext>
              </a:extLst>
            </p:cNvPr>
            <p:cNvSpPr txBox="1">
              <a:spLocks noChangeArrowheads="1"/>
            </p:cNvSpPr>
            <p:nvPr/>
          </p:nvSpPr>
          <p:spPr bwMode="auto">
            <a:xfrm>
              <a:off x="192"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组态</a:t>
              </a:r>
            </a:p>
          </p:txBody>
        </p:sp>
        <p:sp>
          <p:nvSpPr>
            <p:cNvPr id="77864" name="Text Box 38">
              <a:extLst>
                <a:ext uri="{FF2B5EF4-FFF2-40B4-BE49-F238E27FC236}">
                  <a16:creationId xmlns:a16="http://schemas.microsoft.com/office/drawing/2014/main" id="{EE9FA88D-7C91-4096-8CF7-26D4F20240F9}"/>
                </a:ext>
              </a:extLst>
            </p:cNvPr>
            <p:cNvSpPr txBox="1">
              <a:spLocks noChangeArrowheads="1"/>
            </p:cNvSpPr>
            <p:nvPr/>
          </p:nvSpPr>
          <p:spPr bwMode="auto">
            <a:xfrm>
              <a:off x="0" y="29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性能</a:t>
              </a:r>
            </a:p>
          </p:txBody>
        </p:sp>
        <p:sp>
          <p:nvSpPr>
            <p:cNvPr id="77865" name="Text Box 39">
              <a:extLst>
                <a:ext uri="{FF2B5EF4-FFF2-40B4-BE49-F238E27FC236}">
                  <a16:creationId xmlns:a16="http://schemas.microsoft.com/office/drawing/2014/main" id="{A83A5D4C-E446-42CA-8448-FF1D99CA903F}"/>
                </a:ext>
              </a:extLst>
            </p:cNvPr>
            <p:cNvSpPr txBox="1">
              <a:spLocks noChangeArrowheads="1"/>
            </p:cNvSpPr>
            <p:nvPr/>
          </p:nvSpPr>
          <p:spPr bwMode="auto">
            <a:xfrm>
              <a:off x="832" y="132"/>
              <a:ext cx="1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射  组  态</a:t>
              </a:r>
            </a:p>
          </p:txBody>
        </p:sp>
        <p:sp>
          <p:nvSpPr>
            <p:cNvPr id="77866" name="Text Box 40">
              <a:extLst>
                <a:ext uri="{FF2B5EF4-FFF2-40B4-BE49-F238E27FC236}">
                  <a16:creationId xmlns:a16="http://schemas.microsoft.com/office/drawing/2014/main" id="{90946C96-66FA-418A-A881-0657659F24AA}"/>
                </a:ext>
              </a:extLst>
            </p:cNvPr>
            <p:cNvSpPr txBox="1">
              <a:spLocks noChangeArrowheads="1"/>
            </p:cNvSpPr>
            <p:nvPr/>
          </p:nvSpPr>
          <p:spPr bwMode="auto">
            <a:xfrm>
              <a:off x="2496" y="153"/>
              <a:ext cx="111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集  组  态</a:t>
              </a:r>
            </a:p>
          </p:txBody>
        </p:sp>
        <p:sp>
          <p:nvSpPr>
            <p:cNvPr id="77867" name="Text Box 41">
              <a:extLst>
                <a:ext uri="{FF2B5EF4-FFF2-40B4-BE49-F238E27FC236}">
                  <a16:creationId xmlns:a16="http://schemas.microsoft.com/office/drawing/2014/main" id="{D0D6A46B-29DB-4821-A2A2-CFE346748A05}"/>
                </a:ext>
              </a:extLst>
            </p:cNvPr>
            <p:cNvSpPr txBox="1">
              <a:spLocks noChangeArrowheads="1"/>
            </p:cNvSpPr>
            <p:nvPr/>
          </p:nvSpPr>
          <p:spPr bwMode="auto">
            <a:xfrm>
              <a:off x="3944" y="1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t>共  基  组  态</a:t>
              </a:r>
            </a:p>
          </p:txBody>
        </p:sp>
        <p:graphicFrame>
          <p:nvGraphicFramePr>
            <p:cNvPr id="77868" name="Object 42">
              <a:extLst>
                <a:ext uri="{FF2B5EF4-FFF2-40B4-BE49-F238E27FC236}">
                  <a16:creationId xmlns:a16="http://schemas.microsoft.com/office/drawing/2014/main" id="{730FF186-4654-4E7F-B8B6-182FB05A8A6E}"/>
                </a:ext>
              </a:extLst>
            </p:cNvPr>
            <p:cNvGraphicFramePr>
              <a:graphicFrameLocks noChangeAspect="1"/>
            </p:cNvGraphicFramePr>
            <p:nvPr/>
          </p:nvGraphicFramePr>
          <p:xfrm>
            <a:off x="222" y="908"/>
            <a:ext cx="234" cy="288"/>
          </p:xfrm>
          <a:graphic>
            <a:graphicData uri="http://schemas.openxmlformats.org/presentationml/2006/ole">
              <mc:AlternateContent xmlns:mc="http://schemas.openxmlformats.org/markup-compatibility/2006">
                <mc:Choice xmlns:v="urn:schemas-microsoft-com:vml" Requires="v">
                  <p:oleObj spid="_x0000_s77877" r:id="rId3" imgW="166911" imgH="205429" progId="Equation.3">
                    <p:embed/>
                  </p:oleObj>
                </mc:Choice>
                <mc:Fallback>
                  <p:oleObj r:id="rId3" imgW="166911" imgH="205429"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 y="908"/>
                          <a:ext cx="2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69" name="Object 43">
              <a:extLst>
                <a:ext uri="{FF2B5EF4-FFF2-40B4-BE49-F238E27FC236}">
                  <a16:creationId xmlns:a16="http://schemas.microsoft.com/office/drawing/2014/main" id="{8A64EA39-7406-4ED9-8764-39585D1E7384}"/>
                </a:ext>
              </a:extLst>
            </p:cNvPr>
            <p:cNvGraphicFramePr>
              <a:graphicFrameLocks noChangeAspect="1"/>
            </p:cNvGraphicFramePr>
            <p:nvPr/>
          </p:nvGraphicFramePr>
          <p:xfrm>
            <a:off x="216" y="2028"/>
            <a:ext cx="252" cy="288"/>
          </p:xfrm>
          <a:graphic>
            <a:graphicData uri="http://schemas.openxmlformats.org/presentationml/2006/ole">
              <mc:AlternateContent xmlns:mc="http://schemas.openxmlformats.org/markup-compatibility/2006">
                <mc:Choice xmlns:v="urn:schemas-microsoft-com:vml" Requires="v">
                  <p:oleObj spid="_x0000_s77878" r:id="rId5" imgW="179672" imgH="205339" progId="Equation.3">
                    <p:embed/>
                  </p:oleObj>
                </mc:Choice>
                <mc:Fallback>
                  <p:oleObj r:id="rId5" imgW="179672" imgH="205339"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 y="2028"/>
                          <a:ext cx="2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0" name="Object 44">
              <a:extLst>
                <a:ext uri="{FF2B5EF4-FFF2-40B4-BE49-F238E27FC236}">
                  <a16:creationId xmlns:a16="http://schemas.microsoft.com/office/drawing/2014/main" id="{05F9F3B9-EEE6-468E-B944-DED04A5CAFDB}"/>
                </a:ext>
              </a:extLst>
            </p:cNvPr>
            <p:cNvGraphicFramePr>
              <a:graphicFrameLocks noChangeAspect="1"/>
            </p:cNvGraphicFramePr>
            <p:nvPr/>
          </p:nvGraphicFramePr>
          <p:xfrm>
            <a:off x="2608" y="2125"/>
            <a:ext cx="948" cy="535"/>
          </p:xfrm>
          <a:graphic>
            <a:graphicData uri="http://schemas.openxmlformats.org/presentationml/2006/ole">
              <mc:AlternateContent xmlns:mc="http://schemas.openxmlformats.org/markup-compatibility/2006">
                <mc:Choice xmlns:v="urn:schemas-microsoft-com:vml" Requires="v">
                  <p:oleObj spid="_x0000_s77879" r:id="rId7" imgW="472566" imgH="383162" progId="Equation.3">
                    <p:embed/>
                  </p:oleObj>
                </mc:Choice>
                <mc:Fallback>
                  <p:oleObj r:id="rId7" imgW="472566" imgH="383162"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2125"/>
                          <a:ext cx="948"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1" name="Object 45">
              <a:extLst>
                <a:ext uri="{FF2B5EF4-FFF2-40B4-BE49-F238E27FC236}">
                  <a16:creationId xmlns:a16="http://schemas.microsoft.com/office/drawing/2014/main" id="{7230BEFF-3BE6-46C3-A865-6012774F35EA}"/>
                </a:ext>
              </a:extLst>
            </p:cNvPr>
            <p:cNvGraphicFramePr>
              <a:graphicFrameLocks noChangeAspect="1"/>
            </p:cNvGraphicFramePr>
            <p:nvPr/>
          </p:nvGraphicFramePr>
          <p:xfrm>
            <a:off x="4518" y="2261"/>
            <a:ext cx="196" cy="298"/>
          </p:xfrm>
          <a:graphic>
            <a:graphicData uri="http://schemas.openxmlformats.org/presentationml/2006/ole">
              <mc:AlternateContent xmlns:mc="http://schemas.openxmlformats.org/markup-compatibility/2006">
                <mc:Choice xmlns:v="urn:schemas-microsoft-com:vml" Requires="v">
                  <p:oleObj spid="_x0000_s77880" r:id="rId9" imgW="115200" imgH="217600" progId="Equation.3">
                    <p:embed/>
                  </p:oleObj>
                </mc:Choice>
                <mc:Fallback>
                  <p:oleObj r:id="rId9" imgW="115200" imgH="21760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8" y="2261"/>
                          <a:ext cx="196"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2" name="Object 46">
              <a:extLst>
                <a:ext uri="{FF2B5EF4-FFF2-40B4-BE49-F238E27FC236}">
                  <a16:creationId xmlns:a16="http://schemas.microsoft.com/office/drawing/2014/main" id="{804782BD-AFAB-4ABB-9825-9E8AFE6E74F1}"/>
                </a:ext>
              </a:extLst>
            </p:cNvPr>
            <p:cNvGraphicFramePr>
              <a:graphicFrameLocks noChangeAspect="1"/>
            </p:cNvGraphicFramePr>
            <p:nvPr/>
          </p:nvGraphicFramePr>
          <p:xfrm>
            <a:off x="4224" y="1075"/>
            <a:ext cx="720" cy="473"/>
          </p:xfrm>
          <a:graphic>
            <a:graphicData uri="http://schemas.openxmlformats.org/presentationml/2006/ole">
              <mc:AlternateContent xmlns:mc="http://schemas.openxmlformats.org/markup-compatibility/2006">
                <mc:Choice xmlns:v="urn:schemas-microsoft-com:vml" Requires="v">
                  <p:oleObj spid="_x0000_s77881" r:id="rId11" imgW="357462" imgH="382995" progId="Equation.3">
                    <p:embed/>
                  </p:oleObj>
                </mc:Choice>
                <mc:Fallback>
                  <p:oleObj r:id="rId11" imgW="357462" imgH="382995"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075"/>
                          <a:ext cx="720"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73" name="Object 47">
              <a:extLst>
                <a:ext uri="{FF2B5EF4-FFF2-40B4-BE49-F238E27FC236}">
                  <a16:creationId xmlns:a16="http://schemas.microsoft.com/office/drawing/2014/main" id="{0E1B9C09-4247-4626-A97F-ED5F9EF1E184}"/>
                </a:ext>
              </a:extLst>
            </p:cNvPr>
            <p:cNvGraphicFramePr>
              <a:graphicFrameLocks noChangeAspect="1"/>
            </p:cNvGraphicFramePr>
            <p:nvPr/>
          </p:nvGraphicFramePr>
          <p:xfrm>
            <a:off x="2472" y="1176"/>
            <a:ext cx="1104" cy="276"/>
          </p:xfrm>
          <a:graphic>
            <a:graphicData uri="http://schemas.openxmlformats.org/presentationml/2006/ole">
              <mc:AlternateContent xmlns:mc="http://schemas.openxmlformats.org/markup-compatibility/2006">
                <mc:Choice xmlns:v="urn:schemas-microsoft-com:vml" Requires="v">
                  <p:oleObj spid="_x0000_s77882" r:id="rId13" imgW="814568" imgH="203642" progId="Equation.3">
                    <p:embed/>
                  </p:oleObj>
                </mc:Choice>
                <mc:Fallback>
                  <p:oleObj r:id="rId13" imgW="814568" imgH="203642"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2" y="1176"/>
                          <a:ext cx="110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74" name="Text Box 48">
              <a:extLst>
                <a:ext uri="{FF2B5EF4-FFF2-40B4-BE49-F238E27FC236}">
                  <a16:creationId xmlns:a16="http://schemas.microsoft.com/office/drawing/2014/main" id="{56F8F011-E55D-4A59-828A-C38E644323DF}"/>
                </a:ext>
              </a:extLst>
            </p:cNvPr>
            <p:cNvSpPr txBox="1">
              <a:spLocks noChangeArrowheads="1"/>
            </p:cNvSpPr>
            <p:nvPr/>
          </p:nvSpPr>
          <p:spPr bwMode="auto">
            <a:xfrm>
              <a:off x="1224" y="2892"/>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t>差</a:t>
              </a:r>
            </a:p>
          </p:txBody>
        </p:sp>
        <p:sp>
          <p:nvSpPr>
            <p:cNvPr id="77875" name="Text Box 49">
              <a:extLst>
                <a:ext uri="{FF2B5EF4-FFF2-40B4-BE49-F238E27FC236}">
                  <a16:creationId xmlns:a16="http://schemas.microsoft.com/office/drawing/2014/main" id="{FCF44CB0-B4C8-4731-B90B-52C7854ED9B3}"/>
                </a:ext>
              </a:extLst>
            </p:cNvPr>
            <p:cNvSpPr txBox="1">
              <a:spLocks noChangeArrowheads="1"/>
            </p:cNvSpPr>
            <p:nvPr/>
          </p:nvSpPr>
          <p:spPr bwMode="auto">
            <a:xfrm>
              <a:off x="2760" y="2892"/>
              <a:ext cx="6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t>较好</a:t>
              </a:r>
            </a:p>
          </p:txBody>
        </p:sp>
        <p:sp>
          <p:nvSpPr>
            <p:cNvPr id="77876" name="Text Box 50">
              <a:extLst>
                <a:ext uri="{FF2B5EF4-FFF2-40B4-BE49-F238E27FC236}">
                  <a16:creationId xmlns:a16="http://schemas.microsoft.com/office/drawing/2014/main" id="{6F534191-F328-444F-A6C9-2BD60E3DE31B}"/>
                </a:ext>
              </a:extLst>
            </p:cNvPr>
            <p:cNvSpPr txBox="1">
              <a:spLocks noChangeArrowheads="1"/>
            </p:cNvSpPr>
            <p:nvPr/>
          </p:nvSpPr>
          <p:spPr bwMode="auto">
            <a:xfrm>
              <a:off x="4344" y="2892"/>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t>好</a:t>
              </a:r>
            </a:p>
          </p:txBody>
        </p:sp>
      </p:grpSp>
      <p:sp>
        <p:nvSpPr>
          <p:cNvPr id="77828" name="Rectangle 51">
            <a:extLst>
              <a:ext uri="{FF2B5EF4-FFF2-40B4-BE49-F238E27FC236}">
                <a16:creationId xmlns:a16="http://schemas.microsoft.com/office/drawing/2014/main" id="{A655EE8E-D4D0-4128-B8E7-ABA85D30D0C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77829" name="Rectangle 52">
            <a:extLst>
              <a:ext uri="{FF2B5EF4-FFF2-40B4-BE49-F238E27FC236}">
                <a16:creationId xmlns:a16="http://schemas.microsoft.com/office/drawing/2014/main" id="{F6506BE1-4C49-4BF4-BBE2-AD9B6F15FDFE}"/>
              </a:ext>
            </a:extLst>
          </p:cNvPr>
          <p:cNvSpPr>
            <a:spLocks noChangeArrowheads="1"/>
          </p:cNvSpPr>
          <p:nvPr/>
        </p:nvSpPr>
        <p:spPr bwMode="auto">
          <a:xfrm>
            <a:off x="7235825" y="4891088"/>
            <a:ext cx="585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3300"/>
                </a:solidFill>
              </a:rPr>
              <a:t>R</a:t>
            </a:r>
            <a:r>
              <a:rPr lang="en-US" altLang="zh-CN" sz="1800">
                <a:solidFill>
                  <a:srgbClr val="FF3300"/>
                </a:solidFill>
              </a:rPr>
              <a:t>C</a:t>
            </a:r>
            <a:endParaRPr lang="zh-CN" altLang="en-US" sz="1800">
              <a:solidFill>
                <a:srgbClr val="FF33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dissolve">
                                      <p:cBhvr>
                                        <p:cTn id="7" dur="500"/>
                                        <p:tgtEl>
                                          <p:spTgt spid="77826"/>
                                        </p:tgtEl>
                                      </p:cBhvr>
                                    </p:animEffect>
                                  </p:childTnLst>
                                </p:cTn>
                              </p:par>
                            </p:childTnLst>
                          </p:cTn>
                        </p:par>
                        <p:par>
                          <p:cTn id="8" fill="hold" nodeType="afterGroup">
                            <p:stCondLst>
                              <p:cond delay="500"/>
                            </p:stCondLst>
                            <p:childTnLst>
                              <p:par>
                                <p:cTn id="9" presetID="23" presetClass="entr" presetSubtype="16" fill="hold" nodeType="afterEffect">
                                  <p:stCondLst>
                                    <p:cond delay="1000"/>
                                  </p:stCondLst>
                                  <p:childTnLst>
                                    <p:set>
                                      <p:cBhvr>
                                        <p:cTn id="10" dur="1" fill="hold">
                                          <p:stCondLst>
                                            <p:cond delay="0"/>
                                          </p:stCondLst>
                                        </p:cTn>
                                        <p:tgtEl>
                                          <p:spTgt spid="77827"/>
                                        </p:tgtEl>
                                        <p:attrNameLst>
                                          <p:attrName>style.visibility</p:attrName>
                                        </p:attrNameLst>
                                      </p:cBhvr>
                                      <p:to>
                                        <p:strVal val="visible"/>
                                      </p:to>
                                    </p:set>
                                    <p:anim calcmode="lin" valueType="num">
                                      <p:cBhvr>
                                        <p:cTn id="11" dur="500" fill="hold"/>
                                        <p:tgtEl>
                                          <p:spTgt spid="77827"/>
                                        </p:tgtEl>
                                        <p:attrNameLst>
                                          <p:attrName>ppt_w</p:attrName>
                                        </p:attrNameLst>
                                      </p:cBhvr>
                                      <p:tavLst>
                                        <p:tav tm="0">
                                          <p:val>
                                            <p:fltVal val="0"/>
                                          </p:val>
                                        </p:tav>
                                        <p:tav tm="100000">
                                          <p:val>
                                            <p:strVal val="#ppt_w"/>
                                          </p:val>
                                        </p:tav>
                                      </p:tavLst>
                                    </p:anim>
                                    <p:anim calcmode="lin" valueType="num">
                                      <p:cBhvr>
                                        <p:cTn id="12" dur="500" fill="hold"/>
                                        <p:tgtEl>
                                          <p:spTgt spid="778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857CE1B7-50FF-41C8-A0CD-552419CE466C}"/>
              </a:ext>
            </a:extLst>
          </p:cNvPr>
          <p:cNvSpPr txBox="1">
            <a:spLocks noChangeArrowheads="1"/>
          </p:cNvSpPr>
          <p:nvPr/>
        </p:nvSpPr>
        <p:spPr bwMode="auto">
          <a:xfrm>
            <a:off x="76200" y="654050"/>
            <a:ext cx="7391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a:solidFill>
                  <a:srgbClr val="993300"/>
                </a:solidFill>
              </a:rPr>
              <a:t>2.6　场效应管放大电路</a:t>
            </a:r>
            <a:endParaRPr lang="zh-CN" altLang="en-US" sz="2800" b="0">
              <a:solidFill>
                <a:schemeClr val="accent2"/>
              </a:solidFill>
            </a:endParaRPr>
          </a:p>
        </p:txBody>
      </p:sp>
      <p:sp>
        <p:nvSpPr>
          <p:cNvPr id="78851" name="Rectangle 3">
            <a:extLst>
              <a:ext uri="{FF2B5EF4-FFF2-40B4-BE49-F238E27FC236}">
                <a16:creationId xmlns:a16="http://schemas.microsoft.com/office/drawing/2014/main" id="{23B64FBB-37FA-459F-B5CB-9D160D094188}"/>
              </a:ext>
            </a:extLst>
          </p:cNvPr>
          <p:cNvSpPr>
            <a:spLocks noChangeArrowheads="1"/>
          </p:cNvSpPr>
          <p:nvPr/>
        </p:nvSpPr>
        <p:spPr bwMode="auto">
          <a:xfrm>
            <a:off x="1219200" y="13716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场效应管是电压控制电流元件，具有高输入阻抗。</a:t>
            </a:r>
          </a:p>
        </p:txBody>
      </p:sp>
      <p:sp>
        <p:nvSpPr>
          <p:cNvPr id="78852" name="Text Box 4">
            <a:extLst>
              <a:ext uri="{FF2B5EF4-FFF2-40B4-BE49-F238E27FC236}">
                <a16:creationId xmlns:a16="http://schemas.microsoft.com/office/drawing/2014/main" id="{70E09B34-42E0-4BFE-83E4-43253F0B908E}"/>
              </a:ext>
            </a:extLst>
          </p:cNvPr>
          <p:cNvSpPr txBox="1">
            <a:spLocks noChangeArrowheads="1"/>
          </p:cNvSpPr>
          <p:nvPr/>
        </p:nvSpPr>
        <p:spPr bwMode="auto">
          <a:xfrm>
            <a:off x="1295400" y="1919288"/>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2.6.1　场效应管放大电路的三种接法</a:t>
            </a:r>
          </a:p>
        </p:txBody>
      </p:sp>
      <p:sp>
        <p:nvSpPr>
          <p:cNvPr id="78853" name="Text Box 5">
            <a:extLst>
              <a:ext uri="{FF2B5EF4-FFF2-40B4-BE49-F238E27FC236}">
                <a16:creationId xmlns:a16="http://schemas.microsoft.com/office/drawing/2014/main" id="{44ED55CD-A838-45EE-B82B-40F3B8754EBF}"/>
              </a:ext>
            </a:extLst>
          </p:cNvPr>
          <p:cNvSpPr txBox="1">
            <a:spLocks noChangeArrowheads="1"/>
          </p:cNvSpPr>
          <p:nvPr/>
        </p:nvSpPr>
        <p:spPr bwMode="auto">
          <a:xfrm>
            <a:off x="2514600" y="25146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（以</a:t>
            </a:r>
            <a:r>
              <a:rPr lang="en-US" altLang="zh-CN"/>
              <a:t>N</a:t>
            </a:r>
            <a:r>
              <a:rPr lang="zh-CN" altLang="en-US"/>
              <a:t>沟道结型场效应管为例）</a:t>
            </a:r>
          </a:p>
        </p:txBody>
      </p:sp>
      <p:grpSp>
        <p:nvGrpSpPr>
          <p:cNvPr id="78854" name="Group 6">
            <a:extLst>
              <a:ext uri="{FF2B5EF4-FFF2-40B4-BE49-F238E27FC236}">
                <a16:creationId xmlns:a16="http://schemas.microsoft.com/office/drawing/2014/main" id="{90BA592B-6562-4A6A-8FFE-04C78BAEAE6A}"/>
              </a:ext>
            </a:extLst>
          </p:cNvPr>
          <p:cNvGrpSpPr>
            <a:grpSpLocks/>
          </p:cNvGrpSpPr>
          <p:nvPr/>
        </p:nvGrpSpPr>
        <p:grpSpPr bwMode="auto">
          <a:xfrm>
            <a:off x="762000" y="5562600"/>
            <a:ext cx="7543800" cy="854075"/>
            <a:chOff x="0" y="0"/>
            <a:chExt cx="4752" cy="538"/>
          </a:xfrm>
        </p:grpSpPr>
        <p:sp>
          <p:nvSpPr>
            <p:cNvPr id="78856" name="Text Box 7">
              <a:extLst>
                <a:ext uri="{FF2B5EF4-FFF2-40B4-BE49-F238E27FC236}">
                  <a16:creationId xmlns:a16="http://schemas.microsoft.com/office/drawing/2014/main" id="{3EEB39DF-442C-4C15-BA8B-C27F308C7291}"/>
                </a:ext>
              </a:extLst>
            </p:cNvPr>
            <p:cNvSpPr txBox="1">
              <a:spLocks noChangeArrowheads="1"/>
            </p:cNvSpPr>
            <p:nvPr/>
          </p:nvSpPr>
          <p:spPr bwMode="auto">
            <a:xfrm>
              <a:off x="1008" y="0"/>
              <a:ext cx="27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rgbClr val="AC2081"/>
                  </a:solidFill>
                </a:rPr>
                <a:t>场效应管放大电路的三种接法</a:t>
              </a:r>
            </a:p>
          </p:txBody>
        </p:sp>
        <p:sp>
          <p:nvSpPr>
            <p:cNvPr id="2" name="Text Box 8">
              <a:extLst>
                <a:ext uri="{FF2B5EF4-FFF2-40B4-BE49-F238E27FC236}">
                  <a16:creationId xmlns:a16="http://schemas.microsoft.com/office/drawing/2014/main" id="{B20748E5-243C-4721-A6D6-8F6099E05C68}"/>
                </a:ext>
              </a:extLst>
            </p:cNvPr>
            <p:cNvSpPr txBox="1">
              <a:spLocks noChangeArrowheads="1"/>
            </p:cNvSpPr>
            <p:nvPr/>
          </p:nvSpPr>
          <p:spPr bwMode="auto">
            <a:xfrm>
              <a:off x="0" y="288"/>
              <a:ext cx="47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0">
                  <a:solidFill>
                    <a:srgbClr val="AC2081"/>
                  </a:solidFill>
                </a:rPr>
                <a:t>（</a:t>
              </a:r>
              <a:r>
                <a:rPr lang="en-US" altLang="zh-CN" sz="2000" b="0">
                  <a:solidFill>
                    <a:srgbClr val="AC2081"/>
                  </a:solidFill>
                </a:rPr>
                <a:t>a）</a:t>
              </a:r>
              <a:r>
                <a:rPr lang="zh-CN" altLang="en-US" sz="2000" b="0">
                  <a:solidFill>
                    <a:srgbClr val="AC2081"/>
                  </a:solidFill>
                </a:rPr>
                <a:t>共源电路　　（</a:t>
              </a:r>
              <a:r>
                <a:rPr lang="en-US" altLang="zh-CN" sz="2000" b="0">
                  <a:solidFill>
                    <a:srgbClr val="AC2081"/>
                  </a:solidFill>
                </a:rPr>
                <a:t>b）</a:t>
              </a:r>
              <a:r>
                <a:rPr lang="zh-CN" altLang="en-US" sz="2000" b="0">
                  <a:solidFill>
                    <a:srgbClr val="AC2081"/>
                  </a:solidFill>
                </a:rPr>
                <a:t>共漏电路　　（</a:t>
              </a:r>
              <a:r>
                <a:rPr lang="en-US" altLang="zh-CN" sz="2000" b="0">
                  <a:solidFill>
                    <a:srgbClr val="AC2081"/>
                  </a:solidFill>
                </a:rPr>
                <a:t>c）</a:t>
              </a:r>
              <a:r>
                <a:rPr lang="zh-CN" altLang="en-US" sz="2000" b="0">
                  <a:solidFill>
                    <a:srgbClr val="AC2081"/>
                  </a:solidFill>
                </a:rPr>
                <a:t>共栅电路</a:t>
              </a:r>
            </a:p>
          </p:txBody>
        </p:sp>
      </p:grpSp>
      <p:pic>
        <p:nvPicPr>
          <p:cNvPr id="78857" name="Picture 9">
            <a:extLst>
              <a:ext uri="{FF2B5EF4-FFF2-40B4-BE49-F238E27FC236}">
                <a16:creationId xmlns:a16="http://schemas.microsoft.com/office/drawing/2014/main" id="{A2C637D5-D7D1-4E55-B167-71257A062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2997200"/>
            <a:ext cx="705643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ox(out)">
                                      <p:cBhvr>
                                        <p:cTn id="7" dur="500"/>
                                        <p:tgtEl>
                                          <p:spTgt spid="788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852">
                                            <p:txEl>
                                              <p:pRg st="0" end="0"/>
                                            </p:txEl>
                                          </p:spTgt>
                                        </p:tgtEl>
                                        <p:attrNameLst>
                                          <p:attrName>style.visibility</p:attrName>
                                        </p:attrNameLst>
                                      </p:cBhvr>
                                      <p:to>
                                        <p:strVal val="visible"/>
                                      </p:to>
                                    </p:set>
                                    <p:animEffect transition="in" filter="box(out)">
                                      <p:cBhvr>
                                        <p:cTn id="12" dur="500"/>
                                        <p:tgtEl>
                                          <p:spTgt spid="788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853">
                                            <p:txEl>
                                              <p:pRg st="0" end="0"/>
                                            </p:txEl>
                                          </p:spTgt>
                                        </p:tgtEl>
                                        <p:attrNameLst>
                                          <p:attrName>style.visibility</p:attrName>
                                        </p:attrNameLst>
                                      </p:cBhvr>
                                      <p:to>
                                        <p:strVal val="visible"/>
                                      </p:to>
                                    </p:set>
                                    <p:animEffect transition="in" filter="box(out)">
                                      <p:cBhvr>
                                        <p:cTn id="17" dur="500"/>
                                        <p:tgtEl>
                                          <p:spTgt spid="7885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7"/>
                                        </p:tgtEl>
                                        <p:attrNameLst>
                                          <p:attrName>style.visibility</p:attrName>
                                        </p:attrNameLst>
                                      </p:cBhvr>
                                      <p:to>
                                        <p:strVal val="visible"/>
                                      </p:to>
                                    </p:set>
                                    <p:animEffect transition="in" filter="wipe(left)">
                                      <p:cBhvr>
                                        <p:cTn id="22" dur="500"/>
                                        <p:tgtEl>
                                          <p:spTgt spid="788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78854"/>
                                        </p:tgtEl>
                                        <p:attrNameLst>
                                          <p:attrName>style.visibility</p:attrName>
                                        </p:attrNameLst>
                                      </p:cBhvr>
                                      <p:to>
                                        <p:strVal val="visible"/>
                                      </p:to>
                                    </p:set>
                                    <p:animEffect transition="in" filter="box(out)">
                                      <p:cBhvr>
                                        <p:cTn id="27" dur="500"/>
                                        <p:tgtEl>
                                          <p:spTgt spid="78854"/>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P spid="78852" grpId="0" build="p" autoUpdateAnimBg="0"/>
      <p:bldP spid="7885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13982489-63C2-41C1-AFAB-F3066058428B}"/>
              </a:ext>
            </a:extLst>
          </p:cNvPr>
          <p:cNvSpPr txBox="1">
            <a:spLocks noChangeArrowheads="1"/>
          </p:cNvSpPr>
          <p:nvPr/>
        </p:nvSpPr>
        <p:spPr bwMode="auto">
          <a:xfrm>
            <a:off x="304800" y="609600"/>
            <a:ext cx="883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ea typeface="楷体_GB2312" pitchFamily="1" charset="-122"/>
              </a:rPr>
              <a:t>2.6.2场效应管放大电路的静态工作点的设置方法</a:t>
            </a:r>
          </a:p>
        </p:txBody>
      </p:sp>
      <p:sp>
        <p:nvSpPr>
          <p:cNvPr id="79875" name="Text Box 3">
            <a:extLst>
              <a:ext uri="{FF2B5EF4-FFF2-40B4-BE49-F238E27FC236}">
                <a16:creationId xmlns:a16="http://schemas.microsoft.com/office/drawing/2014/main" id="{7E760367-D497-4492-BAF9-C7A9648E9B9B}"/>
              </a:ext>
            </a:extLst>
          </p:cNvPr>
          <p:cNvSpPr txBox="1">
            <a:spLocks noChangeArrowheads="1"/>
          </p:cNvSpPr>
          <p:nvPr/>
        </p:nvSpPr>
        <p:spPr bwMode="auto">
          <a:xfrm>
            <a:off x="3962400" y="54864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基本共源放大电路</a:t>
            </a:r>
          </a:p>
        </p:txBody>
      </p:sp>
      <p:grpSp>
        <p:nvGrpSpPr>
          <p:cNvPr id="79876" name="Group 4">
            <a:extLst>
              <a:ext uri="{FF2B5EF4-FFF2-40B4-BE49-F238E27FC236}">
                <a16:creationId xmlns:a16="http://schemas.microsoft.com/office/drawing/2014/main" id="{003BE755-05B0-4F69-9F67-573E0326891E}"/>
              </a:ext>
            </a:extLst>
          </p:cNvPr>
          <p:cNvGrpSpPr>
            <a:grpSpLocks/>
          </p:cNvGrpSpPr>
          <p:nvPr/>
        </p:nvGrpSpPr>
        <p:grpSpPr bwMode="auto">
          <a:xfrm>
            <a:off x="3765550" y="2133600"/>
            <a:ext cx="5302250" cy="3286125"/>
            <a:chOff x="0" y="0"/>
            <a:chExt cx="3340" cy="2070"/>
          </a:xfrm>
        </p:grpSpPr>
        <p:sp>
          <p:nvSpPr>
            <p:cNvPr id="79885" name="Line 5">
              <a:extLst>
                <a:ext uri="{FF2B5EF4-FFF2-40B4-BE49-F238E27FC236}">
                  <a16:creationId xmlns:a16="http://schemas.microsoft.com/office/drawing/2014/main" id="{9853C38A-25CE-48D0-BA05-BB299C4AD3A3}"/>
                </a:ext>
              </a:extLst>
            </p:cNvPr>
            <p:cNvSpPr>
              <a:spLocks noChangeShapeType="1"/>
            </p:cNvSpPr>
            <p:nvPr/>
          </p:nvSpPr>
          <p:spPr bwMode="auto">
            <a:xfrm>
              <a:off x="2806" y="1014"/>
              <a:ext cx="0" cy="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6" name="Line 6">
              <a:extLst>
                <a:ext uri="{FF2B5EF4-FFF2-40B4-BE49-F238E27FC236}">
                  <a16:creationId xmlns:a16="http://schemas.microsoft.com/office/drawing/2014/main" id="{1364D2EB-A592-4144-9A52-CA8D58DBE15C}"/>
                </a:ext>
              </a:extLst>
            </p:cNvPr>
            <p:cNvSpPr>
              <a:spLocks noChangeShapeType="1"/>
            </p:cNvSpPr>
            <p:nvPr/>
          </p:nvSpPr>
          <p:spPr bwMode="auto">
            <a:xfrm>
              <a:off x="1718" y="1098"/>
              <a:ext cx="1" cy="9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7">
              <a:extLst>
                <a:ext uri="{FF2B5EF4-FFF2-40B4-BE49-F238E27FC236}">
                  <a16:creationId xmlns:a16="http://schemas.microsoft.com/office/drawing/2014/main" id="{64AB6352-B0D8-43BF-BB0C-2AE63D6F63C4}"/>
                </a:ext>
              </a:extLst>
            </p:cNvPr>
            <p:cNvSpPr>
              <a:spLocks noChangeShapeType="1"/>
            </p:cNvSpPr>
            <p:nvPr/>
          </p:nvSpPr>
          <p:spPr bwMode="auto">
            <a:xfrm>
              <a:off x="1622" y="207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8" name="Line 8">
              <a:extLst>
                <a:ext uri="{FF2B5EF4-FFF2-40B4-BE49-F238E27FC236}">
                  <a16:creationId xmlns:a16="http://schemas.microsoft.com/office/drawing/2014/main" id="{24C774B4-06CC-439D-B625-BC0C61230AE9}"/>
                </a:ext>
              </a:extLst>
            </p:cNvPr>
            <p:cNvSpPr>
              <a:spLocks noChangeShapeType="1"/>
            </p:cNvSpPr>
            <p:nvPr/>
          </p:nvSpPr>
          <p:spPr bwMode="auto">
            <a:xfrm>
              <a:off x="1717" y="3"/>
              <a:ext cx="109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9" name="Line 9">
              <a:extLst>
                <a:ext uri="{FF2B5EF4-FFF2-40B4-BE49-F238E27FC236}">
                  <a16:creationId xmlns:a16="http://schemas.microsoft.com/office/drawing/2014/main" id="{2CE16E00-1C15-4687-ABFC-05525B7D0AAB}"/>
                </a:ext>
              </a:extLst>
            </p:cNvPr>
            <p:cNvSpPr>
              <a:spLocks noChangeShapeType="1"/>
            </p:cNvSpPr>
            <p:nvPr/>
          </p:nvSpPr>
          <p:spPr bwMode="auto">
            <a:xfrm>
              <a:off x="1724" y="6"/>
              <a:ext cx="1"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0" name="Line 10">
              <a:extLst>
                <a:ext uri="{FF2B5EF4-FFF2-40B4-BE49-F238E27FC236}">
                  <a16:creationId xmlns:a16="http://schemas.microsoft.com/office/drawing/2014/main" id="{C2382B44-73C8-4CE5-89F6-C120FF706CCF}"/>
                </a:ext>
              </a:extLst>
            </p:cNvPr>
            <p:cNvSpPr>
              <a:spLocks noChangeShapeType="1"/>
            </p:cNvSpPr>
            <p:nvPr/>
          </p:nvSpPr>
          <p:spPr bwMode="auto">
            <a:xfrm>
              <a:off x="1588" y="85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1" name="Line 11">
              <a:extLst>
                <a:ext uri="{FF2B5EF4-FFF2-40B4-BE49-F238E27FC236}">
                  <a16:creationId xmlns:a16="http://schemas.microsoft.com/office/drawing/2014/main" id="{AE43AF25-CEE0-4FA1-A154-9BC1F277CC96}"/>
                </a:ext>
              </a:extLst>
            </p:cNvPr>
            <p:cNvSpPr>
              <a:spLocks noChangeShapeType="1"/>
            </p:cNvSpPr>
            <p:nvPr/>
          </p:nvSpPr>
          <p:spPr bwMode="auto">
            <a:xfrm flipH="1">
              <a:off x="482" y="1038"/>
              <a:ext cx="1001"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2">
              <a:extLst>
                <a:ext uri="{FF2B5EF4-FFF2-40B4-BE49-F238E27FC236}">
                  <a16:creationId xmlns:a16="http://schemas.microsoft.com/office/drawing/2014/main" id="{39FB9118-1C52-475B-9C7A-BA94B2145A56}"/>
                </a:ext>
              </a:extLst>
            </p:cNvPr>
            <p:cNvSpPr>
              <a:spLocks noChangeShapeType="1"/>
            </p:cNvSpPr>
            <p:nvPr/>
          </p:nvSpPr>
          <p:spPr bwMode="auto">
            <a:xfrm>
              <a:off x="472" y="1920"/>
              <a:ext cx="23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Line 13">
              <a:extLst>
                <a:ext uri="{FF2B5EF4-FFF2-40B4-BE49-F238E27FC236}">
                  <a16:creationId xmlns:a16="http://schemas.microsoft.com/office/drawing/2014/main" id="{E4757315-8F84-4BA2-83C8-D7DB7DBC1E66}"/>
                </a:ext>
              </a:extLst>
            </p:cNvPr>
            <p:cNvSpPr>
              <a:spLocks noChangeShapeType="1"/>
            </p:cNvSpPr>
            <p:nvPr/>
          </p:nvSpPr>
          <p:spPr bwMode="auto">
            <a:xfrm>
              <a:off x="1736" y="546"/>
              <a:ext cx="560"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4" name="Oval 14">
              <a:extLst>
                <a:ext uri="{FF2B5EF4-FFF2-40B4-BE49-F238E27FC236}">
                  <a16:creationId xmlns:a16="http://schemas.microsoft.com/office/drawing/2014/main" id="{2DF75CC8-D105-4274-A75B-A93CC8A9C500}"/>
                </a:ext>
              </a:extLst>
            </p:cNvPr>
            <p:cNvSpPr>
              <a:spLocks noChangeArrowheads="1"/>
            </p:cNvSpPr>
            <p:nvPr/>
          </p:nvSpPr>
          <p:spPr bwMode="auto">
            <a:xfrm>
              <a:off x="1694" y="189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95" name="Text Box 15">
              <a:extLst>
                <a:ext uri="{FF2B5EF4-FFF2-40B4-BE49-F238E27FC236}">
                  <a16:creationId xmlns:a16="http://schemas.microsoft.com/office/drawing/2014/main" id="{64B22299-61A8-4745-B6C6-36B1B4A3757C}"/>
                </a:ext>
              </a:extLst>
            </p:cNvPr>
            <p:cNvSpPr txBox="1">
              <a:spLocks noChangeArrowheads="1"/>
            </p:cNvSpPr>
            <p:nvPr/>
          </p:nvSpPr>
          <p:spPr bwMode="auto">
            <a:xfrm>
              <a:off x="2912" y="774"/>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79896" name="Rectangle 16">
              <a:extLst>
                <a:ext uri="{FF2B5EF4-FFF2-40B4-BE49-F238E27FC236}">
                  <a16:creationId xmlns:a16="http://schemas.microsoft.com/office/drawing/2014/main" id="{76463DD5-3ED3-4571-AE17-7C46E5ADC5E6}"/>
                </a:ext>
              </a:extLst>
            </p:cNvPr>
            <p:cNvSpPr>
              <a:spLocks noChangeArrowheads="1"/>
            </p:cNvSpPr>
            <p:nvPr/>
          </p:nvSpPr>
          <p:spPr bwMode="auto">
            <a:xfrm rot="-5400000">
              <a:off x="1565" y="264"/>
              <a:ext cx="336" cy="96"/>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97" name="Line 17">
              <a:extLst>
                <a:ext uri="{FF2B5EF4-FFF2-40B4-BE49-F238E27FC236}">
                  <a16:creationId xmlns:a16="http://schemas.microsoft.com/office/drawing/2014/main" id="{166CF99A-3D62-4C31-B791-77A79E0EBC8E}"/>
                </a:ext>
              </a:extLst>
            </p:cNvPr>
            <p:cNvSpPr>
              <a:spLocks noChangeShapeType="1"/>
            </p:cNvSpPr>
            <p:nvPr/>
          </p:nvSpPr>
          <p:spPr bwMode="auto">
            <a:xfrm>
              <a:off x="490" y="163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8" name="Rectangle 18">
              <a:extLst>
                <a:ext uri="{FF2B5EF4-FFF2-40B4-BE49-F238E27FC236}">
                  <a16:creationId xmlns:a16="http://schemas.microsoft.com/office/drawing/2014/main" id="{933396B2-ADA7-45AE-803C-F379051F398F}"/>
                </a:ext>
              </a:extLst>
            </p:cNvPr>
            <p:cNvSpPr>
              <a:spLocks noChangeArrowheads="1"/>
            </p:cNvSpPr>
            <p:nvPr/>
          </p:nvSpPr>
          <p:spPr bwMode="auto">
            <a:xfrm>
              <a:off x="796" y="1002"/>
              <a:ext cx="336" cy="96"/>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99" name="Text Box 19">
              <a:extLst>
                <a:ext uri="{FF2B5EF4-FFF2-40B4-BE49-F238E27FC236}">
                  <a16:creationId xmlns:a16="http://schemas.microsoft.com/office/drawing/2014/main" id="{84614C1A-3B1A-4B91-8595-2FD67014A0E7}"/>
                </a:ext>
              </a:extLst>
            </p:cNvPr>
            <p:cNvSpPr txBox="1">
              <a:spLocks noChangeArrowheads="1"/>
            </p:cNvSpPr>
            <p:nvPr/>
          </p:nvSpPr>
          <p:spPr bwMode="auto">
            <a:xfrm>
              <a:off x="2174" y="478"/>
              <a:ext cx="286" cy="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2000" i="1">
                  <a:solidFill>
                    <a:srgbClr val="FF3300"/>
                  </a:solidFill>
                  <a:ea typeface="方正琥珀繁体" pitchFamily="2" charset="-122"/>
                </a:rPr>
                <a:t>+</a:t>
              </a:r>
            </a:p>
            <a:p>
              <a:pPr algn="ctr" eaLnBrk="1" hangingPunct="1">
                <a:lnSpc>
                  <a:spcPct val="150000"/>
                </a:lnSpc>
              </a:pPr>
              <a:endParaRPr lang="zh-CN" altLang="en-US" sz="2000" i="1">
                <a:solidFill>
                  <a:srgbClr val="FF3300"/>
                </a:solidFill>
                <a:ea typeface="方正琥珀繁体" pitchFamily="2" charset="-122"/>
              </a:endParaRPr>
            </a:p>
            <a:p>
              <a:pPr algn="ctr" eaLnBrk="1" hangingPunct="1">
                <a:lnSpc>
                  <a:spcPct val="150000"/>
                </a:lnSpc>
              </a:pPr>
              <a:r>
                <a:rPr lang="en-US" altLang="zh-CN" sz="2000" i="1">
                  <a:solidFill>
                    <a:srgbClr val="FF3300"/>
                  </a:solidFill>
                  <a:ea typeface="方正琥珀繁体" pitchFamily="2" charset="-122"/>
                </a:rPr>
                <a:t>u</a:t>
              </a:r>
              <a:r>
                <a:rPr lang="en-US" altLang="zh-CN" sz="2000" baseline="-25000">
                  <a:solidFill>
                    <a:srgbClr val="FF3300"/>
                  </a:solidFill>
                  <a:ea typeface="方正琥珀繁体" pitchFamily="2" charset="-122"/>
                </a:rPr>
                <a:t>O</a:t>
              </a:r>
            </a:p>
            <a:p>
              <a:pPr algn="ctr" eaLnBrk="1" hangingPunct="1">
                <a:lnSpc>
                  <a:spcPct val="150000"/>
                </a:lnSpc>
              </a:pPr>
              <a:endParaRPr lang="en-US" altLang="zh-CN" sz="2000" baseline="-25000">
                <a:solidFill>
                  <a:srgbClr val="FF3300"/>
                </a:solidFill>
                <a:ea typeface="方正琥珀繁体" pitchFamily="2" charset="-122"/>
              </a:endParaRPr>
            </a:p>
            <a:p>
              <a:pPr algn="ctr" eaLnBrk="1" hangingPunct="1">
                <a:lnSpc>
                  <a:spcPct val="150000"/>
                </a:lnSpc>
              </a:pPr>
              <a:r>
                <a:rPr lang="en-US" altLang="zh-CN" sz="2000">
                  <a:solidFill>
                    <a:srgbClr val="FF3300"/>
                  </a:solidFill>
                  <a:ea typeface="方正琥珀繁体" pitchFamily="2" charset="-122"/>
                  <a:sym typeface="Symbol" panose="05050102010706020507" pitchFamily="18" charset="2"/>
                </a:rPr>
                <a:t></a:t>
              </a:r>
              <a:endParaRPr lang="en-US" altLang="zh-CN" sz="2000" b="0">
                <a:solidFill>
                  <a:srgbClr val="FF3300"/>
                </a:solidFill>
                <a:ea typeface="方正琥珀繁体" pitchFamily="2" charset="-122"/>
              </a:endParaRPr>
            </a:p>
          </p:txBody>
        </p:sp>
        <p:sp>
          <p:nvSpPr>
            <p:cNvPr id="79900" name="Line 20">
              <a:extLst>
                <a:ext uri="{FF2B5EF4-FFF2-40B4-BE49-F238E27FC236}">
                  <a16:creationId xmlns:a16="http://schemas.microsoft.com/office/drawing/2014/main" id="{484EA6CD-0CBF-458F-A4B7-56B41248826C}"/>
                </a:ext>
              </a:extLst>
            </p:cNvPr>
            <p:cNvSpPr>
              <a:spLocks noChangeShapeType="1"/>
            </p:cNvSpPr>
            <p:nvPr/>
          </p:nvSpPr>
          <p:spPr bwMode="auto">
            <a:xfrm rot="5400000">
              <a:off x="1533" y="587"/>
              <a:ext cx="217" cy="1"/>
            </a:xfrm>
            <a:prstGeom prst="line">
              <a:avLst/>
            </a:prstGeom>
            <a:noFill/>
            <a:ln w="2540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1" name="Line 21">
              <a:extLst>
                <a:ext uri="{FF2B5EF4-FFF2-40B4-BE49-F238E27FC236}">
                  <a16:creationId xmlns:a16="http://schemas.microsoft.com/office/drawing/2014/main" id="{EAAAAC4C-F41D-4511-A9A4-1DB2C88D46BC}"/>
                </a:ext>
              </a:extLst>
            </p:cNvPr>
            <p:cNvSpPr>
              <a:spLocks noChangeShapeType="1"/>
            </p:cNvSpPr>
            <p:nvPr/>
          </p:nvSpPr>
          <p:spPr bwMode="auto">
            <a:xfrm>
              <a:off x="1730" y="477"/>
              <a:ext cx="0" cy="2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2" name="Text Box 22">
              <a:extLst>
                <a:ext uri="{FF2B5EF4-FFF2-40B4-BE49-F238E27FC236}">
                  <a16:creationId xmlns:a16="http://schemas.microsoft.com/office/drawing/2014/main" id="{183DBB93-46BA-4A5C-9733-E3D501700DF5}"/>
                </a:ext>
              </a:extLst>
            </p:cNvPr>
            <p:cNvSpPr txBox="1">
              <a:spLocks noChangeArrowheads="1"/>
            </p:cNvSpPr>
            <p:nvPr/>
          </p:nvSpPr>
          <p:spPr bwMode="auto">
            <a:xfrm>
              <a:off x="1300" y="366"/>
              <a:ext cx="47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i</a:t>
              </a:r>
              <a:r>
                <a:rPr lang="en-US" altLang="zh-CN" baseline="-25000">
                  <a:solidFill>
                    <a:srgbClr val="FF3300"/>
                  </a:solidFill>
                </a:rPr>
                <a:t>D</a:t>
              </a:r>
              <a:endParaRPr lang="en-US" altLang="zh-CN" b="0">
                <a:solidFill>
                  <a:srgbClr val="FF3300"/>
                </a:solidFill>
              </a:endParaRPr>
            </a:p>
            <a:p>
              <a:pPr algn="ctr" eaLnBrk="1" hangingPunct="1"/>
              <a:endParaRPr lang="zh-CN" altLang="en-US" sz="1800">
                <a:solidFill>
                  <a:srgbClr val="FF3300"/>
                </a:solidFill>
              </a:endParaRPr>
            </a:p>
          </p:txBody>
        </p:sp>
        <p:sp>
          <p:nvSpPr>
            <p:cNvPr id="79903" name="Text Box 23">
              <a:extLst>
                <a:ext uri="{FF2B5EF4-FFF2-40B4-BE49-F238E27FC236}">
                  <a16:creationId xmlns:a16="http://schemas.microsoft.com/office/drawing/2014/main" id="{D6756767-11F7-479A-AC6F-797A2C42D9BE}"/>
                </a:ext>
              </a:extLst>
            </p:cNvPr>
            <p:cNvSpPr txBox="1">
              <a:spLocks noChangeArrowheads="1"/>
            </p:cNvSpPr>
            <p:nvPr/>
          </p:nvSpPr>
          <p:spPr bwMode="auto">
            <a:xfrm>
              <a:off x="1864" y="7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p>
          </p:txBody>
        </p:sp>
        <p:sp>
          <p:nvSpPr>
            <p:cNvPr id="79904" name="Line 24">
              <a:extLst>
                <a:ext uri="{FF2B5EF4-FFF2-40B4-BE49-F238E27FC236}">
                  <a16:creationId xmlns:a16="http://schemas.microsoft.com/office/drawing/2014/main" id="{5B2B0DA2-A920-4780-9468-136957A24080}"/>
                </a:ext>
              </a:extLst>
            </p:cNvPr>
            <p:cNvSpPr>
              <a:spLocks noChangeShapeType="1"/>
            </p:cNvSpPr>
            <p:nvPr/>
          </p:nvSpPr>
          <p:spPr bwMode="auto">
            <a:xfrm flipH="1">
              <a:off x="1588" y="1098"/>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25">
              <a:extLst>
                <a:ext uri="{FF2B5EF4-FFF2-40B4-BE49-F238E27FC236}">
                  <a16:creationId xmlns:a16="http://schemas.microsoft.com/office/drawing/2014/main" id="{A4E86756-11F0-4257-BA01-72CFF62B5456}"/>
                </a:ext>
              </a:extLst>
            </p:cNvPr>
            <p:cNvSpPr>
              <a:spLocks noChangeShapeType="1"/>
            </p:cNvSpPr>
            <p:nvPr/>
          </p:nvSpPr>
          <p:spPr bwMode="auto">
            <a:xfrm>
              <a:off x="1588" y="678"/>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6" name="Line 26">
              <a:extLst>
                <a:ext uri="{FF2B5EF4-FFF2-40B4-BE49-F238E27FC236}">
                  <a16:creationId xmlns:a16="http://schemas.microsoft.com/office/drawing/2014/main" id="{CBAC5F8F-A103-4649-A12B-00CE14D6551F}"/>
                </a:ext>
              </a:extLst>
            </p:cNvPr>
            <p:cNvSpPr>
              <a:spLocks noChangeShapeType="1"/>
            </p:cNvSpPr>
            <p:nvPr/>
          </p:nvSpPr>
          <p:spPr bwMode="auto">
            <a:xfrm>
              <a:off x="1588" y="103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7" name="Line 27">
              <a:extLst>
                <a:ext uri="{FF2B5EF4-FFF2-40B4-BE49-F238E27FC236}">
                  <a16:creationId xmlns:a16="http://schemas.microsoft.com/office/drawing/2014/main" id="{3C8EC13E-2F59-447B-A667-C7CFAC871F92}"/>
                </a:ext>
              </a:extLst>
            </p:cNvPr>
            <p:cNvSpPr>
              <a:spLocks noChangeShapeType="1"/>
            </p:cNvSpPr>
            <p:nvPr/>
          </p:nvSpPr>
          <p:spPr bwMode="auto">
            <a:xfrm flipH="1">
              <a:off x="1588" y="74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8" name="Line 28">
              <a:extLst>
                <a:ext uri="{FF2B5EF4-FFF2-40B4-BE49-F238E27FC236}">
                  <a16:creationId xmlns:a16="http://schemas.microsoft.com/office/drawing/2014/main" id="{534BCCB2-9F73-4E84-8588-E730F8E2E9B4}"/>
                </a:ext>
              </a:extLst>
            </p:cNvPr>
            <p:cNvSpPr>
              <a:spLocks noChangeShapeType="1"/>
            </p:cNvSpPr>
            <p:nvPr/>
          </p:nvSpPr>
          <p:spPr bwMode="auto">
            <a:xfrm rot="-10779537">
              <a:off x="1576" y="918"/>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9" name="Line 29">
              <a:extLst>
                <a:ext uri="{FF2B5EF4-FFF2-40B4-BE49-F238E27FC236}">
                  <a16:creationId xmlns:a16="http://schemas.microsoft.com/office/drawing/2014/main" id="{603FE549-439D-45B6-B0C0-DA93FC892BE8}"/>
                </a:ext>
              </a:extLst>
            </p:cNvPr>
            <p:cNvSpPr>
              <a:spLocks noChangeShapeType="1"/>
            </p:cNvSpPr>
            <p:nvPr/>
          </p:nvSpPr>
          <p:spPr bwMode="auto">
            <a:xfrm>
              <a:off x="1900" y="912"/>
              <a:ext cx="0" cy="3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0" name="Line 30">
              <a:extLst>
                <a:ext uri="{FF2B5EF4-FFF2-40B4-BE49-F238E27FC236}">
                  <a16:creationId xmlns:a16="http://schemas.microsoft.com/office/drawing/2014/main" id="{787027B9-67F2-40D7-A173-41C4B354F447}"/>
                </a:ext>
              </a:extLst>
            </p:cNvPr>
            <p:cNvSpPr>
              <a:spLocks noChangeShapeType="1"/>
            </p:cNvSpPr>
            <p:nvPr/>
          </p:nvSpPr>
          <p:spPr bwMode="auto">
            <a:xfrm flipH="1">
              <a:off x="1714" y="1296"/>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1" name="Oval 31">
              <a:extLst>
                <a:ext uri="{FF2B5EF4-FFF2-40B4-BE49-F238E27FC236}">
                  <a16:creationId xmlns:a16="http://schemas.microsoft.com/office/drawing/2014/main" id="{CC69C05C-FDD2-44BC-A134-32BE54480534}"/>
                </a:ext>
              </a:extLst>
            </p:cNvPr>
            <p:cNvSpPr>
              <a:spLocks noChangeArrowheads="1"/>
            </p:cNvSpPr>
            <p:nvPr/>
          </p:nvSpPr>
          <p:spPr bwMode="auto">
            <a:xfrm>
              <a:off x="1696" y="1272"/>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912" name="Oval 32">
              <a:extLst>
                <a:ext uri="{FF2B5EF4-FFF2-40B4-BE49-F238E27FC236}">
                  <a16:creationId xmlns:a16="http://schemas.microsoft.com/office/drawing/2014/main" id="{D7ED114A-FE03-411A-960B-67740E9C2B7F}"/>
                </a:ext>
              </a:extLst>
            </p:cNvPr>
            <p:cNvSpPr>
              <a:spLocks noChangeArrowheads="1"/>
            </p:cNvSpPr>
            <p:nvPr/>
          </p:nvSpPr>
          <p:spPr bwMode="auto">
            <a:xfrm>
              <a:off x="1708" y="522"/>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913" name="Oval 33">
              <a:extLst>
                <a:ext uri="{FF2B5EF4-FFF2-40B4-BE49-F238E27FC236}">
                  <a16:creationId xmlns:a16="http://schemas.microsoft.com/office/drawing/2014/main" id="{D254F347-19ED-456C-A608-363188AD3B66}"/>
                </a:ext>
              </a:extLst>
            </p:cNvPr>
            <p:cNvSpPr>
              <a:spLocks noChangeArrowheads="1"/>
            </p:cNvSpPr>
            <p:nvPr/>
          </p:nvSpPr>
          <p:spPr bwMode="auto">
            <a:xfrm>
              <a:off x="2296" y="522"/>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914" name="Line 34">
              <a:extLst>
                <a:ext uri="{FF2B5EF4-FFF2-40B4-BE49-F238E27FC236}">
                  <a16:creationId xmlns:a16="http://schemas.microsoft.com/office/drawing/2014/main" id="{651E233B-8DF1-44C3-926E-3F9D004B6B38}"/>
                </a:ext>
              </a:extLst>
            </p:cNvPr>
            <p:cNvSpPr>
              <a:spLocks noChangeShapeType="1"/>
            </p:cNvSpPr>
            <p:nvPr/>
          </p:nvSpPr>
          <p:spPr bwMode="auto">
            <a:xfrm>
              <a:off x="2807" y="0"/>
              <a:ext cx="0" cy="8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915" name="Group 35">
              <a:extLst>
                <a:ext uri="{FF2B5EF4-FFF2-40B4-BE49-F238E27FC236}">
                  <a16:creationId xmlns:a16="http://schemas.microsoft.com/office/drawing/2014/main" id="{6C2A418F-62EF-45A0-917D-BCC44D13E704}"/>
                </a:ext>
              </a:extLst>
            </p:cNvPr>
            <p:cNvGrpSpPr>
              <a:grpSpLocks/>
            </p:cNvGrpSpPr>
            <p:nvPr/>
          </p:nvGrpSpPr>
          <p:grpSpPr bwMode="auto">
            <a:xfrm>
              <a:off x="2654" y="816"/>
              <a:ext cx="302" cy="186"/>
              <a:chOff x="0" y="0"/>
              <a:chExt cx="302" cy="186"/>
            </a:xfrm>
          </p:grpSpPr>
          <p:sp>
            <p:nvSpPr>
              <p:cNvPr id="2" name="Line 36">
                <a:extLst>
                  <a:ext uri="{FF2B5EF4-FFF2-40B4-BE49-F238E27FC236}">
                    <a16:creationId xmlns:a16="http://schemas.microsoft.com/office/drawing/2014/main" id="{C0FB2686-6A1E-4784-904F-06E6913FDDF1}"/>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Line 37">
                <a:extLst>
                  <a:ext uri="{FF2B5EF4-FFF2-40B4-BE49-F238E27FC236}">
                    <a16:creationId xmlns:a16="http://schemas.microsoft.com/office/drawing/2014/main" id="{BA6A1378-E62D-4FA5-8A7B-825C3F876402}"/>
                  </a:ext>
                </a:extLst>
              </p:cNvPr>
              <p:cNvSpPr>
                <a:spLocks noChangeShapeType="1"/>
              </p:cNvSpPr>
              <p:nvPr/>
            </p:nvSpPr>
            <p:spPr bwMode="auto">
              <a:xfrm>
                <a:off x="6" y="12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38">
                <a:extLst>
                  <a:ext uri="{FF2B5EF4-FFF2-40B4-BE49-F238E27FC236}">
                    <a16:creationId xmlns:a16="http://schemas.microsoft.com/office/drawing/2014/main" id="{689B6159-D03D-481B-BBB6-F06357CE9926}"/>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7" name="Line 39">
                <a:extLst>
                  <a:ext uri="{FF2B5EF4-FFF2-40B4-BE49-F238E27FC236}">
                    <a16:creationId xmlns:a16="http://schemas.microsoft.com/office/drawing/2014/main" id="{FBC9E6AE-1296-4BE6-8D50-0ED2EBAB3BC9}"/>
                  </a:ext>
                </a:extLst>
              </p:cNvPr>
              <p:cNvSpPr>
                <a:spLocks noChangeShapeType="1"/>
              </p:cNvSpPr>
              <p:nvPr/>
            </p:nvSpPr>
            <p:spPr bwMode="auto">
              <a:xfrm>
                <a:off x="54" y="18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16" name="Line 40">
              <a:extLst>
                <a:ext uri="{FF2B5EF4-FFF2-40B4-BE49-F238E27FC236}">
                  <a16:creationId xmlns:a16="http://schemas.microsoft.com/office/drawing/2014/main" id="{2D24F57E-F3F4-4B46-88F4-205F1E85E402}"/>
                </a:ext>
              </a:extLst>
            </p:cNvPr>
            <p:cNvSpPr>
              <a:spLocks noChangeShapeType="1"/>
            </p:cNvSpPr>
            <p:nvPr/>
          </p:nvSpPr>
          <p:spPr bwMode="auto">
            <a:xfrm>
              <a:off x="1474" y="786"/>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917" name="Group 41">
              <a:extLst>
                <a:ext uri="{FF2B5EF4-FFF2-40B4-BE49-F238E27FC236}">
                  <a16:creationId xmlns:a16="http://schemas.microsoft.com/office/drawing/2014/main" id="{6E4979A2-9BA1-44DE-BEA5-1271C291EBA8}"/>
                </a:ext>
              </a:extLst>
            </p:cNvPr>
            <p:cNvGrpSpPr>
              <a:grpSpLocks/>
            </p:cNvGrpSpPr>
            <p:nvPr/>
          </p:nvGrpSpPr>
          <p:grpSpPr bwMode="auto">
            <a:xfrm>
              <a:off x="344" y="1584"/>
              <a:ext cx="296" cy="60"/>
              <a:chOff x="0" y="0"/>
              <a:chExt cx="296" cy="60"/>
            </a:xfrm>
          </p:grpSpPr>
          <p:sp>
            <p:nvSpPr>
              <p:cNvPr id="5" name="Line 42">
                <a:extLst>
                  <a:ext uri="{FF2B5EF4-FFF2-40B4-BE49-F238E27FC236}">
                    <a16:creationId xmlns:a16="http://schemas.microsoft.com/office/drawing/2014/main" id="{433561D0-C4B9-4DA5-8FA1-44F444B51C04}"/>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3">
                <a:extLst>
                  <a:ext uri="{FF2B5EF4-FFF2-40B4-BE49-F238E27FC236}">
                    <a16:creationId xmlns:a16="http://schemas.microsoft.com/office/drawing/2014/main" id="{9D522284-39C7-4EDA-A4FF-F2C4EAE08628}"/>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9918" name="Group 44">
              <a:extLst>
                <a:ext uri="{FF2B5EF4-FFF2-40B4-BE49-F238E27FC236}">
                  <a16:creationId xmlns:a16="http://schemas.microsoft.com/office/drawing/2014/main" id="{65B76E21-13AF-43E7-B50D-9512FBC9BADC}"/>
                </a:ext>
              </a:extLst>
            </p:cNvPr>
            <p:cNvGrpSpPr>
              <a:grpSpLocks/>
            </p:cNvGrpSpPr>
            <p:nvPr/>
          </p:nvGrpSpPr>
          <p:grpSpPr bwMode="auto">
            <a:xfrm>
              <a:off x="370" y="1038"/>
              <a:ext cx="240" cy="546"/>
              <a:chOff x="0" y="0"/>
              <a:chExt cx="240" cy="546"/>
            </a:xfrm>
          </p:grpSpPr>
          <p:sp>
            <p:nvSpPr>
              <p:cNvPr id="79928" name="Line 45">
                <a:extLst>
                  <a:ext uri="{FF2B5EF4-FFF2-40B4-BE49-F238E27FC236}">
                    <a16:creationId xmlns:a16="http://schemas.microsoft.com/office/drawing/2014/main" id="{F9EE51E2-FC0D-4081-90AC-32173DF23341}"/>
                  </a:ext>
                </a:extLst>
              </p:cNvPr>
              <p:cNvSpPr>
                <a:spLocks noChangeShapeType="1"/>
              </p:cNvSpPr>
              <p:nvPr/>
            </p:nvSpPr>
            <p:spPr bwMode="auto">
              <a:xfrm>
                <a:off x="120" y="35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9" name="Oval 46">
                <a:extLst>
                  <a:ext uri="{FF2B5EF4-FFF2-40B4-BE49-F238E27FC236}">
                    <a16:creationId xmlns:a16="http://schemas.microsoft.com/office/drawing/2014/main" id="{91E73A78-A70B-4B8E-A86A-0E9F92CD93A3}"/>
                  </a:ext>
                </a:extLst>
              </p:cNvPr>
              <p:cNvSpPr>
                <a:spLocks noChangeArrowheads="1"/>
              </p:cNvSpPr>
              <p:nvPr/>
            </p:nvSpPr>
            <p:spPr bwMode="auto">
              <a:xfrm>
                <a:off x="0" y="126"/>
                <a:ext cx="240" cy="240"/>
              </a:xfrm>
              <a:prstGeom prst="ellipse">
                <a:avLst/>
              </a:prstGeom>
              <a:solidFill>
                <a:srgbClr val="FFCC00"/>
              </a:solidFill>
              <a:ln w="28575">
                <a:solidFill>
                  <a:srgbClr val="8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Line 47">
                <a:extLst>
                  <a:ext uri="{FF2B5EF4-FFF2-40B4-BE49-F238E27FC236}">
                    <a16:creationId xmlns:a16="http://schemas.microsoft.com/office/drawing/2014/main" id="{238D5739-70D8-4A16-9348-B195BE3BCC6E}"/>
                  </a:ext>
                </a:extLst>
              </p:cNvPr>
              <p:cNvSpPr>
                <a:spLocks noChangeShapeType="1"/>
              </p:cNvSpPr>
              <p:nvPr/>
            </p:nvSpPr>
            <p:spPr bwMode="auto">
              <a:xfrm>
                <a:off x="120" y="0"/>
                <a:ext cx="0" cy="1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48">
                <a:extLst>
                  <a:ext uri="{FF2B5EF4-FFF2-40B4-BE49-F238E27FC236}">
                    <a16:creationId xmlns:a16="http://schemas.microsoft.com/office/drawing/2014/main" id="{DB1E3D5E-4E3D-419F-A27C-C210A230F2A0}"/>
                  </a:ext>
                </a:extLst>
              </p:cNvPr>
              <p:cNvSpPr txBox="1">
                <a:spLocks noChangeArrowheads="1"/>
              </p:cNvSpPr>
              <p:nvPr/>
            </p:nvSpPr>
            <p:spPr bwMode="auto">
              <a:xfrm>
                <a:off x="0" y="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p>
            </p:txBody>
          </p:sp>
        </p:grpSp>
        <p:sp>
          <p:nvSpPr>
            <p:cNvPr id="79919" name="Text Box 49">
              <a:extLst>
                <a:ext uri="{FF2B5EF4-FFF2-40B4-BE49-F238E27FC236}">
                  <a16:creationId xmlns:a16="http://schemas.microsoft.com/office/drawing/2014/main" id="{A6E15349-FD7D-4ECB-8F63-4248688F9483}"/>
                </a:ext>
              </a:extLst>
            </p:cNvPr>
            <p:cNvSpPr txBox="1">
              <a:spLocks noChangeArrowheads="1"/>
            </p:cNvSpPr>
            <p:nvPr/>
          </p:nvSpPr>
          <p:spPr bwMode="auto">
            <a:xfrm>
              <a:off x="268" y="96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1">
                  <a:solidFill>
                    <a:srgbClr val="FF3300"/>
                  </a:solidFill>
                  <a:ea typeface="方正琥珀繁体" pitchFamily="2" charset="-122"/>
                </a:rPr>
                <a:t>+</a:t>
              </a:r>
            </a:p>
          </p:txBody>
        </p:sp>
        <p:sp>
          <p:nvSpPr>
            <p:cNvPr id="79920" name="Text Box 50">
              <a:extLst>
                <a:ext uri="{FF2B5EF4-FFF2-40B4-BE49-F238E27FC236}">
                  <a16:creationId xmlns:a16="http://schemas.microsoft.com/office/drawing/2014/main" id="{29D8D903-AA02-4B02-BA01-BB5C654CAD1E}"/>
                </a:ext>
              </a:extLst>
            </p:cNvPr>
            <p:cNvSpPr txBox="1">
              <a:spLocks noChangeArrowheads="1"/>
            </p:cNvSpPr>
            <p:nvPr/>
          </p:nvSpPr>
          <p:spPr bwMode="auto">
            <a:xfrm>
              <a:off x="310" y="127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aseline="-25000">
                  <a:solidFill>
                    <a:srgbClr val="FF3300"/>
                  </a:solidFill>
                  <a:ea typeface="方正琥珀繁体" pitchFamily="2" charset="-122"/>
                  <a:sym typeface="Symbol" panose="05050102010706020507" pitchFamily="18" charset="2"/>
                </a:rPr>
                <a:t></a:t>
              </a:r>
            </a:p>
          </p:txBody>
        </p:sp>
        <p:sp>
          <p:nvSpPr>
            <p:cNvPr id="79921" name="Text Box 51">
              <a:extLst>
                <a:ext uri="{FF2B5EF4-FFF2-40B4-BE49-F238E27FC236}">
                  <a16:creationId xmlns:a16="http://schemas.microsoft.com/office/drawing/2014/main" id="{26038183-7356-4F8F-9E68-E5AA7017B79A}"/>
                </a:ext>
              </a:extLst>
            </p:cNvPr>
            <p:cNvSpPr txBox="1">
              <a:spLocks noChangeArrowheads="1"/>
            </p:cNvSpPr>
            <p:nvPr/>
          </p:nvSpPr>
          <p:spPr bwMode="auto">
            <a:xfrm>
              <a:off x="136" y="108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ea typeface="方正琥珀繁体" pitchFamily="2" charset="-122"/>
                </a:rPr>
                <a:t>u</a:t>
              </a:r>
              <a:r>
                <a:rPr lang="en-US" altLang="zh-CN" baseline="-25000">
                  <a:solidFill>
                    <a:srgbClr val="FF3300"/>
                  </a:solidFill>
                  <a:ea typeface="方正琥珀繁体" pitchFamily="2" charset="-122"/>
                </a:rPr>
                <a:t>I</a:t>
              </a:r>
            </a:p>
          </p:txBody>
        </p:sp>
        <p:sp>
          <p:nvSpPr>
            <p:cNvPr id="79922" name="Text Box 52">
              <a:extLst>
                <a:ext uri="{FF2B5EF4-FFF2-40B4-BE49-F238E27FC236}">
                  <a16:creationId xmlns:a16="http://schemas.microsoft.com/office/drawing/2014/main" id="{43C4FF96-2B57-4BA0-9581-45DA20C98DAF}"/>
                </a:ext>
              </a:extLst>
            </p:cNvPr>
            <p:cNvSpPr txBox="1">
              <a:spLocks noChangeArrowheads="1"/>
            </p:cNvSpPr>
            <p:nvPr/>
          </p:nvSpPr>
          <p:spPr bwMode="auto">
            <a:xfrm>
              <a:off x="0" y="1476"/>
              <a:ext cx="4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GG</a:t>
              </a:r>
            </a:p>
          </p:txBody>
        </p:sp>
        <p:sp>
          <p:nvSpPr>
            <p:cNvPr id="79923" name="Text Box 53">
              <a:extLst>
                <a:ext uri="{FF2B5EF4-FFF2-40B4-BE49-F238E27FC236}">
                  <a16:creationId xmlns:a16="http://schemas.microsoft.com/office/drawing/2014/main" id="{3045F5B6-2548-4931-980E-4811C2F2AB41}"/>
                </a:ext>
              </a:extLst>
            </p:cNvPr>
            <p:cNvSpPr txBox="1">
              <a:spLocks noChangeArrowheads="1"/>
            </p:cNvSpPr>
            <p:nvPr/>
          </p:nvSpPr>
          <p:spPr bwMode="auto">
            <a:xfrm>
              <a:off x="788" y="708"/>
              <a:ext cx="3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G</a:t>
              </a:r>
              <a:endParaRPr lang="en-US" altLang="zh-CN">
                <a:solidFill>
                  <a:srgbClr val="0000FF"/>
                </a:solidFill>
              </a:endParaRPr>
            </a:p>
          </p:txBody>
        </p:sp>
        <p:sp>
          <p:nvSpPr>
            <p:cNvPr id="79924" name="Text Box 54">
              <a:extLst>
                <a:ext uri="{FF2B5EF4-FFF2-40B4-BE49-F238E27FC236}">
                  <a16:creationId xmlns:a16="http://schemas.microsoft.com/office/drawing/2014/main" id="{1F3C9745-3410-46CD-B56A-EDF1184FB49D}"/>
                </a:ext>
              </a:extLst>
            </p:cNvPr>
            <p:cNvSpPr txBox="1">
              <a:spLocks noChangeArrowheads="1"/>
            </p:cNvSpPr>
            <p:nvPr/>
          </p:nvSpPr>
          <p:spPr bwMode="auto">
            <a:xfrm>
              <a:off x="1708" y="125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79925" name="Text Box 55">
              <a:extLst>
                <a:ext uri="{FF2B5EF4-FFF2-40B4-BE49-F238E27FC236}">
                  <a16:creationId xmlns:a16="http://schemas.microsoft.com/office/drawing/2014/main" id="{039875CC-6E4C-4700-82D9-1B12B05A5A73}"/>
                </a:ext>
              </a:extLst>
            </p:cNvPr>
            <p:cNvSpPr txBox="1">
              <a:spLocks noChangeArrowheads="1"/>
            </p:cNvSpPr>
            <p:nvPr/>
          </p:nvSpPr>
          <p:spPr bwMode="auto">
            <a:xfrm>
              <a:off x="1708" y="58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79926" name="Text Box 56">
              <a:extLst>
                <a:ext uri="{FF2B5EF4-FFF2-40B4-BE49-F238E27FC236}">
                  <a16:creationId xmlns:a16="http://schemas.microsoft.com/office/drawing/2014/main" id="{97687FF6-9473-4A1E-8DC5-39022196598B}"/>
                </a:ext>
              </a:extLst>
            </p:cNvPr>
            <p:cNvSpPr txBox="1">
              <a:spLocks noChangeArrowheads="1"/>
            </p:cNvSpPr>
            <p:nvPr/>
          </p:nvSpPr>
          <p:spPr bwMode="auto">
            <a:xfrm>
              <a:off x="1240" y="82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79927" name="Text Box 57">
              <a:extLst>
                <a:ext uri="{FF2B5EF4-FFF2-40B4-BE49-F238E27FC236}">
                  <a16:creationId xmlns:a16="http://schemas.microsoft.com/office/drawing/2014/main" id="{3BAFB5F6-5FE1-4738-84A1-8BA4486A96C2}"/>
                </a:ext>
              </a:extLst>
            </p:cNvPr>
            <p:cNvSpPr txBox="1">
              <a:spLocks noChangeArrowheads="1"/>
            </p:cNvSpPr>
            <p:nvPr/>
          </p:nvSpPr>
          <p:spPr bwMode="auto">
            <a:xfrm>
              <a:off x="1766" y="138"/>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D</a:t>
              </a:r>
              <a:endParaRPr lang="en-US" altLang="zh-CN">
                <a:solidFill>
                  <a:srgbClr val="0000FF"/>
                </a:solidFill>
              </a:endParaRPr>
            </a:p>
          </p:txBody>
        </p:sp>
      </p:grpSp>
      <p:sp>
        <p:nvSpPr>
          <p:cNvPr id="79930" name="Text Box 58">
            <a:extLst>
              <a:ext uri="{FF2B5EF4-FFF2-40B4-BE49-F238E27FC236}">
                <a16:creationId xmlns:a16="http://schemas.microsoft.com/office/drawing/2014/main" id="{8FECA74F-8141-4DB7-8F66-04FA59FF9CE3}"/>
              </a:ext>
            </a:extLst>
          </p:cNvPr>
          <p:cNvSpPr txBox="1">
            <a:spLocks noChangeArrowheads="1"/>
          </p:cNvSpPr>
          <p:nvPr/>
        </p:nvSpPr>
        <p:spPr bwMode="auto">
          <a:xfrm>
            <a:off x="685800" y="2362200"/>
            <a:ext cx="4297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与双极型三极管对应关系</a:t>
            </a:r>
          </a:p>
        </p:txBody>
      </p:sp>
      <p:sp>
        <p:nvSpPr>
          <p:cNvPr id="79931" name="Text Box 59">
            <a:extLst>
              <a:ext uri="{FF2B5EF4-FFF2-40B4-BE49-F238E27FC236}">
                <a16:creationId xmlns:a16="http://schemas.microsoft.com/office/drawing/2014/main" id="{DD189CD9-2603-405E-A268-4B05729707F1}"/>
              </a:ext>
            </a:extLst>
          </p:cNvPr>
          <p:cNvSpPr txBox="1">
            <a:spLocks noChangeArrowheads="1"/>
          </p:cNvSpPr>
          <p:nvPr/>
        </p:nvSpPr>
        <p:spPr bwMode="auto">
          <a:xfrm>
            <a:off x="457200" y="2940050"/>
            <a:ext cx="4043363" cy="4889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0000FF"/>
                </a:solidFill>
              </a:rPr>
              <a:t>b </a:t>
            </a:r>
            <a:r>
              <a:rPr lang="en-US" altLang="zh-CN" sz="2600">
                <a:solidFill>
                  <a:srgbClr val="0000FF"/>
                </a:solidFill>
                <a:sym typeface="Symbol" panose="05050102010706020507" pitchFamily="18" charset="2"/>
              </a:rPr>
              <a:t> G ,   e  S ,   c  D </a:t>
            </a:r>
          </a:p>
        </p:txBody>
      </p:sp>
      <p:sp>
        <p:nvSpPr>
          <p:cNvPr id="79932" name="Text Box 60">
            <a:extLst>
              <a:ext uri="{FF2B5EF4-FFF2-40B4-BE49-F238E27FC236}">
                <a16:creationId xmlns:a16="http://schemas.microsoft.com/office/drawing/2014/main" id="{538B4A32-3CF3-443B-831B-581BCCE7FB23}"/>
              </a:ext>
            </a:extLst>
          </p:cNvPr>
          <p:cNvSpPr txBox="1">
            <a:spLocks noChangeArrowheads="1"/>
          </p:cNvSpPr>
          <p:nvPr/>
        </p:nvSpPr>
        <p:spPr bwMode="auto">
          <a:xfrm>
            <a:off x="457200" y="3429000"/>
            <a:ext cx="32766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为了使场效应管工作在恒流区实现放大作用，应满足：</a:t>
            </a:r>
          </a:p>
        </p:txBody>
      </p:sp>
      <p:graphicFrame>
        <p:nvGraphicFramePr>
          <p:cNvPr id="79933" name="Object 61">
            <a:extLst>
              <a:ext uri="{FF2B5EF4-FFF2-40B4-BE49-F238E27FC236}">
                <a16:creationId xmlns:a16="http://schemas.microsoft.com/office/drawing/2014/main" id="{3B894986-43F3-424C-896F-3D89CAFE1738}"/>
              </a:ext>
            </a:extLst>
          </p:cNvPr>
          <p:cNvGraphicFramePr>
            <a:graphicFrameLocks noChangeAspect="1"/>
          </p:cNvGraphicFramePr>
          <p:nvPr/>
        </p:nvGraphicFramePr>
        <p:xfrm>
          <a:off x="1143000" y="4953000"/>
          <a:ext cx="2057400" cy="981075"/>
        </p:xfrm>
        <a:graphic>
          <a:graphicData uri="http://schemas.openxmlformats.org/presentationml/2006/ole">
            <mc:AlternateContent xmlns:mc="http://schemas.openxmlformats.org/markup-compatibility/2006">
              <mc:Choice xmlns:v="urn:schemas-microsoft-com:vml" Requires="v">
                <p:oleObj spid="_x0000_s79938" r:id="rId4" imgW="852751" imgH="407284" progId="Equation.3">
                  <p:embed/>
                </p:oleObj>
              </mc:Choice>
              <mc:Fallback>
                <p:oleObj r:id="rId4" imgW="852751" imgH="407284"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953000"/>
                        <a:ext cx="20574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34" name="Text Box 62">
            <a:extLst>
              <a:ext uri="{FF2B5EF4-FFF2-40B4-BE49-F238E27FC236}">
                <a16:creationId xmlns:a16="http://schemas.microsoft.com/office/drawing/2014/main" id="{AB1FC118-23FE-47E4-869A-B256EC0C66E2}"/>
              </a:ext>
            </a:extLst>
          </p:cNvPr>
          <p:cNvSpPr txBox="1">
            <a:spLocks noChangeArrowheads="1"/>
          </p:cNvSpPr>
          <p:nvPr/>
        </p:nvSpPr>
        <p:spPr bwMode="auto">
          <a:xfrm>
            <a:off x="381000" y="1641475"/>
            <a:ext cx="8458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solidFill>
                  <a:schemeClr val="tx2"/>
                </a:solidFill>
              </a:rPr>
              <a:t>　</a:t>
            </a:r>
            <a:r>
              <a:rPr lang="en-US" altLang="zh-CN" sz="2600">
                <a:solidFill>
                  <a:schemeClr val="tx2"/>
                </a:solidFill>
              </a:rPr>
              <a:t>N </a:t>
            </a:r>
            <a:r>
              <a:rPr lang="zh-CN" altLang="en-US" sz="2600">
                <a:solidFill>
                  <a:schemeClr val="tx2"/>
                </a:solidFill>
              </a:rPr>
              <a:t>沟道增强型 </a:t>
            </a:r>
            <a:r>
              <a:rPr lang="en-US" altLang="zh-CN" sz="2600">
                <a:solidFill>
                  <a:schemeClr val="tx2"/>
                </a:solidFill>
              </a:rPr>
              <a:t>MOS </a:t>
            </a:r>
            <a:r>
              <a:rPr lang="zh-CN" altLang="en-US" sz="2600">
                <a:solidFill>
                  <a:schemeClr val="tx2"/>
                </a:solidFill>
              </a:rPr>
              <a:t>场效应管组成的放大电路。</a:t>
            </a:r>
          </a:p>
        </p:txBody>
      </p:sp>
      <p:sp>
        <p:nvSpPr>
          <p:cNvPr id="79935" name="Text Box 63">
            <a:extLst>
              <a:ext uri="{FF2B5EF4-FFF2-40B4-BE49-F238E27FC236}">
                <a16:creationId xmlns:a16="http://schemas.microsoft.com/office/drawing/2014/main" id="{3708D3D2-660F-4939-B0EE-232C20F3BC57}"/>
              </a:ext>
            </a:extLst>
          </p:cNvPr>
          <p:cNvSpPr txBox="1">
            <a:spLocks noChangeArrowheads="1"/>
          </p:cNvSpPr>
          <p:nvPr/>
        </p:nvSpPr>
        <p:spPr bwMode="auto">
          <a:xfrm>
            <a:off x="609600" y="5988050"/>
            <a:ext cx="312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600">
                <a:solidFill>
                  <a:srgbClr val="0000FF"/>
                </a:solidFill>
                <a:latin typeface="宋体" panose="02010600030101010101" pitchFamily="2" charset="-122"/>
              </a:rPr>
              <a:t>(</a:t>
            </a:r>
            <a:r>
              <a:rPr lang="en-US" altLang="zh-CN" sz="2600" i="1">
                <a:solidFill>
                  <a:srgbClr val="0000FF"/>
                </a:solidFill>
              </a:rPr>
              <a:t>U</a:t>
            </a:r>
            <a:r>
              <a:rPr lang="en-US" altLang="zh-CN" sz="2600" baseline="-25000">
                <a:solidFill>
                  <a:srgbClr val="0000FF"/>
                </a:solidFill>
              </a:rPr>
              <a:t>T</a:t>
            </a:r>
            <a:r>
              <a:rPr lang="en-US" altLang="zh-CN" sz="2600">
                <a:solidFill>
                  <a:srgbClr val="0000FF"/>
                </a:solidFill>
              </a:rPr>
              <a:t>：</a:t>
            </a:r>
            <a:r>
              <a:rPr lang="zh-CN" altLang="en-US" sz="2600">
                <a:solidFill>
                  <a:srgbClr val="0000FF"/>
                </a:solidFill>
              </a:rPr>
              <a:t>开启电压</a:t>
            </a:r>
            <a:r>
              <a:rPr lang="zh-CN" altLang="en-US" sz="2600">
                <a:solidFill>
                  <a:srgbClr val="0000FF"/>
                </a:solidFill>
                <a:latin typeface="宋体" panose="02010600030101010101" pitchFamily="2" charset="-122"/>
              </a:rPr>
              <a:t>)</a:t>
            </a:r>
          </a:p>
        </p:txBody>
      </p:sp>
      <p:sp>
        <p:nvSpPr>
          <p:cNvPr id="79936" name="Text Box 64">
            <a:extLst>
              <a:ext uri="{FF2B5EF4-FFF2-40B4-BE49-F238E27FC236}">
                <a16:creationId xmlns:a16="http://schemas.microsoft.com/office/drawing/2014/main" id="{DBA9724B-E27B-4A91-AED4-BBEF8AB0EB34}"/>
              </a:ext>
            </a:extLst>
          </p:cNvPr>
          <p:cNvSpPr txBox="1">
            <a:spLocks noChangeArrowheads="1"/>
          </p:cNvSpPr>
          <p:nvPr/>
        </p:nvSpPr>
        <p:spPr bwMode="auto">
          <a:xfrm>
            <a:off x="533400" y="11430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一、基本共源放大电路</a:t>
            </a:r>
          </a:p>
        </p:txBody>
      </p:sp>
      <p:sp>
        <p:nvSpPr>
          <p:cNvPr id="79884" name="Rectangle 65">
            <a:extLst>
              <a:ext uri="{FF2B5EF4-FFF2-40B4-BE49-F238E27FC236}">
                <a16:creationId xmlns:a16="http://schemas.microsoft.com/office/drawing/2014/main" id="{1443597B-FEB3-4D77-99D0-C26D3326A355}"/>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dissolve">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936">
                                            <p:txEl>
                                              <p:pRg st="0" end="0"/>
                                            </p:txEl>
                                          </p:spTgt>
                                        </p:tgtEl>
                                        <p:attrNameLst>
                                          <p:attrName>style.visibility</p:attrName>
                                        </p:attrNameLst>
                                      </p:cBhvr>
                                      <p:to>
                                        <p:strVal val="visible"/>
                                      </p:to>
                                    </p:set>
                                    <p:animEffect transition="in" filter="box(out)">
                                      <p:cBhvr>
                                        <p:cTn id="12" dur="500"/>
                                        <p:tgtEl>
                                          <p:spTgt spid="7993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875"/>
                                        </p:tgtEl>
                                        <p:attrNameLst>
                                          <p:attrName>style.visibility</p:attrName>
                                        </p:attrNameLst>
                                      </p:cBhvr>
                                      <p:to>
                                        <p:strVal val="visible"/>
                                      </p:to>
                                    </p:set>
                                    <p:animEffect transition="in" filter="dissolve">
                                      <p:cBhvr>
                                        <p:cTn id="17" dur="500"/>
                                        <p:tgtEl>
                                          <p:spTgt spid="79875"/>
                                        </p:tgtEl>
                                      </p:cBhvr>
                                    </p:animEffect>
                                  </p:childTnLst>
                                </p:cTn>
                              </p:par>
                            </p:childTnLst>
                          </p:cTn>
                        </p:par>
                        <p:par>
                          <p:cTn id="18" fill="hold" nodeType="afterGroup">
                            <p:stCondLst>
                              <p:cond delay="500"/>
                            </p:stCondLst>
                            <p:childTnLst>
                              <p:par>
                                <p:cTn id="19" presetID="23" presetClass="entr" presetSubtype="16" fill="hold" nodeType="afterEffect">
                                  <p:stCondLst>
                                    <p:cond delay="1000"/>
                                  </p:stCondLst>
                                  <p:childTnLst>
                                    <p:set>
                                      <p:cBhvr>
                                        <p:cTn id="20" dur="1" fill="hold">
                                          <p:stCondLst>
                                            <p:cond delay="0"/>
                                          </p:stCondLst>
                                        </p:cTn>
                                        <p:tgtEl>
                                          <p:spTgt spid="79876"/>
                                        </p:tgtEl>
                                        <p:attrNameLst>
                                          <p:attrName>style.visibility</p:attrName>
                                        </p:attrNameLst>
                                      </p:cBhvr>
                                      <p:to>
                                        <p:strVal val="visible"/>
                                      </p:to>
                                    </p:set>
                                    <p:anim calcmode="lin" valueType="num">
                                      <p:cBhvr>
                                        <p:cTn id="21" dur="500" fill="hold"/>
                                        <p:tgtEl>
                                          <p:spTgt spid="79876"/>
                                        </p:tgtEl>
                                        <p:attrNameLst>
                                          <p:attrName>ppt_w</p:attrName>
                                        </p:attrNameLst>
                                      </p:cBhvr>
                                      <p:tavLst>
                                        <p:tav tm="0">
                                          <p:val>
                                            <p:fltVal val="0"/>
                                          </p:val>
                                        </p:tav>
                                        <p:tav tm="100000">
                                          <p:val>
                                            <p:strVal val="#ppt_w"/>
                                          </p:val>
                                        </p:tav>
                                      </p:tavLst>
                                    </p:anim>
                                    <p:anim calcmode="lin" valueType="num">
                                      <p:cBhvr>
                                        <p:cTn id="22" dur="500" fill="hold"/>
                                        <p:tgtEl>
                                          <p:spTgt spid="7987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934"/>
                                        </p:tgtEl>
                                        <p:attrNameLst>
                                          <p:attrName>style.visibility</p:attrName>
                                        </p:attrNameLst>
                                      </p:cBhvr>
                                      <p:to>
                                        <p:strVal val="visible"/>
                                      </p:to>
                                    </p:set>
                                    <p:animEffect transition="in" filter="blinds(horizontal)">
                                      <p:cBhvr>
                                        <p:cTn id="27" dur="500"/>
                                        <p:tgtEl>
                                          <p:spTgt spid="799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9930"/>
                                        </p:tgtEl>
                                        <p:attrNameLst>
                                          <p:attrName>style.visibility</p:attrName>
                                        </p:attrNameLst>
                                      </p:cBhvr>
                                      <p:to>
                                        <p:strVal val="visible"/>
                                      </p:to>
                                    </p:set>
                                    <p:animEffect transition="in" filter="dissolve">
                                      <p:cBhvr>
                                        <p:cTn id="32" dur="500"/>
                                        <p:tgtEl>
                                          <p:spTgt spid="79930"/>
                                        </p:tgtEl>
                                      </p:cBhvr>
                                    </p:animEffect>
                                  </p:childTnLst>
                                </p:cTn>
                              </p:par>
                            </p:childTnLst>
                          </p:cTn>
                        </p:par>
                        <p:par>
                          <p:cTn id="33" fill="hold" nodeType="afterGroup">
                            <p:stCondLst>
                              <p:cond delay="500"/>
                            </p:stCondLst>
                            <p:childTnLst>
                              <p:par>
                                <p:cTn id="34" presetID="22" presetClass="entr" presetSubtype="8" fill="hold" grpId="0" nodeType="afterEffect">
                                  <p:stCondLst>
                                    <p:cond delay="2000"/>
                                  </p:stCondLst>
                                  <p:childTnLst>
                                    <p:set>
                                      <p:cBhvr>
                                        <p:cTn id="35" dur="1" fill="hold">
                                          <p:stCondLst>
                                            <p:cond delay="0"/>
                                          </p:stCondLst>
                                        </p:cTn>
                                        <p:tgtEl>
                                          <p:spTgt spid="79931"/>
                                        </p:tgtEl>
                                        <p:attrNameLst>
                                          <p:attrName>style.visibility</p:attrName>
                                        </p:attrNameLst>
                                      </p:cBhvr>
                                      <p:to>
                                        <p:strVal val="visible"/>
                                      </p:to>
                                    </p:set>
                                    <p:animEffect transition="in" filter="wipe(left)">
                                      <p:cBhvr>
                                        <p:cTn id="36" dur="500"/>
                                        <p:tgtEl>
                                          <p:spTgt spid="799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9932"/>
                                        </p:tgtEl>
                                        <p:attrNameLst>
                                          <p:attrName>style.visibility</p:attrName>
                                        </p:attrNameLst>
                                      </p:cBhvr>
                                      <p:to>
                                        <p:strVal val="visible"/>
                                      </p:to>
                                    </p:set>
                                    <p:animEffect transition="in" filter="wipe(up)">
                                      <p:cBhvr>
                                        <p:cTn id="41" dur="500"/>
                                        <p:tgtEl>
                                          <p:spTgt spid="799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79933"/>
                                        </p:tgtEl>
                                        <p:attrNameLst>
                                          <p:attrName>style.visibility</p:attrName>
                                        </p:attrNameLst>
                                      </p:cBhvr>
                                      <p:to>
                                        <p:strVal val="visible"/>
                                      </p:to>
                                    </p:set>
                                    <p:animEffect transition="in" filter="wipe(up)">
                                      <p:cBhvr>
                                        <p:cTn id="46" dur="500"/>
                                        <p:tgtEl>
                                          <p:spTgt spid="79933"/>
                                        </p:tgtEl>
                                      </p:cBhvr>
                                    </p:animEffect>
                                  </p:childTnLst>
                                </p:cTn>
                              </p:par>
                            </p:childTnLst>
                          </p:cTn>
                        </p:par>
                        <p:par>
                          <p:cTn id="47" fill="hold" nodeType="afterGroup">
                            <p:stCondLst>
                              <p:cond delay="500"/>
                            </p:stCondLst>
                            <p:childTnLst>
                              <p:par>
                                <p:cTn id="48" presetID="4" presetClass="entr" presetSubtype="16" fill="hold" grpId="0" nodeType="afterEffect">
                                  <p:stCondLst>
                                    <p:cond delay="1000"/>
                                  </p:stCondLst>
                                  <p:childTnLst>
                                    <p:set>
                                      <p:cBhvr>
                                        <p:cTn id="49" dur="1" fill="hold">
                                          <p:stCondLst>
                                            <p:cond delay="0"/>
                                          </p:stCondLst>
                                        </p:cTn>
                                        <p:tgtEl>
                                          <p:spTgt spid="79935"/>
                                        </p:tgtEl>
                                        <p:attrNameLst>
                                          <p:attrName>style.visibility</p:attrName>
                                        </p:attrNameLst>
                                      </p:cBhvr>
                                      <p:to>
                                        <p:strVal val="visible"/>
                                      </p:to>
                                    </p:set>
                                    <p:animEffect transition="in" filter="box(in)">
                                      <p:cBhvr>
                                        <p:cTn id="50" dur="500"/>
                                        <p:tgtEl>
                                          <p:spTgt spid="7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79930" grpId="0" autoUpdateAnimBg="0"/>
      <p:bldP spid="79931" grpId="0" animBg="1" autoUpdateAnimBg="0"/>
      <p:bldP spid="79932" grpId="0" autoUpdateAnimBg="0"/>
      <p:bldP spid="79934" grpId="0" autoUpdateAnimBg="0"/>
      <p:bldP spid="79935" grpId="0" autoUpdateAnimBg="0"/>
      <p:bldP spid="79936"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11DF23FB-4FD9-4A59-9A41-FC7D9313DA23}"/>
              </a:ext>
            </a:extLst>
          </p:cNvPr>
          <p:cNvSpPr txBox="1">
            <a:spLocks noChangeArrowheads="1"/>
          </p:cNvSpPr>
          <p:nvPr/>
        </p:nvSpPr>
        <p:spPr bwMode="auto">
          <a:xfrm>
            <a:off x="990600" y="639763"/>
            <a:ext cx="502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静态分析－－ </a:t>
            </a:r>
            <a:r>
              <a:rPr lang="en-US" altLang="zh-CN" sz="2600" i="1">
                <a:solidFill>
                  <a:srgbClr val="FF3300"/>
                </a:solidFill>
              </a:rPr>
              <a:t>U</a:t>
            </a:r>
            <a:r>
              <a:rPr lang="en-US" altLang="zh-CN" sz="2600" baseline="-25000">
                <a:solidFill>
                  <a:srgbClr val="FF3300"/>
                </a:solidFill>
              </a:rPr>
              <a:t>GSQ</a:t>
            </a:r>
            <a:r>
              <a:rPr lang="en-US" altLang="zh-CN" sz="2600">
                <a:solidFill>
                  <a:srgbClr val="FF3300"/>
                </a:solidFill>
              </a:rPr>
              <a:t> 、 </a:t>
            </a:r>
            <a:r>
              <a:rPr lang="en-US" altLang="zh-CN" sz="2600" i="1">
                <a:solidFill>
                  <a:srgbClr val="FF3300"/>
                </a:solidFill>
              </a:rPr>
              <a:t>I</a:t>
            </a:r>
            <a:r>
              <a:rPr lang="en-US" altLang="zh-CN" sz="2600" baseline="-25000">
                <a:solidFill>
                  <a:srgbClr val="FF3300"/>
                </a:solidFill>
              </a:rPr>
              <a:t>DQ　 </a:t>
            </a:r>
            <a:r>
              <a:rPr lang="en-US" altLang="zh-CN" sz="2600" i="1">
                <a:solidFill>
                  <a:srgbClr val="FF3300"/>
                </a:solidFill>
              </a:rPr>
              <a:t>U</a:t>
            </a:r>
            <a:r>
              <a:rPr lang="en-US" altLang="zh-CN" sz="2600" baseline="-25000">
                <a:solidFill>
                  <a:srgbClr val="FF3300"/>
                </a:solidFill>
              </a:rPr>
              <a:t>DSQ</a:t>
            </a:r>
          </a:p>
        </p:txBody>
      </p:sp>
      <p:grpSp>
        <p:nvGrpSpPr>
          <p:cNvPr id="80899" name="Group 3">
            <a:extLst>
              <a:ext uri="{FF2B5EF4-FFF2-40B4-BE49-F238E27FC236}">
                <a16:creationId xmlns:a16="http://schemas.microsoft.com/office/drawing/2014/main" id="{47CDEBE3-BF8C-4E35-B752-2B30A4075359}"/>
              </a:ext>
            </a:extLst>
          </p:cNvPr>
          <p:cNvGrpSpPr>
            <a:grpSpLocks/>
          </p:cNvGrpSpPr>
          <p:nvPr/>
        </p:nvGrpSpPr>
        <p:grpSpPr bwMode="auto">
          <a:xfrm>
            <a:off x="3841750" y="762000"/>
            <a:ext cx="5302250" cy="3819525"/>
            <a:chOff x="0" y="0"/>
            <a:chExt cx="3340" cy="2406"/>
          </a:xfrm>
        </p:grpSpPr>
        <p:grpSp>
          <p:nvGrpSpPr>
            <p:cNvPr id="80916" name="Group 4">
              <a:extLst>
                <a:ext uri="{FF2B5EF4-FFF2-40B4-BE49-F238E27FC236}">
                  <a16:creationId xmlns:a16="http://schemas.microsoft.com/office/drawing/2014/main" id="{D620EB49-DA81-44C3-91C9-480EE935711F}"/>
                </a:ext>
              </a:extLst>
            </p:cNvPr>
            <p:cNvGrpSpPr>
              <a:grpSpLocks/>
            </p:cNvGrpSpPr>
            <p:nvPr/>
          </p:nvGrpSpPr>
          <p:grpSpPr bwMode="auto">
            <a:xfrm>
              <a:off x="0" y="0"/>
              <a:ext cx="3340" cy="2070"/>
              <a:chOff x="0" y="0"/>
              <a:chExt cx="3340" cy="2070"/>
            </a:xfrm>
          </p:grpSpPr>
          <p:sp>
            <p:nvSpPr>
              <p:cNvPr id="80918" name="Line 5">
                <a:extLst>
                  <a:ext uri="{FF2B5EF4-FFF2-40B4-BE49-F238E27FC236}">
                    <a16:creationId xmlns:a16="http://schemas.microsoft.com/office/drawing/2014/main" id="{CF2A7476-D554-4139-9C3F-3022787CFCC6}"/>
                  </a:ext>
                </a:extLst>
              </p:cNvPr>
              <p:cNvSpPr>
                <a:spLocks noChangeShapeType="1"/>
              </p:cNvSpPr>
              <p:nvPr/>
            </p:nvSpPr>
            <p:spPr bwMode="auto">
              <a:xfrm>
                <a:off x="2806" y="1014"/>
                <a:ext cx="0" cy="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9" name="Line 6">
                <a:extLst>
                  <a:ext uri="{FF2B5EF4-FFF2-40B4-BE49-F238E27FC236}">
                    <a16:creationId xmlns:a16="http://schemas.microsoft.com/office/drawing/2014/main" id="{E75D2C39-C1EE-4189-AD4D-406CACCE72EB}"/>
                  </a:ext>
                </a:extLst>
              </p:cNvPr>
              <p:cNvSpPr>
                <a:spLocks noChangeShapeType="1"/>
              </p:cNvSpPr>
              <p:nvPr/>
            </p:nvSpPr>
            <p:spPr bwMode="auto">
              <a:xfrm>
                <a:off x="1718" y="1098"/>
                <a:ext cx="1" cy="9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0" name="Line 7">
                <a:extLst>
                  <a:ext uri="{FF2B5EF4-FFF2-40B4-BE49-F238E27FC236}">
                    <a16:creationId xmlns:a16="http://schemas.microsoft.com/office/drawing/2014/main" id="{C5B32105-9E25-4688-A0B9-0CA507CF0B7C}"/>
                  </a:ext>
                </a:extLst>
              </p:cNvPr>
              <p:cNvSpPr>
                <a:spLocks noChangeShapeType="1"/>
              </p:cNvSpPr>
              <p:nvPr/>
            </p:nvSpPr>
            <p:spPr bwMode="auto">
              <a:xfrm>
                <a:off x="1622" y="207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1" name="Line 8">
                <a:extLst>
                  <a:ext uri="{FF2B5EF4-FFF2-40B4-BE49-F238E27FC236}">
                    <a16:creationId xmlns:a16="http://schemas.microsoft.com/office/drawing/2014/main" id="{0B777818-A755-426A-9D47-2DDE122EE723}"/>
                  </a:ext>
                </a:extLst>
              </p:cNvPr>
              <p:cNvSpPr>
                <a:spLocks noChangeShapeType="1"/>
              </p:cNvSpPr>
              <p:nvPr/>
            </p:nvSpPr>
            <p:spPr bwMode="auto">
              <a:xfrm>
                <a:off x="1717" y="3"/>
                <a:ext cx="109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2" name="Line 9">
                <a:extLst>
                  <a:ext uri="{FF2B5EF4-FFF2-40B4-BE49-F238E27FC236}">
                    <a16:creationId xmlns:a16="http://schemas.microsoft.com/office/drawing/2014/main" id="{FAAEF0D5-C37B-472A-B093-89C8F07E8C0A}"/>
                  </a:ext>
                </a:extLst>
              </p:cNvPr>
              <p:cNvSpPr>
                <a:spLocks noChangeShapeType="1"/>
              </p:cNvSpPr>
              <p:nvPr/>
            </p:nvSpPr>
            <p:spPr bwMode="auto">
              <a:xfrm>
                <a:off x="1724" y="6"/>
                <a:ext cx="1"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3" name="Line 10">
                <a:extLst>
                  <a:ext uri="{FF2B5EF4-FFF2-40B4-BE49-F238E27FC236}">
                    <a16:creationId xmlns:a16="http://schemas.microsoft.com/office/drawing/2014/main" id="{FA37BB0F-FF9C-4AD8-BEBF-9AD2114F7F46}"/>
                  </a:ext>
                </a:extLst>
              </p:cNvPr>
              <p:cNvSpPr>
                <a:spLocks noChangeShapeType="1"/>
              </p:cNvSpPr>
              <p:nvPr/>
            </p:nvSpPr>
            <p:spPr bwMode="auto">
              <a:xfrm>
                <a:off x="1588" y="85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4" name="Line 11">
                <a:extLst>
                  <a:ext uri="{FF2B5EF4-FFF2-40B4-BE49-F238E27FC236}">
                    <a16:creationId xmlns:a16="http://schemas.microsoft.com/office/drawing/2014/main" id="{4D07AFF2-121A-4BE7-86EF-90FF07DA841F}"/>
                  </a:ext>
                </a:extLst>
              </p:cNvPr>
              <p:cNvSpPr>
                <a:spLocks noChangeShapeType="1"/>
              </p:cNvSpPr>
              <p:nvPr/>
            </p:nvSpPr>
            <p:spPr bwMode="auto">
              <a:xfrm flipH="1">
                <a:off x="482" y="1038"/>
                <a:ext cx="1001"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5" name="Line 12">
                <a:extLst>
                  <a:ext uri="{FF2B5EF4-FFF2-40B4-BE49-F238E27FC236}">
                    <a16:creationId xmlns:a16="http://schemas.microsoft.com/office/drawing/2014/main" id="{B7ACE699-C004-49E3-A709-F4B676674B4C}"/>
                  </a:ext>
                </a:extLst>
              </p:cNvPr>
              <p:cNvSpPr>
                <a:spLocks noChangeShapeType="1"/>
              </p:cNvSpPr>
              <p:nvPr/>
            </p:nvSpPr>
            <p:spPr bwMode="auto">
              <a:xfrm>
                <a:off x="472" y="1920"/>
                <a:ext cx="23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6" name="Line 13">
                <a:extLst>
                  <a:ext uri="{FF2B5EF4-FFF2-40B4-BE49-F238E27FC236}">
                    <a16:creationId xmlns:a16="http://schemas.microsoft.com/office/drawing/2014/main" id="{5D8B9C14-D882-46AE-AEE4-4A5E1B420505}"/>
                  </a:ext>
                </a:extLst>
              </p:cNvPr>
              <p:cNvSpPr>
                <a:spLocks noChangeShapeType="1"/>
              </p:cNvSpPr>
              <p:nvPr/>
            </p:nvSpPr>
            <p:spPr bwMode="auto">
              <a:xfrm>
                <a:off x="1736" y="546"/>
                <a:ext cx="560"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7" name="Oval 14">
                <a:extLst>
                  <a:ext uri="{FF2B5EF4-FFF2-40B4-BE49-F238E27FC236}">
                    <a16:creationId xmlns:a16="http://schemas.microsoft.com/office/drawing/2014/main" id="{E6CDBA7C-90DA-4B7D-AD52-70347BDE6050}"/>
                  </a:ext>
                </a:extLst>
              </p:cNvPr>
              <p:cNvSpPr>
                <a:spLocks noChangeArrowheads="1"/>
              </p:cNvSpPr>
              <p:nvPr/>
            </p:nvSpPr>
            <p:spPr bwMode="auto">
              <a:xfrm>
                <a:off x="1694" y="189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28" name="Text Box 15">
                <a:extLst>
                  <a:ext uri="{FF2B5EF4-FFF2-40B4-BE49-F238E27FC236}">
                    <a16:creationId xmlns:a16="http://schemas.microsoft.com/office/drawing/2014/main" id="{98907767-90F6-4D9C-96CA-7474F6E8CBDD}"/>
                  </a:ext>
                </a:extLst>
              </p:cNvPr>
              <p:cNvSpPr txBox="1">
                <a:spLocks noChangeArrowheads="1"/>
              </p:cNvSpPr>
              <p:nvPr/>
            </p:nvSpPr>
            <p:spPr bwMode="auto">
              <a:xfrm>
                <a:off x="2912" y="774"/>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80929" name="Rectangle 16">
                <a:extLst>
                  <a:ext uri="{FF2B5EF4-FFF2-40B4-BE49-F238E27FC236}">
                    <a16:creationId xmlns:a16="http://schemas.microsoft.com/office/drawing/2014/main" id="{66CAF43C-8C5E-4B1C-820E-2B39815ED519}"/>
                  </a:ext>
                </a:extLst>
              </p:cNvPr>
              <p:cNvSpPr>
                <a:spLocks noChangeArrowheads="1"/>
              </p:cNvSpPr>
              <p:nvPr/>
            </p:nvSpPr>
            <p:spPr bwMode="auto">
              <a:xfrm rot="-5400000">
                <a:off x="1565" y="264"/>
                <a:ext cx="336" cy="96"/>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30" name="Line 17">
                <a:extLst>
                  <a:ext uri="{FF2B5EF4-FFF2-40B4-BE49-F238E27FC236}">
                    <a16:creationId xmlns:a16="http://schemas.microsoft.com/office/drawing/2014/main" id="{C8BA7ADC-60F3-43DE-A2EF-06169674BC71}"/>
                  </a:ext>
                </a:extLst>
              </p:cNvPr>
              <p:cNvSpPr>
                <a:spLocks noChangeShapeType="1"/>
              </p:cNvSpPr>
              <p:nvPr/>
            </p:nvSpPr>
            <p:spPr bwMode="auto">
              <a:xfrm>
                <a:off x="490" y="163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1" name="Rectangle 18">
                <a:extLst>
                  <a:ext uri="{FF2B5EF4-FFF2-40B4-BE49-F238E27FC236}">
                    <a16:creationId xmlns:a16="http://schemas.microsoft.com/office/drawing/2014/main" id="{E0A43685-8E2E-4513-9741-81146BF77E9E}"/>
                  </a:ext>
                </a:extLst>
              </p:cNvPr>
              <p:cNvSpPr>
                <a:spLocks noChangeArrowheads="1"/>
              </p:cNvSpPr>
              <p:nvPr/>
            </p:nvSpPr>
            <p:spPr bwMode="auto">
              <a:xfrm>
                <a:off x="796" y="1002"/>
                <a:ext cx="336" cy="96"/>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32" name="Text Box 19">
                <a:extLst>
                  <a:ext uri="{FF2B5EF4-FFF2-40B4-BE49-F238E27FC236}">
                    <a16:creationId xmlns:a16="http://schemas.microsoft.com/office/drawing/2014/main" id="{EFBC36F2-C1D1-4CEC-B2C5-9CFC2FD96ABE}"/>
                  </a:ext>
                </a:extLst>
              </p:cNvPr>
              <p:cNvSpPr txBox="1">
                <a:spLocks noChangeArrowheads="1"/>
              </p:cNvSpPr>
              <p:nvPr/>
            </p:nvSpPr>
            <p:spPr bwMode="auto">
              <a:xfrm>
                <a:off x="2174" y="478"/>
                <a:ext cx="286" cy="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2000" i="1">
                    <a:solidFill>
                      <a:srgbClr val="FF3300"/>
                    </a:solidFill>
                    <a:ea typeface="方正琥珀繁体" pitchFamily="2" charset="-122"/>
                  </a:rPr>
                  <a:t>+</a:t>
                </a:r>
              </a:p>
              <a:p>
                <a:pPr algn="ctr" eaLnBrk="1" hangingPunct="1">
                  <a:lnSpc>
                    <a:spcPct val="150000"/>
                  </a:lnSpc>
                </a:pPr>
                <a:endParaRPr lang="zh-CN" altLang="en-US" sz="2000" i="1">
                  <a:solidFill>
                    <a:srgbClr val="FF3300"/>
                  </a:solidFill>
                  <a:ea typeface="方正琥珀繁体" pitchFamily="2" charset="-122"/>
                </a:endParaRPr>
              </a:p>
              <a:p>
                <a:pPr algn="ctr" eaLnBrk="1" hangingPunct="1">
                  <a:lnSpc>
                    <a:spcPct val="150000"/>
                  </a:lnSpc>
                </a:pPr>
                <a:r>
                  <a:rPr lang="en-US" altLang="zh-CN" sz="2000" i="1">
                    <a:solidFill>
                      <a:srgbClr val="FF3300"/>
                    </a:solidFill>
                    <a:ea typeface="方正琥珀繁体" pitchFamily="2" charset="-122"/>
                  </a:rPr>
                  <a:t>u</a:t>
                </a:r>
                <a:r>
                  <a:rPr lang="en-US" altLang="zh-CN" sz="2000" baseline="-25000">
                    <a:solidFill>
                      <a:srgbClr val="FF3300"/>
                    </a:solidFill>
                    <a:ea typeface="方正琥珀繁体" pitchFamily="2" charset="-122"/>
                  </a:rPr>
                  <a:t>O</a:t>
                </a:r>
              </a:p>
              <a:p>
                <a:pPr algn="ctr" eaLnBrk="1" hangingPunct="1">
                  <a:lnSpc>
                    <a:spcPct val="150000"/>
                  </a:lnSpc>
                </a:pPr>
                <a:endParaRPr lang="en-US" altLang="zh-CN" sz="2000" baseline="-25000">
                  <a:solidFill>
                    <a:srgbClr val="FF3300"/>
                  </a:solidFill>
                  <a:ea typeface="方正琥珀繁体" pitchFamily="2" charset="-122"/>
                </a:endParaRPr>
              </a:p>
              <a:p>
                <a:pPr algn="ctr" eaLnBrk="1" hangingPunct="1">
                  <a:lnSpc>
                    <a:spcPct val="150000"/>
                  </a:lnSpc>
                </a:pPr>
                <a:r>
                  <a:rPr lang="en-US" altLang="zh-CN" sz="2000">
                    <a:solidFill>
                      <a:srgbClr val="FF3300"/>
                    </a:solidFill>
                    <a:ea typeface="方正琥珀繁体" pitchFamily="2" charset="-122"/>
                    <a:sym typeface="Symbol" panose="05050102010706020507" pitchFamily="18" charset="2"/>
                  </a:rPr>
                  <a:t></a:t>
                </a:r>
                <a:endParaRPr lang="en-US" altLang="zh-CN" sz="2000" b="0">
                  <a:solidFill>
                    <a:srgbClr val="FF3300"/>
                  </a:solidFill>
                  <a:ea typeface="方正琥珀繁体" pitchFamily="2" charset="-122"/>
                </a:endParaRPr>
              </a:p>
            </p:txBody>
          </p:sp>
          <p:sp>
            <p:nvSpPr>
              <p:cNvPr id="80933" name="Line 20">
                <a:extLst>
                  <a:ext uri="{FF2B5EF4-FFF2-40B4-BE49-F238E27FC236}">
                    <a16:creationId xmlns:a16="http://schemas.microsoft.com/office/drawing/2014/main" id="{A9EF3B69-4296-418C-ADB2-D03D6D45274A}"/>
                  </a:ext>
                </a:extLst>
              </p:cNvPr>
              <p:cNvSpPr>
                <a:spLocks noChangeShapeType="1"/>
              </p:cNvSpPr>
              <p:nvPr/>
            </p:nvSpPr>
            <p:spPr bwMode="auto">
              <a:xfrm rot="5400000">
                <a:off x="1533" y="587"/>
                <a:ext cx="217" cy="1"/>
              </a:xfrm>
              <a:prstGeom prst="line">
                <a:avLst/>
              </a:prstGeom>
              <a:noFill/>
              <a:ln w="2540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34" name="Line 21">
                <a:extLst>
                  <a:ext uri="{FF2B5EF4-FFF2-40B4-BE49-F238E27FC236}">
                    <a16:creationId xmlns:a16="http://schemas.microsoft.com/office/drawing/2014/main" id="{B83CE74B-4583-4A32-908C-9684AA323190}"/>
                  </a:ext>
                </a:extLst>
              </p:cNvPr>
              <p:cNvSpPr>
                <a:spLocks noChangeShapeType="1"/>
              </p:cNvSpPr>
              <p:nvPr/>
            </p:nvSpPr>
            <p:spPr bwMode="auto">
              <a:xfrm>
                <a:off x="1730" y="477"/>
                <a:ext cx="0" cy="2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5" name="Text Box 22">
                <a:extLst>
                  <a:ext uri="{FF2B5EF4-FFF2-40B4-BE49-F238E27FC236}">
                    <a16:creationId xmlns:a16="http://schemas.microsoft.com/office/drawing/2014/main" id="{81EF176C-B7B4-4692-8EF9-2D62BF3B54A9}"/>
                  </a:ext>
                </a:extLst>
              </p:cNvPr>
              <p:cNvSpPr txBox="1">
                <a:spLocks noChangeArrowheads="1"/>
              </p:cNvSpPr>
              <p:nvPr/>
            </p:nvSpPr>
            <p:spPr bwMode="auto">
              <a:xfrm>
                <a:off x="1300" y="366"/>
                <a:ext cx="47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i</a:t>
                </a:r>
                <a:r>
                  <a:rPr lang="en-US" altLang="zh-CN" baseline="-25000">
                    <a:solidFill>
                      <a:srgbClr val="FF3300"/>
                    </a:solidFill>
                  </a:rPr>
                  <a:t>D</a:t>
                </a:r>
                <a:endParaRPr lang="en-US" altLang="zh-CN" b="0">
                  <a:solidFill>
                    <a:srgbClr val="FF3300"/>
                  </a:solidFill>
                </a:endParaRPr>
              </a:p>
              <a:p>
                <a:pPr algn="ctr" eaLnBrk="1" hangingPunct="1"/>
                <a:endParaRPr lang="zh-CN" altLang="en-US" sz="1800">
                  <a:solidFill>
                    <a:srgbClr val="FF3300"/>
                  </a:solidFill>
                </a:endParaRPr>
              </a:p>
            </p:txBody>
          </p:sp>
          <p:sp>
            <p:nvSpPr>
              <p:cNvPr id="80936" name="Text Box 23">
                <a:extLst>
                  <a:ext uri="{FF2B5EF4-FFF2-40B4-BE49-F238E27FC236}">
                    <a16:creationId xmlns:a16="http://schemas.microsoft.com/office/drawing/2014/main" id="{7468C1F0-6A64-44CB-93B6-F478B9175F5F}"/>
                  </a:ext>
                </a:extLst>
              </p:cNvPr>
              <p:cNvSpPr txBox="1">
                <a:spLocks noChangeArrowheads="1"/>
              </p:cNvSpPr>
              <p:nvPr/>
            </p:nvSpPr>
            <p:spPr bwMode="auto">
              <a:xfrm>
                <a:off x="1864" y="7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p>
            </p:txBody>
          </p:sp>
          <p:sp>
            <p:nvSpPr>
              <p:cNvPr id="80937" name="Line 24">
                <a:extLst>
                  <a:ext uri="{FF2B5EF4-FFF2-40B4-BE49-F238E27FC236}">
                    <a16:creationId xmlns:a16="http://schemas.microsoft.com/office/drawing/2014/main" id="{C3081606-F5F7-4F15-B94F-A1077E698487}"/>
                  </a:ext>
                </a:extLst>
              </p:cNvPr>
              <p:cNvSpPr>
                <a:spLocks noChangeShapeType="1"/>
              </p:cNvSpPr>
              <p:nvPr/>
            </p:nvSpPr>
            <p:spPr bwMode="auto">
              <a:xfrm flipH="1">
                <a:off x="1588" y="1098"/>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25">
                <a:extLst>
                  <a:ext uri="{FF2B5EF4-FFF2-40B4-BE49-F238E27FC236}">
                    <a16:creationId xmlns:a16="http://schemas.microsoft.com/office/drawing/2014/main" id="{BCEFFA0C-AA78-4BA8-9170-BBA4B5E32AD3}"/>
                  </a:ext>
                </a:extLst>
              </p:cNvPr>
              <p:cNvSpPr>
                <a:spLocks noChangeShapeType="1"/>
              </p:cNvSpPr>
              <p:nvPr/>
            </p:nvSpPr>
            <p:spPr bwMode="auto">
              <a:xfrm>
                <a:off x="1588" y="678"/>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26">
                <a:extLst>
                  <a:ext uri="{FF2B5EF4-FFF2-40B4-BE49-F238E27FC236}">
                    <a16:creationId xmlns:a16="http://schemas.microsoft.com/office/drawing/2014/main" id="{B5BED752-498E-4D2F-AD89-46768EB2FB40}"/>
                  </a:ext>
                </a:extLst>
              </p:cNvPr>
              <p:cNvSpPr>
                <a:spLocks noChangeShapeType="1"/>
              </p:cNvSpPr>
              <p:nvPr/>
            </p:nvSpPr>
            <p:spPr bwMode="auto">
              <a:xfrm>
                <a:off x="1588" y="103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27">
                <a:extLst>
                  <a:ext uri="{FF2B5EF4-FFF2-40B4-BE49-F238E27FC236}">
                    <a16:creationId xmlns:a16="http://schemas.microsoft.com/office/drawing/2014/main" id="{6B5B41BD-B6D8-43D1-9D12-C0C9D51258A7}"/>
                  </a:ext>
                </a:extLst>
              </p:cNvPr>
              <p:cNvSpPr>
                <a:spLocks noChangeShapeType="1"/>
              </p:cNvSpPr>
              <p:nvPr/>
            </p:nvSpPr>
            <p:spPr bwMode="auto">
              <a:xfrm flipH="1">
                <a:off x="1588" y="744"/>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28">
                <a:extLst>
                  <a:ext uri="{FF2B5EF4-FFF2-40B4-BE49-F238E27FC236}">
                    <a16:creationId xmlns:a16="http://schemas.microsoft.com/office/drawing/2014/main" id="{C1EDAFA4-34A2-447F-9B1A-0F15C2051465}"/>
                  </a:ext>
                </a:extLst>
              </p:cNvPr>
              <p:cNvSpPr>
                <a:spLocks noChangeShapeType="1"/>
              </p:cNvSpPr>
              <p:nvPr/>
            </p:nvSpPr>
            <p:spPr bwMode="auto">
              <a:xfrm rot="-10779537">
                <a:off x="1576" y="918"/>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42" name="Line 29">
                <a:extLst>
                  <a:ext uri="{FF2B5EF4-FFF2-40B4-BE49-F238E27FC236}">
                    <a16:creationId xmlns:a16="http://schemas.microsoft.com/office/drawing/2014/main" id="{807C694B-7E78-40E8-A177-AD1B582FA7ED}"/>
                  </a:ext>
                </a:extLst>
              </p:cNvPr>
              <p:cNvSpPr>
                <a:spLocks noChangeShapeType="1"/>
              </p:cNvSpPr>
              <p:nvPr/>
            </p:nvSpPr>
            <p:spPr bwMode="auto">
              <a:xfrm>
                <a:off x="1900" y="912"/>
                <a:ext cx="0" cy="3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3" name="Line 30">
                <a:extLst>
                  <a:ext uri="{FF2B5EF4-FFF2-40B4-BE49-F238E27FC236}">
                    <a16:creationId xmlns:a16="http://schemas.microsoft.com/office/drawing/2014/main" id="{DCD2A447-EFD4-499F-A9C3-90FE66030FD5}"/>
                  </a:ext>
                </a:extLst>
              </p:cNvPr>
              <p:cNvSpPr>
                <a:spLocks noChangeShapeType="1"/>
              </p:cNvSpPr>
              <p:nvPr/>
            </p:nvSpPr>
            <p:spPr bwMode="auto">
              <a:xfrm flipH="1">
                <a:off x="1714" y="1296"/>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Oval 31">
                <a:extLst>
                  <a:ext uri="{FF2B5EF4-FFF2-40B4-BE49-F238E27FC236}">
                    <a16:creationId xmlns:a16="http://schemas.microsoft.com/office/drawing/2014/main" id="{5F994AAB-4AD5-4E20-9C10-0904982553F3}"/>
                  </a:ext>
                </a:extLst>
              </p:cNvPr>
              <p:cNvSpPr>
                <a:spLocks noChangeArrowheads="1"/>
              </p:cNvSpPr>
              <p:nvPr/>
            </p:nvSpPr>
            <p:spPr bwMode="auto">
              <a:xfrm>
                <a:off x="1696" y="1272"/>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45" name="Oval 32">
                <a:extLst>
                  <a:ext uri="{FF2B5EF4-FFF2-40B4-BE49-F238E27FC236}">
                    <a16:creationId xmlns:a16="http://schemas.microsoft.com/office/drawing/2014/main" id="{816F0873-B5A8-4E2C-920C-5845AB981B14}"/>
                  </a:ext>
                </a:extLst>
              </p:cNvPr>
              <p:cNvSpPr>
                <a:spLocks noChangeArrowheads="1"/>
              </p:cNvSpPr>
              <p:nvPr/>
            </p:nvSpPr>
            <p:spPr bwMode="auto">
              <a:xfrm>
                <a:off x="1708" y="522"/>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46" name="Oval 33">
                <a:extLst>
                  <a:ext uri="{FF2B5EF4-FFF2-40B4-BE49-F238E27FC236}">
                    <a16:creationId xmlns:a16="http://schemas.microsoft.com/office/drawing/2014/main" id="{B93B3BA2-7FA1-4E71-8602-C22901C891A1}"/>
                  </a:ext>
                </a:extLst>
              </p:cNvPr>
              <p:cNvSpPr>
                <a:spLocks noChangeArrowheads="1"/>
              </p:cNvSpPr>
              <p:nvPr/>
            </p:nvSpPr>
            <p:spPr bwMode="auto">
              <a:xfrm>
                <a:off x="2296" y="522"/>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47" name="Line 34">
                <a:extLst>
                  <a:ext uri="{FF2B5EF4-FFF2-40B4-BE49-F238E27FC236}">
                    <a16:creationId xmlns:a16="http://schemas.microsoft.com/office/drawing/2014/main" id="{477A34DE-F3EB-46E4-A248-368A43973B51}"/>
                  </a:ext>
                </a:extLst>
              </p:cNvPr>
              <p:cNvSpPr>
                <a:spLocks noChangeShapeType="1"/>
              </p:cNvSpPr>
              <p:nvPr/>
            </p:nvSpPr>
            <p:spPr bwMode="auto">
              <a:xfrm>
                <a:off x="2807" y="0"/>
                <a:ext cx="0" cy="8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948" name="Group 35">
                <a:extLst>
                  <a:ext uri="{FF2B5EF4-FFF2-40B4-BE49-F238E27FC236}">
                    <a16:creationId xmlns:a16="http://schemas.microsoft.com/office/drawing/2014/main" id="{DD8F3969-4AA8-430A-BF99-D075D05D34BB}"/>
                  </a:ext>
                </a:extLst>
              </p:cNvPr>
              <p:cNvGrpSpPr>
                <a:grpSpLocks/>
              </p:cNvGrpSpPr>
              <p:nvPr/>
            </p:nvGrpSpPr>
            <p:grpSpPr bwMode="auto">
              <a:xfrm>
                <a:off x="2654" y="816"/>
                <a:ext cx="302" cy="186"/>
                <a:chOff x="0" y="0"/>
                <a:chExt cx="302" cy="186"/>
              </a:xfrm>
            </p:grpSpPr>
            <p:sp>
              <p:nvSpPr>
                <p:cNvPr id="2" name="Line 36">
                  <a:extLst>
                    <a:ext uri="{FF2B5EF4-FFF2-40B4-BE49-F238E27FC236}">
                      <a16:creationId xmlns:a16="http://schemas.microsoft.com/office/drawing/2014/main" id="{4BD62300-FD0D-4187-9982-CEDD7B5A7548}"/>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Line 37">
                  <a:extLst>
                    <a:ext uri="{FF2B5EF4-FFF2-40B4-BE49-F238E27FC236}">
                      <a16:creationId xmlns:a16="http://schemas.microsoft.com/office/drawing/2014/main" id="{E30D4BB9-0245-4B15-B98C-F7DB9F4B159F}"/>
                    </a:ext>
                  </a:extLst>
                </p:cNvPr>
                <p:cNvSpPr>
                  <a:spLocks noChangeShapeType="1"/>
                </p:cNvSpPr>
                <p:nvPr/>
              </p:nvSpPr>
              <p:spPr bwMode="auto">
                <a:xfrm>
                  <a:off x="6" y="12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38">
                  <a:extLst>
                    <a:ext uri="{FF2B5EF4-FFF2-40B4-BE49-F238E27FC236}">
                      <a16:creationId xmlns:a16="http://schemas.microsoft.com/office/drawing/2014/main" id="{714F4E2A-A133-4914-9AF7-86C5AE596833}"/>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70" name="Line 39">
                  <a:extLst>
                    <a:ext uri="{FF2B5EF4-FFF2-40B4-BE49-F238E27FC236}">
                      <a16:creationId xmlns:a16="http://schemas.microsoft.com/office/drawing/2014/main" id="{F32C0DC0-6FE4-48B8-A354-270B7BFAB141}"/>
                    </a:ext>
                  </a:extLst>
                </p:cNvPr>
                <p:cNvSpPr>
                  <a:spLocks noChangeShapeType="1"/>
                </p:cNvSpPr>
                <p:nvPr/>
              </p:nvSpPr>
              <p:spPr bwMode="auto">
                <a:xfrm>
                  <a:off x="54" y="18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49" name="Line 40">
                <a:extLst>
                  <a:ext uri="{FF2B5EF4-FFF2-40B4-BE49-F238E27FC236}">
                    <a16:creationId xmlns:a16="http://schemas.microsoft.com/office/drawing/2014/main" id="{0CD5C4DE-7BC8-4155-BD9D-D68D31DF5F78}"/>
                  </a:ext>
                </a:extLst>
              </p:cNvPr>
              <p:cNvSpPr>
                <a:spLocks noChangeShapeType="1"/>
              </p:cNvSpPr>
              <p:nvPr/>
            </p:nvSpPr>
            <p:spPr bwMode="auto">
              <a:xfrm>
                <a:off x="1474" y="786"/>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0950" name="Group 41">
                <a:extLst>
                  <a:ext uri="{FF2B5EF4-FFF2-40B4-BE49-F238E27FC236}">
                    <a16:creationId xmlns:a16="http://schemas.microsoft.com/office/drawing/2014/main" id="{26518C53-8974-48ED-861F-FFC680AB5D3D}"/>
                  </a:ext>
                </a:extLst>
              </p:cNvPr>
              <p:cNvGrpSpPr>
                <a:grpSpLocks/>
              </p:cNvGrpSpPr>
              <p:nvPr/>
            </p:nvGrpSpPr>
            <p:grpSpPr bwMode="auto">
              <a:xfrm>
                <a:off x="344" y="1584"/>
                <a:ext cx="296" cy="60"/>
                <a:chOff x="0" y="0"/>
                <a:chExt cx="296" cy="60"/>
              </a:xfrm>
            </p:grpSpPr>
            <p:sp>
              <p:nvSpPr>
                <p:cNvPr id="5" name="Line 42">
                  <a:extLst>
                    <a:ext uri="{FF2B5EF4-FFF2-40B4-BE49-F238E27FC236}">
                      <a16:creationId xmlns:a16="http://schemas.microsoft.com/office/drawing/2014/main" id="{413469AF-16CA-4D5D-8606-C6E77952232A}"/>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3">
                  <a:extLst>
                    <a:ext uri="{FF2B5EF4-FFF2-40B4-BE49-F238E27FC236}">
                      <a16:creationId xmlns:a16="http://schemas.microsoft.com/office/drawing/2014/main" id="{FB85B7B8-1B42-4DD1-B0A1-C7674DC1097B}"/>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0951" name="Group 44">
                <a:extLst>
                  <a:ext uri="{FF2B5EF4-FFF2-40B4-BE49-F238E27FC236}">
                    <a16:creationId xmlns:a16="http://schemas.microsoft.com/office/drawing/2014/main" id="{186BA550-678E-4362-94D8-CE9C1619F332}"/>
                  </a:ext>
                </a:extLst>
              </p:cNvPr>
              <p:cNvGrpSpPr>
                <a:grpSpLocks/>
              </p:cNvGrpSpPr>
              <p:nvPr/>
            </p:nvGrpSpPr>
            <p:grpSpPr bwMode="auto">
              <a:xfrm>
                <a:off x="370" y="1038"/>
                <a:ext cx="240" cy="546"/>
                <a:chOff x="0" y="0"/>
                <a:chExt cx="240" cy="546"/>
              </a:xfrm>
            </p:grpSpPr>
            <p:sp>
              <p:nvSpPr>
                <p:cNvPr id="7" name="Line 45">
                  <a:extLst>
                    <a:ext uri="{FF2B5EF4-FFF2-40B4-BE49-F238E27FC236}">
                      <a16:creationId xmlns:a16="http://schemas.microsoft.com/office/drawing/2014/main" id="{A69C0461-6242-40B2-9F5B-AF25E387D0A3}"/>
                    </a:ext>
                  </a:extLst>
                </p:cNvPr>
                <p:cNvSpPr>
                  <a:spLocks noChangeShapeType="1"/>
                </p:cNvSpPr>
                <p:nvPr/>
              </p:nvSpPr>
              <p:spPr bwMode="auto">
                <a:xfrm>
                  <a:off x="120" y="35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Oval 46">
                  <a:extLst>
                    <a:ext uri="{FF2B5EF4-FFF2-40B4-BE49-F238E27FC236}">
                      <a16:creationId xmlns:a16="http://schemas.microsoft.com/office/drawing/2014/main" id="{A5AD8BC7-9037-46B0-820F-F6690E85723E}"/>
                    </a:ext>
                  </a:extLst>
                </p:cNvPr>
                <p:cNvSpPr>
                  <a:spLocks noChangeArrowheads="1"/>
                </p:cNvSpPr>
                <p:nvPr/>
              </p:nvSpPr>
              <p:spPr bwMode="auto">
                <a:xfrm>
                  <a:off x="0" y="126"/>
                  <a:ext cx="240" cy="240"/>
                </a:xfrm>
                <a:prstGeom prst="ellipse">
                  <a:avLst/>
                </a:prstGeom>
                <a:solidFill>
                  <a:srgbClr val="FFCC00"/>
                </a:solidFill>
                <a:ln w="28575">
                  <a:solidFill>
                    <a:srgbClr val="8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Line 47">
                  <a:extLst>
                    <a:ext uri="{FF2B5EF4-FFF2-40B4-BE49-F238E27FC236}">
                      <a16:creationId xmlns:a16="http://schemas.microsoft.com/office/drawing/2014/main" id="{3C48C68D-1B28-4F48-BFC3-A5403029375A}"/>
                    </a:ext>
                  </a:extLst>
                </p:cNvPr>
                <p:cNvSpPr>
                  <a:spLocks noChangeShapeType="1"/>
                </p:cNvSpPr>
                <p:nvPr/>
              </p:nvSpPr>
              <p:spPr bwMode="auto">
                <a:xfrm>
                  <a:off x="120" y="0"/>
                  <a:ext cx="0" cy="1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48">
                  <a:extLst>
                    <a:ext uri="{FF2B5EF4-FFF2-40B4-BE49-F238E27FC236}">
                      <a16:creationId xmlns:a16="http://schemas.microsoft.com/office/drawing/2014/main" id="{70DA3902-467A-4A30-A481-B6087973994F}"/>
                    </a:ext>
                  </a:extLst>
                </p:cNvPr>
                <p:cNvSpPr txBox="1">
                  <a:spLocks noChangeArrowheads="1"/>
                </p:cNvSpPr>
                <p:nvPr/>
              </p:nvSpPr>
              <p:spPr bwMode="auto">
                <a:xfrm>
                  <a:off x="0" y="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p>
              </p:txBody>
            </p:sp>
          </p:grpSp>
          <p:sp>
            <p:nvSpPr>
              <p:cNvPr id="80952" name="Text Box 49">
                <a:extLst>
                  <a:ext uri="{FF2B5EF4-FFF2-40B4-BE49-F238E27FC236}">
                    <a16:creationId xmlns:a16="http://schemas.microsoft.com/office/drawing/2014/main" id="{C9120619-0F2B-4985-977F-B8A1F0881796}"/>
                  </a:ext>
                </a:extLst>
              </p:cNvPr>
              <p:cNvSpPr txBox="1">
                <a:spLocks noChangeArrowheads="1"/>
              </p:cNvSpPr>
              <p:nvPr/>
            </p:nvSpPr>
            <p:spPr bwMode="auto">
              <a:xfrm>
                <a:off x="268" y="96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1">
                    <a:solidFill>
                      <a:srgbClr val="FF3300"/>
                    </a:solidFill>
                    <a:ea typeface="方正琥珀繁体" pitchFamily="2" charset="-122"/>
                  </a:rPr>
                  <a:t>+</a:t>
                </a:r>
              </a:p>
            </p:txBody>
          </p:sp>
          <p:sp>
            <p:nvSpPr>
              <p:cNvPr id="80953" name="Text Box 50">
                <a:extLst>
                  <a:ext uri="{FF2B5EF4-FFF2-40B4-BE49-F238E27FC236}">
                    <a16:creationId xmlns:a16="http://schemas.microsoft.com/office/drawing/2014/main" id="{DB849093-6C56-4B1B-BE9E-5890DE68D566}"/>
                  </a:ext>
                </a:extLst>
              </p:cNvPr>
              <p:cNvSpPr txBox="1">
                <a:spLocks noChangeArrowheads="1"/>
              </p:cNvSpPr>
              <p:nvPr/>
            </p:nvSpPr>
            <p:spPr bwMode="auto">
              <a:xfrm>
                <a:off x="310" y="127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ea typeface="方正琥珀繁体" pitchFamily="2" charset="-122"/>
                    <a:sym typeface="Symbol" panose="05050102010706020507" pitchFamily="18" charset="2"/>
                  </a:rPr>
                  <a:t></a:t>
                </a:r>
              </a:p>
            </p:txBody>
          </p:sp>
          <p:sp>
            <p:nvSpPr>
              <p:cNvPr id="80954" name="Text Box 51">
                <a:extLst>
                  <a:ext uri="{FF2B5EF4-FFF2-40B4-BE49-F238E27FC236}">
                    <a16:creationId xmlns:a16="http://schemas.microsoft.com/office/drawing/2014/main" id="{23E47EFF-99A9-4631-910C-995693CC7340}"/>
                  </a:ext>
                </a:extLst>
              </p:cNvPr>
              <p:cNvSpPr txBox="1">
                <a:spLocks noChangeArrowheads="1"/>
              </p:cNvSpPr>
              <p:nvPr/>
            </p:nvSpPr>
            <p:spPr bwMode="auto">
              <a:xfrm>
                <a:off x="136" y="108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ea typeface="方正琥珀繁体" pitchFamily="2" charset="-122"/>
                  </a:rPr>
                  <a:t>u</a:t>
                </a:r>
                <a:r>
                  <a:rPr lang="en-US" altLang="zh-CN" baseline="-25000">
                    <a:solidFill>
                      <a:srgbClr val="FF3300"/>
                    </a:solidFill>
                    <a:ea typeface="方正琥珀繁体" pitchFamily="2" charset="-122"/>
                  </a:rPr>
                  <a:t>I</a:t>
                </a:r>
              </a:p>
            </p:txBody>
          </p:sp>
          <p:sp>
            <p:nvSpPr>
              <p:cNvPr id="11" name="Text Box 52">
                <a:extLst>
                  <a:ext uri="{FF2B5EF4-FFF2-40B4-BE49-F238E27FC236}">
                    <a16:creationId xmlns:a16="http://schemas.microsoft.com/office/drawing/2014/main" id="{6D061D5B-47F2-49DF-8173-BD8EB2CACC24}"/>
                  </a:ext>
                </a:extLst>
              </p:cNvPr>
              <p:cNvSpPr txBox="1">
                <a:spLocks noChangeArrowheads="1"/>
              </p:cNvSpPr>
              <p:nvPr/>
            </p:nvSpPr>
            <p:spPr bwMode="auto">
              <a:xfrm>
                <a:off x="0" y="1476"/>
                <a:ext cx="4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GG</a:t>
                </a:r>
              </a:p>
            </p:txBody>
          </p:sp>
          <p:sp>
            <p:nvSpPr>
              <p:cNvPr id="12" name="Text Box 53">
                <a:extLst>
                  <a:ext uri="{FF2B5EF4-FFF2-40B4-BE49-F238E27FC236}">
                    <a16:creationId xmlns:a16="http://schemas.microsoft.com/office/drawing/2014/main" id="{8352382B-74DD-4957-9769-7A88F7DF657C}"/>
                  </a:ext>
                </a:extLst>
              </p:cNvPr>
              <p:cNvSpPr txBox="1">
                <a:spLocks noChangeArrowheads="1"/>
              </p:cNvSpPr>
              <p:nvPr/>
            </p:nvSpPr>
            <p:spPr bwMode="auto">
              <a:xfrm>
                <a:off x="788" y="708"/>
                <a:ext cx="3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G</a:t>
                </a:r>
                <a:endParaRPr lang="en-US" altLang="zh-CN">
                  <a:solidFill>
                    <a:srgbClr val="0000FF"/>
                  </a:solidFill>
                </a:endParaRPr>
              </a:p>
            </p:txBody>
          </p:sp>
          <p:sp>
            <p:nvSpPr>
              <p:cNvPr id="13" name="Text Box 54">
                <a:extLst>
                  <a:ext uri="{FF2B5EF4-FFF2-40B4-BE49-F238E27FC236}">
                    <a16:creationId xmlns:a16="http://schemas.microsoft.com/office/drawing/2014/main" id="{3A360325-FC78-403F-BCEB-0FF2EE2C754D}"/>
                  </a:ext>
                </a:extLst>
              </p:cNvPr>
              <p:cNvSpPr txBox="1">
                <a:spLocks noChangeArrowheads="1"/>
              </p:cNvSpPr>
              <p:nvPr/>
            </p:nvSpPr>
            <p:spPr bwMode="auto">
              <a:xfrm>
                <a:off x="1708" y="125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14" name="Text Box 55">
                <a:extLst>
                  <a:ext uri="{FF2B5EF4-FFF2-40B4-BE49-F238E27FC236}">
                    <a16:creationId xmlns:a16="http://schemas.microsoft.com/office/drawing/2014/main" id="{F315966A-5415-488D-B3B3-A9AB0C94F6D8}"/>
                  </a:ext>
                </a:extLst>
              </p:cNvPr>
              <p:cNvSpPr txBox="1">
                <a:spLocks noChangeArrowheads="1"/>
              </p:cNvSpPr>
              <p:nvPr/>
            </p:nvSpPr>
            <p:spPr bwMode="auto">
              <a:xfrm>
                <a:off x="1708" y="58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15" name="Text Box 56">
                <a:extLst>
                  <a:ext uri="{FF2B5EF4-FFF2-40B4-BE49-F238E27FC236}">
                    <a16:creationId xmlns:a16="http://schemas.microsoft.com/office/drawing/2014/main" id="{7FEC9F5C-70CA-42C0-B33F-E4E67AD200C4}"/>
                  </a:ext>
                </a:extLst>
              </p:cNvPr>
              <p:cNvSpPr txBox="1">
                <a:spLocks noChangeArrowheads="1"/>
              </p:cNvSpPr>
              <p:nvPr/>
            </p:nvSpPr>
            <p:spPr bwMode="auto">
              <a:xfrm>
                <a:off x="1240" y="82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16" name="Text Box 57">
                <a:extLst>
                  <a:ext uri="{FF2B5EF4-FFF2-40B4-BE49-F238E27FC236}">
                    <a16:creationId xmlns:a16="http://schemas.microsoft.com/office/drawing/2014/main" id="{143D5807-F2FB-4F1E-84D4-3B896F6BABE3}"/>
                  </a:ext>
                </a:extLst>
              </p:cNvPr>
              <p:cNvSpPr txBox="1">
                <a:spLocks noChangeArrowheads="1"/>
              </p:cNvSpPr>
              <p:nvPr/>
            </p:nvSpPr>
            <p:spPr bwMode="auto">
              <a:xfrm>
                <a:off x="1766" y="138"/>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D</a:t>
                </a:r>
                <a:endParaRPr lang="en-US" altLang="zh-CN">
                  <a:solidFill>
                    <a:srgbClr val="0000FF"/>
                  </a:solidFill>
                </a:endParaRPr>
              </a:p>
            </p:txBody>
          </p:sp>
        </p:grpSp>
        <p:sp>
          <p:nvSpPr>
            <p:cNvPr id="80917" name="Text Box 58">
              <a:extLst>
                <a:ext uri="{FF2B5EF4-FFF2-40B4-BE49-F238E27FC236}">
                  <a16:creationId xmlns:a16="http://schemas.microsoft.com/office/drawing/2014/main" id="{3E539A00-098E-4345-B084-7AC42CC2E001}"/>
                </a:ext>
              </a:extLst>
            </p:cNvPr>
            <p:cNvSpPr txBox="1">
              <a:spLocks noChangeArrowheads="1"/>
            </p:cNvSpPr>
            <p:nvPr/>
          </p:nvSpPr>
          <p:spPr bwMode="auto">
            <a:xfrm>
              <a:off x="172" y="2118"/>
              <a:ext cx="31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基本共源放大电路</a:t>
              </a:r>
            </a:p>
          </p:txBody>
        </p:sp>
      </p:grpSp>
      <p:sp>
        <p:nvSpPr>
          <p:cNvPr id="80955" name="Text Box 59">
            <a:extLst>
              <a:ext uri="{FF2B5EF4-FFF2-40B4-BE49-F238E27FC236}">
                <a16:creationId xmlns:a16="http://schemas.microsoft.com/office/drawing/2014/main" id="{FA7C2262-857F-475E-B4D0-CF5F22CBF1D9}"/>
              </a:ext>
            </a:extLst>
          </p:cNvPr>
          <p:cNvSpPr txBox="1">
            <a:spLocks noChangeArrowheads="1"/>
          </p:cNvSpPr>
          <p:nvPr/>
        </p:nvSpPr>
        <p:spPr bwMode="auto">
          <a:xfrm>
            <a:off x="457200" y="1473200"/>
            <a:ext cx="1981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zh-CN" altLang="en-US" sz="2600"/>
              <a:t>两种方法</a:t>
            </a:r>
          </a:p>
        </p:txBody>
      </p:sp>
      <p:sp>
        <p:nvSpPr>
          <p:cNvPr id="80956" name="AutoShape 60">
            <a:extLst>
              <a:ext uri="{FF2B5EF4-FFF2-40B4-BE49-F238E27FC236}">
                <a16:creationId xmlns:a16="http://schemas.microsoft.com/office/drawing/2014/main" id="{2A2E632A-0D52-46AB-BF7E-2BB4474A8FD5}"/>
              </a:ext>
            </a:extLst>
          </p:cNvPr>
          <p:cNvSpPr>
            <a:spLocks/>
          </p:cNvSpPr>
          <p:nvPr/>
        </p:nvSpPr>
        <p:spPr bwMode="auto">
          <a:xfrm>
            <a:off x="2438400" y="1295400"/>
            <a:ext cx="228600" cy="838200"/>
          </a:xfrm>
          <a:prstGeom prst="leftBrace">
            <a:avLst>
              <a:gd name="adj1" fmla="val 30556"/>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57" name="Text Box 61">
            <a:extLst>
              <a:ext uri="{FF2B5EF4-FFF2-40B4-BE49-F238E27FC236}">
                <a16:creationId xmlns:a16="http://schemas.microsoft.com/office/drawing/2014/main" id="{7B293528-093B-4C87-997C-CC18D376FBFE}"/>
              </a:ext>
            </a:extLst>
          </p:cNvPr>
          <p:cNvSpPr txBox="1">
            <a:spLocks noChangeArrowheads="1"/>
          </p:cNvSpPr>
          <p:nvPr/>
        </p:nvSpPr>
        <p:spPr bwMode="auto">
          <a:xfrm>
            <a:off x="2667000" y="118745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近似估算法</a:t>
            </a:r>
          </a:p>
        </p:txBody>
      </p:sp>
      <p:sp>
        <p:nvSpPr>
          <p:cNvPr id="80958" name="Text Box 62">
            <a:extLst>
              <a:ext uri="{FF2B5EF4-FFF2-40B4-BE49-F238E27FC236}">
                <a16:creationId xmlns:a16="http://schemas.microsoft.com/office/drawing/2014/main" id="{1A1530B8-B17D-4C6A-9E72-89126E9ED58D}"/>
              </a:ext>
            </a:extLst>
          </p:cNvPr>
          <p:cNvSpPr txBox="1">
            <a:spLocks noChangeArrowheads="1"/>
          </p:cNvSpPr>
          <p:nvPr/>
        </p:nvSpPr>
        <p:spPr bwMode="auto">
          <a:xfrm>
            <a:off x="2667000" y="1720850"/>
            <a:ext cx="1905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图解法 </a:t>
            </a:r>
          </a:p>
        </p:txBody>
      </p:sp>
      <p:sp>
        <p:nvSpPr>
          <p:cNvPr id="80959" name="Text Box 63">
            <a:extLst>
              <a:ext uri="{FF2B5EF4-FFF2-40B4-BE49-F238E27FC236}">
                <a16:creationId xmlns:a16="http://schemas.microsoft.com/office/drawing/2014/main" id="{E5B74D34-8F8B-4BD4-B1B8-018AF9BAD4DD}"/>
              </a:ext>
            </a:extLst>
          </p:cNvPr>
          <p:cNvSpPr txBox="1">
            <a:spLocks noChangeArrowheads="1"/>
          </p:cNvSpPr>
          <p:nvPr/>
        </p:nvSpPr>
        <p:spPr bwMode="auto">
          <a:xfrm>
            <a:off x="838200" y="228600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latin typeface="宋体" panose="02010600030101010101" pitchFamily="2" charset="-122"/>
              </a:rPr>
              <a:t>(</a:t>
            </a:r>
            <a:r>
              <a:rPr lang="zh-CN" altLang="en-US" sz="2600">
                <a:solidFill>
                  <a:srgbClr val="9900FF"/>
                </a:solidFill>
              </a:rPr>
              <a:t>一</a:t>
            </a:r>
            <a:r>
              <a:rPr lang="zh-CN" altLang="en-US" sz="2600">
                <a:solidFill>
                  <a:srgbClr val="9900FF"/>
                </a:solidFill>
                <a:latin typeface="宋体" panose="02010600030101010101" pitchFamily="2" charset="-122"/>
              </a:rPr>
              <a:t>)</a:t>
            </a:r>
            <a:r>
              <a:rPr lang="zh-CN" altLang="en-US" sz="2600">
                <a:solidFill>
                  <a:srgbClr val="9900FF"/>
                </a:solidFill>
              </a:rPr>
              <a:t> 近似估算法</a:t>
            </a:r>
          </a:p>
        </p:txBody>
      </p:sp>
      <p:sp>
        <p:nvSpPr>
          <p:cNvPr id="80960" name="Text Box 64">
            <a:extLst>
              <a:ext uri="{FF2B5EF4-FFF2-40B4-BE49-F238E27FC236}">
                <a16:creationId xmlns:a16="http://schemas.microsoft.com/office/drawing/2014/main" id="{C0EC884F-6A05-4949-9B30-47E40035E6C4}"/>
              </a:ext>
            </a:extLst>
          </p:cNvPr>
          <p:cNvSpPr txBox="1">
            <a:spLocks noChangeArrowheads="1"/>
          </p:cNvSpPr>
          <p:nvPr/>
        </p:nvSpPr>
        <p:spPr bwMode="auto">
          <a:xfrm>
            <a:off x="228600" y="2667000"/>
            <a:ext cx="35052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600"/>
              <a:t>　　</a:t>
            </a:r>
            <a:r>
              <a:rPr lang="en-US" altLang="zh-CN" sz="2600"/>
              <a:t>MOS </a:t>
            </a:r>
            <a:r>
              <a:rPr lang="zh-CN" altLang="en-US" sz="2600"/>
              <a:t>管栅极电流为零，当 </a:t>
            </a:r>
            <a:r>
              <a:rPr lang="en-US" altLang="zh-CN" sz="2600" i="1"/>
              <a:t>u</a:t>
            </a:r>
            <a:r>
              <a:rPr lang="en-US" altLang="zh-CN" sz="2600" baseline="-25000"/>
              <a:t>I</a:t>
            </a:r>
            <a:r>
              <a:rPr lang="en-US" altLang="zh-CN" sz="2600"/>
              <a:t> = 0 </a:t>
            </a:r>
            <a:r>
              <a:rPr lang="zh-CN" altLang="en-US" sz="2600"/>
              <a:t>时</a:t>
            </a:r>
          </a:p>
        </p:txBody>
      </p:sp>
      <p:sp>
        <p:nvSpPr>
          <p:cNvPr id="80961" name="Text Box 65">
            <a:extLst>
              <a:ext uri="{FF2B5EF4-FFF2-40B4-BE49-F238E27FC236}">
                <a16:creationId xmlns:a16="http://schemas.microsoft.com/office/drawing/2014/main" id="{1A47C08C-ED09-4EB1-8AA6-289E727C62E5}"/>
              </a:ext>
            </a:extLst>
          </p:cNvPr>
          <p:cNvSpPr txBox="1">
            <a:spLocks noChangeArrowheads="1"/>
          </p:cNvSpPr>
          <p:nvPr/>
        </p:nvSpPr>
        <p:spPr bwMode="auto">
          <a:xfrm>
            <a:off x="990600" y="36576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600" i="1">
                <a:solidFill>
                  <a:srgbClr val="FF3300"/>
                </a:solidFill>
              </a:rPr>
              <a:t>U</a:t>
            </a:r>
            <a:r>
              <a:rPr lang="en-US" altLang="zh-CN" sz="2600" baseline="-25000">
                <a:solidFill>
                  <a:srgbClr val="FF3300"/>
                </a:solidFill>
              </a:rPr>
              <a:t>GSQ</a:t>
            </a:r>
            <a:r>
              <a:rPr lang="en-US" altLang="zh-CN" sz="2600">
                <a:solidFill>
                  <a:srgbClr val="FF3300"/>
                </a:solidFill>
              </a:rPr>
              <a:t> = </a:t>
            </a:r>
            <a:r>
              <a:rPr lang="en-US" altLang="zh-CN" sz="2600" i="1">
                <a:solidFill>
                  <a:srgbClr val="FF3300"/>
                </a:solidFill>
              </a:rPr>
              <a:t>V</a:t>
            </a:r>
            <a:r>
              <a:rPr lang="en-US" altLang="zh-CN" sz="2600" baseline="-25000">
                <a:solidFill>
                  <a:srgbClr val="FF3300"/>
                </a:solidFill>
              </a:rPr>
              <a:t>GG</a:t>
            </a:r>
          </a:p>
        </p:txBody>
      </p:sp>
      <p:sp>
        <p:nvSpPr>
          <p:cNvPr id="80962" name="Text Box 66">
            <a:extLst>
              <a:ext uri="{FF2B5EF4-FFF2-40B4-BE49-F238E27FC236}">
                <a16:creationId xmlns:a16="http://schemas.microsoft.com/office/drawing/2014/main" id="{F4ECBCB5-9CA3-406F-A7A1-1BBA03618B61}"/>
              </a:ext>
            </a:extLst>
          </p:cNvPr>
          <p:cNvSpPr txBox="1">
            <a:spLocks noChangeArrowheads="1"/>
          </p:cNvSpPr>
          <p:nvPr/>
        </p:nvSpPr>
        <p:spPr bwMode="auto">
          <a:xfrm>
            <a:off x="304800" y="4191000"/>
            <a:ext cx="426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而 </a:t>
            </a:r>
            <a:r>
              <a:rPr lang="en-US" altLang="zh-CN" sz="2600" i="1"/>
              <a:t>i</a:t>
            </a:r>
            <a:r>
              <a:rPr lang="en-US" altLang="zh-CN" sz="2600" baseline="-25000"/>
              <a:t>D</a:t>
            </a:r>
            <a:r>
              <a:rPr lang="en-US" altLang="zh-CN" sz="2600"/>
              <a:t> </a:t>
            </a:r>
            <a:r>
              <a:rPr lang="zh-CN" altLang="en-US" sz="2600"/>
              <a:t>与 </a:t>
            </a:r>
            <a:r>
              <a:rPr lang="en-US" altLang="zh-CN" sz="2600" i="1"/>
              <a:t>u</a:t>
            </a:r>
            <a:r>
              <a:rPr lang="en-US" altLang="zh-CN" sz="2600" baseline="-25000"/>
              <a:t>GS</a:t>
            </a:r>
            <a:r>
              <a:rPr lang="en-US" altLang="zh-CN" sz="2600"/>
              <a:t> </a:t>
            </a:r>
            <a:r>
              <a:rPr lang="zh-CN" altLang="en-US" sz="2600"/>
              <a:t>之间近似满足</a:t>
            </a:r>
          </a:p>
        </p:txBody>
      </p:sp>
      <p:graphicFrame>
        <p:nvGraphicFramePr>
          <p:cNvPr id="80963" name="Object 67">
            <a:extLst>
              <a:ext uri="{FF2B5EF4-FFF2-40B4-BE49-F238E27FC236}">
                <a16:creationId xmlns:a16="http://schemas.microsoft.com/office/drawing/2014/main" id="{10B64925-8D0C-4099-95D1-62C0AF69497F}"/>
              </a:ext>
            </a:extLst>
          </p:cNvPr>
          <p:cNvGraphicFramePr>
            <a:graphicFrameLocks noChangeAspect="1"/>
          </p:cNvGraphicFramePr>
          <p:nvPr/>
        </p:nvGraphicFramePr>
        <p:xfrm>
          <a:off x="990600" y="4572000"/>
          <a:ext cx="2743200" cy="1003300"/>
        </p:xfrm>
        <a:graphic>
          <a:graphicData uri="http://schemas.openxmlformats.org/presentationml/2006/ole">
            <mc:AlternateContent xmlns:mc="http://schemas.openxmlformats.org/markup-compatibility/2006">
              <mc:Choice xmlns:v="urn:schemas-microsoft-com:vml" Requires="v">
                <p:oleObj spid="_x0000_s80971" r:id="rId3" imgW="1044119" imgH="381995" progId="Equation.3">
                  <p:embed/>
                </p:oleObj>
              </mc:Choice>
              <mc:Fallback>
                <p:oleObj r:id="rId3" imgW="1044119" imgH="381995"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572000"/>
                        <a:ext cx="2743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64" name="Text Box 68">
            <a:extLst>
              <a:ext uri="{FF2B5EF4-FFF2-40B4-BE49-F238E27FC236}">
                <a16:creationId xmlns:a16="http://schemas.microsoft.com/office/drawing/2014/main" id="{EB11C1B5-664C-4482-A3ED-BFF00E44B56A}"/>
              </a:ext>
            </a:extLst>
          </p:cNvPr>
          <p:cNvSpPr txBox="1">
            <a:spLocks noChangeArrowheads="1"/>
          </p:cNvSpPr>
          <p:nvPr/>
        </p:nvSpPr>
        <p:spPr bwMode="auto">
          <a:xfrm>
            <a:off x="1295400" y="5486400"/>
            <a:ext cx="2133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latin typeface="宋体" panose="02010600030101010101" pitchFamily="2" charset="-122"/>
              </a:rPr>
              <a:t>(</a:t>
            </a:r>
            <a:r>
              <a:rPr lang="zh-CN" altLang="en-US" sz="2600"/>
              <a:t>当 </a:t>
            </a:r>
            <a:r>
              <a:rPr lang="en-US" altLang="zh-CN" sz="2600" i="1"/>
              <a:t>u</a:t>
            </a:r>
            <a:r>
              <a:rPr lang="en-US" altLang="zh-CN" sz="2600" baseline="-25000"/>
              <a:t>GS</a:t>
            </a:r>
            <a:r>
              <a:rPr lang="en-US" altLang="zh-CN" sz="2600"/>
              <a:t> &gt; </a:t>
            </a:r>
            <a:r>
              <a:rPr lang="en-US" altLang="zh-CN" sz="2600" i="1"/>
              <a:t>U</a:t>
            </a:r>
            <a:r>
              <a:rPr lang="en-US" altLang="zh-CN" sz="2600" baseline="-25000"/>
              <a:t>T</a:t>
            </a:r>
            <a:r>
              <a:rPr lang="en-US" altLang="zh-CN" sz="2600">
                <a:latin typeface="宋体" panose="02010600030101010101" pitchFamily="2" charset="-122"/>
              </a:rPr>
              <a:t>)</a:t>
            </a:r>
          </a:p>
        </p:txBody>
      </p:sp>
      <p:sp>
        <p:nvSpPr>
          <p:cNvPr id="80965" name="Line 69">
            <a:extLst>
              <a:ext uri="{FF2B5EF4-FFF2-40B4-BE49-F238E27FC236}">
                <a16:creationId xmlns:a16="http://schemas.microsoft.com/office/drawing/2014/main" id="{A46A0BC0-E44F-4C9B-AC1E-0F93410CDB8B}"/>
              </a:ext>
            </a:extLst>
          </p:cNvPr>
          <p:cNvSpPr>
            <a:spLocks noChangeShapeType="1"/>
          </p:cNvSpPr>
          <p:nvPr/>
        </p:nvSpPr>
        <p:spPr bwMode="auto">
          <a:xfrm>
            <a:off x="4648200" y="4114800"/>
            <a:ext cx="0" cy="2286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6" name="Text Box 70">
            <a:extLst>
              <a:ext uri="{FF2B5EF4-FFF2-40B4-BE49-F238E27FC236}">
                <a16:creationId xmlns:a16="http://schemas.microsoft.com/office/drawing/2014/main" id="{CC81E9AD-93B7-4AB1-90DF-FBC6DE1F8EE0}"/>
              </a:ext>
            </a:extLst>
          </p:cNvPr>
          <p:cNvSpPr txBox="1">
            <a:spLocks noChangeArrowheads="1"/>
          </p:cNvSpPr>
          <p:nvPr/>
        </p:nvSpPr>
        <p:spPr bwMode="auto">
          <a:xfrm>
            <a:off x="228600" y="5943600"/>
            <a:ext cx="4572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式中</a:t>
            </a:r>
            <a:r>
              <a:rPr lang="zh-CN" altLang="en-US" sz="2600" i="1"/>
              <a:t> </a:t>
            </a:r>
            <a:r>
              <a:rPr lang="en-US" altLang="zh-CN" sz="2600" i="1"/>
              <a:t>I</a:t>
            </a:r>
            <a:r>
              <a:rPr lang="en-US" altLang="zh-CN" sz="2600" baseline="-25000"/>
              <a:t>DO </a:t>
            </a:r>
            <a:r>
              <a:rPr lang="zh-CN" altLang="en-US" sz="2600"/>
              <a:t>为 </a:t>
            </a:r>
            <a:r>
              <a:rPr lang="en-US" altLang="zh-CN" sz="2600" i="1"/>
              <a:t>u</a:t>
            </a:r>
            <a:r>
              <a:rPr lang="en-US" altLang="zh-CN" sz="2600" baseline="-25000"/>
              <a:t>GS</a:t>
            </a:r>
            <a:r>
              <a:rPr lang="en-US" altLang="zh-CN" sz="2600"/>
              <a:t> = 2</a:t>
            </a:r>
            <a:r>
              <a:rPr lang="en-US" altLang="zh-CN" sz="2600" i="1"/>
              <a:t>U</a:t>
            </a:r>
            <a:r>
              <a:rPr lang="en-US" altLang="zh-CN" sz="2600" baseline="-25000"/>
              <a:t>T </a:t>
            </a:r>
            <a:r>
              <a:rPr lang="zh-CN" altLang="en-US" sz="2600"/>
              <a:t>时的值。</a:t>
            </a:r>
          </a:p>
        </p:txBody>
      </p:sp>
      <p:graphicFrame>
        <p:nvGraphicFramePr>
          <p:cNvPr id="80967" name="Object 71">
            <a:extLst>
              <a:ext uri="{FF2B5EF4-FFF2-40B4-BE49-F238E27FC236}">
                <a16:creationId xmlns:a16="http://schemas.microsoft.com/office/drawing/2014/main" id="{D0109520-E730-4C96-B601-A9D27497EB7D}"/>
              </a:ext>
            </a:extLst>
          </p:cNvPr>
          <p:cNvGraphicFramePr>
            <a:graphicFrameLocks noChangeAspect="1"/>
          </p:cNvGraphicFramePr>
          <p:nvPr/>
        </p:nvGraphicFramePr>
        <p:xfrm>
          <a:off x="5334000" y="4968875"/>
          <a:ext cx="3048000" cy="974725"/>
        </p:xfrm>
        <a:graphic>
          <a:graphicData uri="http://schemas.openxmlformats.org/presentationml/2006/ole">
            <mc:AlternateContent xmlns:mc="http://schemas.openxmlformats.org/markup-compatibility/2006">
              <mc:Choice xmlns:v="urn:schemas-microsoft-com:vml" Requires="v">
                <p:oleObj spid="_x0000_s80972" r:id="rId5" imgW="1235116" imgH="394728" progId="Equation.3">
                  <p:embed/>
                </p:oleObj>
              </mc:Choice>
              <mc:Fallback>
                <p:oleObj r:id="rId5" imgW="1235116" imgH="394728" progId="Equation.3">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968875"/>
                        <a:ext cx="30480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68" name="Object 72">
            <a:extLst>
              <a:ext uri="{FF2B5EF4-FFF2-40B4-BE49-F238E27FC236}">
                <a16:creationId xmlns:a16="http://schemas.microsoft.com/office/drawing/2014/main" id="{606BCC91-44D8-4CCB-BB4D-F6B6F0725C90}"/>
              </a:ext>
            </a:extLst>
          </p:cNvPr>
          <p:cNvGraphicFramePr>
            <a:graphicFrameLocks noChangeAspect="1"/>
          </p:cNvGraphicFramePr>
          <p:nvPr/>
        </p:nvGraphicFramePr>
        <p:xfrm>
          <a:off x="5257800" y="5837238"/>
          <a:ext cx="2971800" cy="563562"/>
        </p:xfrm>
        <a:graphic>
          <a:graphicData uri="http://schemas.openxmlformats.org/presentationml/2006/ole">
            <mc:AlternateContent xmlns:mc="http://schemas.openxmlformats.org/markup-compatibility/2006">
              <mc:Choice xmlns:v="urn:schemas-microsoft-com:vml" Requires="v">
                <p:oleObj spid="_x0000_s80973" r:id="rId7" imgW="1144988" imgH="216275" progId="Equation.3">
                  <p:embed/>
                </p:oleObj>
              </mc:Choice>
              <mc:Fallback>
                <p:oleObj r:id="rId7" imgW="1144988" imgH="216275" progId="Equation.3">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837238"/>
                        <a:ext cx="2971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69" name="Text Box 73">
            <a:extLst>
              <a:ext uri="{FF2B5EF4-FFF2-40B4-BE49-F238E27FC236}">
                <a16:creationId xmlns:a16="http://schemas.microsoft.com/office/drawing/2014/main" id="{8008F5AB-66A9-4F6E-B279-C74E80A9920D}"/>
              </a:ext>
            </a:extLst>
          </p:cNvPr>
          <p:cNvSpPr txBox="1">
            <a:spLocks noChangeArrowheads="1"/>
          </p:cNvSpPr>
          <p:nvPr/>
        </p:nvSpPr>
        <p:spPr bwMode="auto">
          <a:xfrm>
            <a:off x="4800600" y="4540250"/>
            <a:ext cx="312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则静态漏极电流为</a:t>
            </a:r>
          </a:p>
        </p:txBody>
      </p:sp>
      <p:sp>
        <p:nvSpPr>
          <p:cNvPr id="80915" name="Rectangle 74">
            <a:extLst>
              <a:ext uri="{FF2B5EF4-FFF2-40B4-BE49-F238E27FC236}">
                <a16:creationId xmlns:a16="http://schemas.microsoft.com/office/drawing/2014/main" id="{F8858291-D987-426C-ADE5-58D323993CD8}"/>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dissolve">
                                      <p:cBhvr>
                                        <p:cTn id="7" dur="500"/>
                                        <p:tgtEl>
                                          <p:spTgt spid="80898"/>
                                        </p:tgtEl>
                                      </p:cBhvr>
                                    </p:animEffect>
                                  </p:childTnLst>
                                </p:cTn>
                              </p:par>
                            </p:childTnLst>
                          </p:cTn>
                        </p:par>
                        <p:par>
                          <p:cTn id="8" fill="hold" nodeType="afterGroup">
                            <p:stCondLst>
                              <p:cond delay="500"/>
                            </p:stCondLst>
                            <p:childTnLst>
                              <p:par>
                                <p:cTn id="9" presetID="23" presetClass="entr" presetSubtype="16" fill="hold" nodeType="afterEffect">
                                  <p:stCondLst>
                                    <p:cond delay="1000"/>
                                  </p:stCondLst>
                                  <p:childTnLst>
                                    <p:set>
                                      <p:cBhvr>
                                        <p:cTn id="10" dur="1" fill="hold">
                                          <p:stCondLst>
                                            <p:cond delay="0"/>
                                          </p:stCondLst>
                                        </p:cTn>
                                        <p:tgtEl>
                                          <p:spTgt spid="80899"/>
                                        </p:tgtEl>
                                        <p:attrNameLst>
                                          <p:attrName>style.visibility</p:attrName>
                                        </p:attrNameLst>
                                      </p:cBhvr>
                                      <p:to>
                                        <p:strVal val="visible"/>
                                      </p:to>
                                    </p:set>
                                    <p:anim calcmode="lin" valueType="num">
                                      <p:cBhvr>
                                        <p:cTn id="11" dur="500" fill="hold"/>
                                        <p:tgtEl>
                                          <p:spTgt spid="80899"/>
                                        </p:tgtEl>
                                        <p:attrNameLst>
                                          <p:attrName>ppt_w</p:attrName>
                                        </p:attrNameLst>
                                      </p:cBhvr>
                                      <p:tavLst>
                                        <p:tav tm="0">
                                          <p:val>
                                            <p:fltVal val="0"/>
                                          </p:val>
                                        </p:tav>
                                        <p:tav tm="100000">
                                          <p:val>
                                            <p:strVal val="#ppt_w"/>
                                          </p:val>
                                        </p:tav>
                                      </p:tavLst>
                                    </p:anim>
                                    <p:anim calcmode="lin" valueType="num">
                                      <p:cBhvr>
                                        <p:cTn id="12" dur="500" fill="hold"/>
                                        <p:tgtEl>
                                          <p:spTgt spid="8089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955"/>
                                        </p:tgtEl>
                                        <p:attrNameLst>
                                          <p:attrName>style.visibility</p:attrName>
                                        </p:attrNameLst>
                                      </p:cBhvr>
                                      <p:to>
                                        <p:strVal val="visible"/>
                                      </p:to>
                                    </p:set>
                                    <p:animEffect transition="in" filter="dissolve">
                                      <p:cBhvr>
                                        <p:cTn id="17" dur="500"/>
                                        <p:tgtEl>
                                          <p:spTgt spid="80955"/>
                                        </p:tgtEl>
                                      </p:cBhvr>
                                    </p:animEffect>
                                  </p:childTnLst>
                                </p:cTn>
                              </p:par>
                            </p:childTnLst>
                          </p:cTn>
                        </p:par>
                        <p:par>
                          <p:cTn id="18" fill="hold" nodeType="afterGroup">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80956"/>
                                        </p:tgtEl>
                                        <p:attrNameLst>
                                          <p:attrName>style.visibility</p:attrName>
                                        </p:attrNameLst>
                                      </p:cBhvr>
                                      <p:to>
                                        <p:strVal val="visible"/>
                                      </p:to>
                                    </p:set>
                                    <p:animEffect transition="in" filter="dissolve">
                                      <p:cBhvr>
                                        <p:cTn id="21" dur="500"/>
                                        <p:tgtEl>
                                          <p:spTgt spid="809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0957"/>
                                        </p:tgtEl>
                                        <p:attrNameLst>
                                          <p:attrName>style.visibility</p:attrName>
                                        </p:attrNameLst>
                                      </p:cBhvr>
                                      <p:to>
                                        <p:strVal val="visible"/>
                                      </p:to>
                                    </p:set>
                                    <p:animEffect transition="in" filter="wipe(left)">
                                      <p:cBhvr>
                                        <p:cTn id="26" dur="500"/>
                                        <p:tgtEl>
                                          <p:spTgt spid="809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0958"/>
                                        </p:tgtEl>
                                        <p:attrNameLst>
                                          <p:attrName>style.visibility</p:attrName>
                                        </p:attrNameLst>
                                      </p:cBhvr>
                                      <p:to>
                                        <p:strVal val="visible"/>
                                      </p:to>
                                    </p:set>
                                    <p:animEffect transition="in" filter="wipe(left)">
                                      <p:cBhvr>
                                        <p:cTn id="31" dur="500"/>
                                        <p:tgtEl>
                                          <p:spTgt spid="809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0959"/>
                                        </p:tgtEl>
                                        <p:attrNameLst>
                                          <p:attrName>style.visibility</p:attrName>
                                        </p:attrNameLst>
                                      </p:cBhvr>
                                      <p:to>
                                        <p:strVal val="visible"/>
                                      </p:to>
                                    </p:set>
                                    <p:animEffect transition="in" filter="dissolve">
                                      <p:cBhvr>
                                        <p:cTn id="36" dur="500"/>
                                        <p:tgtEl>
                                          <p:spTgt spid="8095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0960"/>
                                        </p:tgtEl>
                                        <p:attrNameLst>
                                          <p:attrName>style.visibility</p:attrName>
                                        </p:attrNameLst>
                                      </p:cBhvr>
                                      <p:to>
                                        <p:strVal val="visible"/>
                                      </p:to>
                                    </p:set>
                                    <p:animEffect transition="in" filter="wipe(up)">
                                      <p:cBhvr>
                                        <p:cTn id="41" dur="500"/>
                                        <p:tgtEl>
                                          <p:spTgt spid="809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0961"/>
                                        </p:tgtEl>
                                        <p:attrNameLst>
                                          <p:attrName>style.visibility</p:attrName>
                                        </p:attrNameLst>
                                      </p:cBhvr>
                                      <p:to>
                                        <p:strVal val="visible"/>
                                      </p:to>
                                    </p:set>
                                    <p:animEffect transition="in" filter="wipe(left)">
                                      <p:cBhvr>
                                        <p:cTn id="46" dur="500"/>
                                        <p:tgtEl>
                                          <p:spTgt spid="8096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0962"/>
                                        </p:tgtEl>
                                        <p:attrNameLst>
                                          <p:attrName>style.visibility</p:attrName>
                                        </p:attrNameLst>
                                      </p:cBhvr>
                                      <p:to>
                                        <p:strVal val="visible"/>
                                      </p:to>
                                    </p:set>
                                    <p:animEffect transition="in" filter="wipe(left)">
                                      <p:cBhvr>
                                        <p:cTn id="51" dur="500"/>
                                        <p:tgtEl>
                                          <p:spTgt spid="809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0963"/>
                                        </p:tgtEl>
                                        <p:attrNameLst>
                                          <p:attrName>style.visibility</p:attrName>
                                        </p:attrNameLst>
                                      </p:cBhvr>
                                      <p:to>
                                        <p:strVal val="visible"/>
                                      </p:to>
                                    </p:set>
                                    <p:animEffect transition="in" filter="wipe(left)">
                                      <p:cBhvr>
                                        <p:cTn id="56" dur="500"/>
                                        <p:tgtEl>
                                          <p:spTgt spid="80963"/>
                                        </p:tgtEl>
                                      </p:cBhvr>
                                    </p:animEffect>
                                  </p:childTnLst>
                                </p:cTn>
                              </p:par>
                            </p:childTnLst>
                          </p:cTn>
                        </p:par>
                        <p:par>
                          <p:cTn id="57" fill="hold" nodeType="afterGroup">
                            <p:stCondLst>
                              <p:cond delay="500"/>
                            </p:stCondLst>
                            <p:childTnLst>
                              <p:par>
                                <p:cTn id="58" presetID="9" presetClass="entr" presetSubtype="0" fill="hold" grpId="0" nodeType="afterEffect">
                                  <p:stCondLst>
                                    <p:cond delay="2000"/>
                                  </p:stCondLst>
                                  <p:childTnLst>
                                    <p:set>
                                      <p:cBhvr>
                                        <p:cTn id="59" dur="1" fill="hold">
                                          <p:stCondLst>
                                            <p:cond delay="0"/>
                                          </p:stCondLst>
                                        </p:cTn>
                                        <p:tgtEl>
                                          <p:spTgt spid="80964"/>
                                        </p:tgtEl>
                                        <p:attrNameLst>
                                          <p:attrName>style.visibility</p:attrName>
                                        </p:attrNameLst>
                                      </p:cBhvr>
                                      <p:to>
                                        <p:strVal val="visible"/>
                                      </p:to>
                                    </p:set>
                                    <p:animEffect transition="in" filter="dissolve">
                                      <p:cBhvr>
                                        <p:cTn id="60" dur="500"/>
                                        <p:tgtEl>
                                          <p:spTgt spid="80964"/>
                                        </p:tgtEl>
                                      </p:cBhvr>
                                    </p:animEffect>
                                  </p:childTnLst>
                                </p:cTn>
                              </p:par>
                            </p:childTnLst>
                          </p:cTn>
                        </p:par>
                        <p:par>
                          <p:cTn id="61" fill="hold" nodeType="afterGroup">
                            <p:stCondLst>
                              <p:cond delay="3000"/>
                            </p:stCondLst>
                            <p:childTnLst>
                              <p:par>
                                <p:cTn id="62" presetID="22" presetClass="entr" presetSubtype="8" fill="hold" grpId="0" nodeType="afterEffect">
                                  <p:stCondLst>
                                    <p:cond delay="2000"/>
                                  </p:stCondLst>
                                  <p:childTnLst>
                                    <p:set>
                                      <p:cBhvr>
                                        <p:cTn id="63" dur="1" fill="hold">
                                          <p:stCondLst>
                                            <p:cond delay="0"/>
                                          </p:stCondLst>
                                        </p:cTn>
                                        <p:tgtEl>
                                          <p:spTgt spid="80966"/>
                                        </p:tgtEl>
                                        <p:attrNameLst>
                                          <p:attrName>style.visibility</p:attrName>
                                        </p:attrNameLst>
                                      </p:cBhvr>
                                      <p:to>
                                        <p:strVal val="visible"/>
                                      </p:to>
                                    </p:set>
                                    <p:animEffect transition="in" filter="wipe(left)">
                                      <p:cBhvr>
                                        <p:cTn id="64" dur="500"/>
                                        <p:tgtEl>
                                          <p:spTgt spid="80966"/>
                                        </p:tgtEl>
                                      </p:cBhvr>
                                    </p:animEffect>
                                  </p:childTnLst>
                                </p:cTn>
                              </p:par>
                            </p:childTnLst>
                          </p:cTn>
                        </p:par>
                        <p:par>
                          <p:cTn id="65" fill="hold" nodeType="afterGroup">
                            <p:stCondLst>
                              <p:cond delay="5500"/>
                            </p:stCondLst>
                            <p:childTnLst>
                              <p:par>
                                <p:cTn id="66" presetID="22" presetClass="entr" presetSubtype="1" fill="hold" nodeType="afterEffect">
                                  <p:stCondLst>
                                    <p:cond delay="1000"/>
                                  </p:stCondLst>
                                  <p:childTnLst>
                                    <p:set>
                                      <p:cBhvr>
                                        <p:cTn id="67" dur="1" fill="hold">
                                          <p:stCondLst>
                                            <p:cond delay="0"/>
                                          </p:stCondLst>
                                        </p:cTn>
                                        <p:tgtEl>
                                          <p:spTgt spid="80965"/>
                                        </p:tgtEl>
                                        <p:attrNameLst>
                                          <p:attrName>style.visibility</p:attrName>
                                        </p:attrNameLst>
                                      </p:cBhvr>
                                      <p:to>
                                        <p:strVal val="visible"/>
                                      </p:to>
                                    </p:set>
                                    <p:animEffect transition="in" filter="wipe(up)">
                                      <p:cBhvr>
                                        <p:cTn id="68" dur="500"/>
                                        <p:tgtEl>
                                          <p:spTgt spid="8096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0969"/>
                                        </p:tgtEl>
                                        <p:attrNameLst>
                                          <p:attrName>style.visibility</p:attrName>
                                        </p:attrNameLst>
                                      </p:cBhvr>
                                      <p:to>
                                        <p:strVal val="visible"/>
                                      </p:to>
                                    </p:set>
                                    <p:animEffect transition="in" filter="wipe(left)">
                                      <p:cBhvr>
                                        <p:cTn id="73" dur="500"/>
                                        <p:tgtEl>
                                          <p:spTgt spid="80969"/>
                                        </p:tgtEl>
                                      </p:cBhvr>
                                    </p:animEffect>
                                  </p:childTnLst>
                                </p:cTn>
                              </p:par>
                            </p:childTnLst>
                          </p:cTn>
                        </p:par>
                        <p:par>
                          <p:cTn id="74" fill="hold" nodeType="afterGroup">
                            <p:stCondLst>
                              <p:cond delay="500"/>
                            </p:stCondLst>
                            <p:childTnLst>
                              <p:par>
                                <p:cTn id="75" presetID="22" presetClass="entr" presetSubtype="8" fill="hold" nodeType="afterEffect">
                                  <p:stCondLst>
                                    <p:cond delay="2000"/>
                                  </p:stCondLst>
                                  <p:childTnLst>
                                    <p:set>
                                      <p:cBhvr>
                                        <p:cTn id="76" dur="1" fill="hold">
                                          <p:stCondLst>
                                            <p:cond delay="0"/>
                                          </p:stCondLst>
                                        </p:cTn>
                                        <p:tgtEl>
                                          <p:spTgt spid="80967"/>
                                        </p:tgtEl>
                                        <p:attrNameLst>
                                          <p:attrName>style.visibility</p:attrName>
                                        </p:attrNameLst>
                                      </p:cBhvr>
                                      <p:to>
                                        <p:strVal val="visible"/>
                                      </p:to>
                                    </p:set>
                                    <p:animEffect transition="in" filter="wipe(left)">
                                      <p:cBhvr>
                                        <p:cTn id="77" dur="500"/>
                                        <p:tgtEl>
                                          <p:spTgt spid="8096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80968"/>
                                        </p:tgtEl>
                                        <p:attrNameLst>
                                          <p:attrName>style.visibility</p:attrName>
                                        </p:attrNameLst>
                                      </p:cBhvr>
                                      <p:to>
                                        <p:strVal val="visible"/>
                                      </p:to>
                                    </p:set>
                                    <p:animEffect transition="in" filter="wipe(left)">
                                      <p:cBhvr>
                                        <p:cTn id="82" dur="500"/>
                                        <p:tgtEl>
                                          <p:spTgt spid="8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55" grpId="0" autoUpdateAnimBg="0"/>
      <p:bldP spid="80956" grpId="0" animBg="1"/>
      <p:bldP spid="80957" grpId="0" autoUpdateAnimBg="0"/>
      <p:bldP spid="80958" grpId="0" autoUpdateAnimBg="0"/>
      <p:bldP spid="80959" grpId="0" autoUpdateAnimBg="0"/>
      <p:bldP spid="80960" grpId="0" autoUpdateAnimBg="0"/>
      <p:bldP spid="80961" grpId="0" autoUpdateAnimBg="0"/>
      <p:bldP spid="80962" grpId="0" autoUpdateAnimBg="0"/>
      <p:bldP spid="80964" grpId="0" autoUpdateAnimBg="0"/>
      <p:bldP spid="80966" grpId="0" autoUpdateAnimBg="0"/>
      <p:bldP spid="8096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ABD0643D-23BC-42BF-A5F0-4CF6E3E4D836}"/>
              </a:ext>
            </a:extLst>
          </p:cNvPr>
          <p:cNvSpPr txBox="1">
            <a:spLocks noChangeArrowheads="1"/>
          </p:cNvSpPr>
          <p:nvPr/>
        </p:nvSpPr>
        <p:spPr bwMode="auto">
          <a:xfrm>
            <a:off x="1066800" y="776288"/>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rPr>
              <a:t> </a:t>
            </a:r>
            <a:r>
              <a:rPr lang="zh-CN" altLang="en-US" sz="2600">
                <a:solidFill>
                  <a:srgbClr val="9900FF"/>
                </a:solidFill>
                <a:latin typeface="宋体" panose="02010600030101010101" pitchFamily="2" charset="-122"/>
              </a:rPr>
              <a:t>(</a:t>
            </a:r>
            <a:r>
              <a:rPr lang="zh-CN" altLang="en-US" sz="2600">
                <a:solidFill>
                  <a:srgbClr val="9900FF"/>
                </a:solidFill>
              </a:rPr>
              <a:t>二</a:t>
            </a:r>
            <a:r>
              <a:rPr lang="zh-CN" altLang="en-US" sz="2600">
                <a:solidFill>
                  <a:srgbClr val="9900FF"/>
                </a:solidFill>
                <a:latin typeface="宋体" panose="02010600030101010101" pitchFamily="2" charset="-122"/>
              </a:rPr>
              <a:t>)</a:t>
            </a:r>
            <a:r>
              <a:rPr lang="zh-CN" altLang="en-US" sz="2600">
                <a:solidFill>
                  <a:srgbClr val="9900FF"/>
                </a:solidFill>
              </a:rPr>
              <a:t> 图解法</a:t>
            </a:r>
          </a:p>
        </p:txBody>
      </p:sp>
      <p:grpSp>
        <p:nvGrpSpPr>
          <p:cNvPr id="81923" name="Group 3">
            <a:extLst>
              <a:ext uri="{FF2B5EF4-FFF2-40B4-BE49-F238E27FC236}">
                <a16:creationId xmlns:a16="http://schemas.microsoft.com/office/drawing/2014/main" id="{AECECC2A-159D-4514-9892-2931DE0231BE}"/>
              </a:ext>
            </a:extLst>
          </p:cNvPr>
          <p:cNvGrpSpPr>
            <a:grpSpLocks/>
          </p:cNvGrpSpPr>
          <p:nvPr/>
        </p:nvGrpSpPr>
        <p:grpSpPr bwMode="auto">
          <a:xfrm>
            <a:off x="1924050" y="2482850"/>
            <a:ext cx="4953000" cy="4114800"/>
            <a:chOff x="0" y="0"/>
            <a:chExt cx="3120" cy="2592"/>
          </a:xfrm>
        </p:grpSpPr>
        <p:sp>
          <p:nvSpPr>
            <p:cNvPr id="81927" name="Text Box 4">
              <a:extLst>
                <a:ext uri="{FF2B5EF4-FFF2-40B4-BE49-F238E27FC236}">
                  <a16:creationId xmlns:a16="http://schemas.microsoft.com/office/drawing/2014/main" id="{0A7BD259-9060-414A-9918-E3CED5F5504C}"/>
                </a:ext>
              </a:extLst>
            </p:cNvPr>
            <p:cNvSpPr txBox="1">
              <a:spLocks noChangeArrowheads="1"/>
            </p:cNvSpPr>
            <p:nvPr/>
          </p:nvSpPr>
          <p:spPr bwMode="auto">
            <a:xfrm>
              <a:off x="384" y="2074"/>
              <a:ext cx="26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图解法求基本共源放大电路的 静态工作点</a:t>
              </a:r>
            </a:p>
          </p:txBody>
        </p:sp>
        <p:pic>
          <p:nvPicPr>
            <p:cNvPr id="81928" name="Picture 5" descr="2">
              <a:extLst>
                <a:ext uri="{FF2B5EF4-FFF2-40B4-BE49-F238E27FC236}">
                  <a16:creationId xmlns:a16="http://schemas.microsoft.com/office/drawing/2014/main" id="{202BF2E3-DF4A-4FA5-9B4F-B2EAFC046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20"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9" name="Text Box 6">
              <a:extLst>
                <a:ext uri="{FF2B5EF4-FFF2-40B4-BE49-F238E27FC236}">
                  <a16:creationId xmlns:a16="http://schemas.microsoft.com/office/drawing/2014/main" id="{193EBED5-D341-4006-8BC4-88DB6D9DA1B9}"/>
                </a:ext>
              </a:extLst>
            </p:cNvPr>
            <p:cNvSpPr txBox="1">
              <a:spLocks noChangeArrowheads="1"/>
            </p:cNvSpPr>
            <p:nvPr/>
          </p:nvSpPr>
          <p:spPr bwMode="auto">
            <a:xfrm>
              <a:off x="2160" y="167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0000FF"/>
                  </a:solidFill>
                </a:rPr>
                <a:t>V</a:t>
              </a:r>
              <a:r>
                <a:rPr lang="en-US" altLang="zh-CN" sz="2800" baseline="-25000">
                  <a:solidFill>
                    <a:srgbClr val="0000FF"/>
                  </a:solidFill>
                </a:rPr>
                <a:t>DD</a:t>
              </a:r>
            </a:p>
          </p:txBody>
        </p:sp>
        <p:graphicFrame>
          <p:nvGraphicFramePr>
            <p:cNvPr id="81930" name="Object 7">
              <a:extLst>
                <a:ext uri="{FF2B5EF4-FFF2-40B4-BE49-F238E27FC236}">
                  <a16:creationId xmlns:a16="http://schemas.microsoft.com/office/drawing/2014/main" id="{9BCF2B27-665D-49CE-93C1-59A35162D3F4}"/>
                </a:ext>
              </a:extLst>
            </p:cNvPr>
            <p:cNvGraphicFramePr>
              <a:graphicFrameLocks noChangeAspect="1"/>
            </p:cNvGraphicFramePr>
            <p:nvPr/>
          </p:nvGraphicFramePr>
          <p:xfrm>
            <a:off x="0" y="507"/>
            <a:ext cx="423" cy="576"/>
          </p:xfrm>
          <a:graphic>
            <a:graphicData uri="http://schemas.openxmlformats.org/presentationml/2006/ole">
              <mc:AlternateContent xmlns:mc="http://schemas.openxmlformats.org/markup-compatibility/2006">
                <mc:Choice xmlns:v="urn:schemas-microsoft-com:vml" Requires="v">
                  <p:oleObj spid="_x0000_s81938" r:id="rId4" imgW="280985" imgH="383162" progId="Equation.3">
                    <p:embed/>
                  </p:oleObj>
                </mc:Choice>
                <mc:Fallback>
                  <p:oleObj r:id="rId4" imgW="280985" imgH="38316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7"/>
                          <a:ext cx="423"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1" name="Line 8">
              <a:extLst>
                <a:ext uri="{FF2B5EF4-FFF2-40B4-BE49-F238E27FC236}">
                  <a16:creationId xmlns:a16="http://schemas.microsoft.com/office/drawing/2014/main" id="{136F5848-485E-4505-BB0A-0EE7DE806EB2}"/>
                </a:ext>
              </a:extLst>
            </p:cNvPr>
            <p:cNvSpPr>
              <a:spLocks noChangeShapeType="1"/>
            </p:cNvSpPr>
            <p:nvPr/>
          </p:nvSpPr>
          <p:spPr bwMode="auto">
            <a:xfrm>
              <a:off x="504" y="819"/>
              <a:ext cx="2016" cy="9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2" name="Oval 9">
              <a:extLst>
                <a:ext uri="{FF2B5EF4-FFF2-40B4-BE49-F238E27FC236}">
                  <a16:creationId xmlns:a16="http://schemas.microsoft.com/office/drawing/2014/main" id="{42BF22E8-331A-43CA-87CD-88937176A150}"/>
                </a:ext>
              </a:extLst>
            </p:cNvPr>
            <p:cNvSpPr>
              <a:spLocks noChangeArrowheads="1"/>
            </p:cNvSpPr>
            <p:nvPr/>
          </p:nvSpPr>
          <p:spPr bwMode="auto">
            <a:xfrm>
              <a:off x="1212" y="1119"/>
              <a:ext cx="96" cy="96"/>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3" name="Line 10">
              <a:extLst>
                <a:ext uri="{FF2B5EF4-FFF2-40B4-BE49-F238E27FC236}">
                  <a16:creationId xmlns:a16="http://schemas.microsoft.com/office/drawing/2014/main" id="{93B37D68-BBE1-4490-B697-120E3B7A5757}"/>
                </a:ext>
              </a:extLst>
            </p:cNvPr>
            <p:cNvSpPr>
              <a:spLocks noChangeShapeType="1"/>
            </p:cNvSpPr>
            <p:nvPr/>
          </p:nvSpPr>
          <p:spPr bwMode="auto">
            <a:xfrm>
              <a:off x="1260" y="1215"/>
              <a:ext cx="0" cy="528"/>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4" name="Line 11">
              <a:extLst>
                <a:ext uri="{FF2B5EF4-FFF2-40B4-BE49-F238E27FC236}">
                  <a16:creationId xmlns:a16="http://schemas.microsoft.com/office/drawing/2014/main" id="{508E1C24-A8C5-43A9-A6B7-1C282936DC77}"/>
                </a:ext>
              </a:extLst>
            </p:cNvPr>
            <p:cNvSpPr>
              <a:spLocks noChangeShapeType="1"/>
            </p:cNvSpPr>
            <p:nvPr/>
          </p:nvSpPr>
          <p:spPr bwMode="auto">
            <a:xfrm>
              <a:off x="528" y="1155"/>
              <a:ext cx="672" cy="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 Box 12">
              <a:extLst>
                <a:ext uri="{FF2B5EF4-FFF2-40B4-BE49-F238E27FC236}">
                  <a16:creationId xmlns:a16="http://schemas.microsoft.com/office/drawing/2014/main" id="{64DC855F-7CBE-4BBE-BAEF-16A8914253CE}"/>
                </a:ext>
              </a:extLst>
            </p:cNvPr>
            <p:cNvSpPr txBox="1">
              <a:spLocks noChangeArrowheads="1"/>
            </p:cNvSpPr>
            <p:nvPr/>
          </p:nvSpPr>
          <p:spPr bwMode="auto">
            <a:xfrm>
              <a:off x="216" y="953"/>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I</a:t>
              </a:r>
              <a:r>
                <a:rPr lang="en-US" altLang="zh-CN" sz="2000" baseline="-25000">
                  <a:solidFill>
                    <a:srgbClr val="FF3300"/>
                  </a:solidFill>
                </a:rPr>
                <a:t>DQ</a:t>
              </a:r>
            </a:p>
          </p:txBody>
        </p:sp>
        <p:sp>
          <p:nvSpPr>
            <p:cNvPr id="3" name="Text Box 13">
              <a:extLst>
                <a:ext uri="{FF2B5EF4-FFF2-40B4-BE49-F238E27FC236}">
                  <a16:creationId xmlns:a16="http://schemas.microsoft.com/office/drawing/2014/main" id="{6F5C798E-E089-4E88-8BD7-53BFD2C5D50D}"/>
                </a:ext>
              </a:extLst>
            </p:cNvPr>
            <p:cNvSpPr txBox="1">
              <a:spLocks noChangeArrowheads="1"/>
            </p:cNvSpPr>
            <p:nvPr/>
          </p:nvSpPr>
          <p:spPr bwMode="auto">
            <a:xfrm>
              <a:off x="1080" y="1695"/>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U</a:t>
              </a:r>
              <a:r>
                <a:rPr lang="en-US" altLang="zh-CN" sz="2000" baseline="-25000">
                  <a:solidFill>
                    <a:srgbClr val="FF3300"/>
                  </a:solidFill>
                </a:rPr>
                <a:t>DSQ</a:t>
              </a:r>
            </a:p>
          </p:txBody>
        </p:sp>
        <p:sp>
          <p:nvSpPr>
            <p:cNvPr id="81937" name="Text Box 14">
              <a:extLst>
                <a:ext uri="{FF2B5EF4-FFF2-40B4-BE49-F238E27FC236}">
                  <a16:creationId xmlns:a16="http://schemas.microsoft.com/office/drawing/2014/main" id="{4E077E1E-2F83-41B9-A237-2FEAFC49BD73}"/>
                </a:ext>
              </a:extLst>
            </p:cNvPr>
            <p:cNvSpPr txBox="1">
              <a:spLocks noChangeArrowheads="1"/>
            </p:cNvSpPr>
            <p:nvPr/>
          </p:nvSpPr>
          <p:spPr bwMode="auto">
            <a:xfrm>
              <a:off x="1260" y="843"/>
              <a:ext cx="3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3300"/>
                  </a:solidFill>
                </a:rPr>
                <a:t>Q</a:t>
              </a:r>
            </a:p>
          </p:txBody>
        </p:sp>
      </p:grpSp>
      <p:sp>
        <p:nvSpPr>
          <p:cNvPr id="81935" name="Text Box 15">
            <a:extLst>
              <a:ext uri="{FF2B5EF4-FFF2-40B4-BE49-F238E27FC236}">
                <a16:creationId xmlns:a16="http://schemas.microsoft.com/office/drawing/2014/main" id="{4BC79F44-5E41-4220-9292-C4FB3C0168C7}"/>
              </a:ext>
            </a:extLst>
          </p:cNvPr>
          <p:cNvSpPr txBox="1">
            <a:spLocks noChangeArrowheads="1"/>
          </p:cNvSpPr>
          <p:nvPr/>
        </p:nvSpPr>
        <p:spPr bwMode="auto">
          <a:xfrm>
            <a:off x="1066800" y="1371600"/>
            <a:ext cx="7467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利用式 </a:t>
            </a:r>
            <a:r>
              <a:rPr lang="en-US" altLang="zh-CN" sz="2600" i="1">
                <a:solidFill>
                  <a:srgbClr val="FF0000"/>
                </a:solidFill>
              </a:rPr>
              <a:t>u</a:t>
            </a:r>
            <a:r>
              <a:rPr lang="en-US" altLang="zh-CN" sz="2600" baseline="-25000">
                <a:solidFill>
                  <a:srgbClr val="FF0000"/>
                </a:solidFill>
              </a:rPr>
              <a:t>DS</a:t>
            </a:r>
            <a:r>
              <a:rPr lang="en-US" altLang="zh-CN" sz="2600">
                <a:solidFill>
                  <a:srgbClr val="FF0000"/>
                </a:solidFill>
              </a:rPr>
              <a:t> = </a:t>
            </a:r>
            <a:r>
              <a:rPr lang="en-US" altLang="zh-CN" sz="2600" i="1">
                <a:solidFill>
                  <a:srgbClr val="FF0000"/>
                </a:solidFill>
              </a:rPr>
              <a:t>V</a:t>
            </a:r>
            <a:r>
              <a:rPr lang="en-US" altLang="zh-CN" sz="2600" baseline="-25000">
                <a:solidFill>
                  <a:srgbClr val="FF0000"/>
                </a:solidFill>
              </a:rPr>
              <a:t>DD</a:t>
            </a:r>
            <a:r>
              <a:rPr lang="en-US" altLang="zh-CN" sz="2600">
                <a:solidFill>
                  <a:srgbClr val="FF0000"/>
                </a:solidFill>
              </a:rPr>
              <a:t> </a:t>
            </a:r>
            <a:r>
              <a:rPr lang="en-US" altLang="zh-CN" sz="2600">
                <a:solidFill>
                  <a:srgbClr val="FF0000"/>
                </a:solidFill>
                <a:latin typeface="Symbol" panose="05050102010706020507" pitchFamily="18" charset="2"/>
              </a:rPr>
              <a:t>-</a:t>
            </a:r>
            <a:r>
              <a:rPr lang="en-US" altLang="zh-CN" sz="2600">
                <a:solidFill>
                  <a:srgbClr val="FF0000"/>
                </a:solidFill>
              </a:rPr>
              <a:t> </a:t>
            </a:r>
            <a:r>
              <a:rPr lang="en-US" altLang="zh-CN" sz="2600" i="1">
                <a:solidFill>
                  <a:srgbClr val="FF0000"/>
                </a:solidFill>
              </a:rPr>
              <a:t>i</a:t>
            </a:r>
            <a:r>
              <a:rPr lang="en-US" altLang="zh-CN" sz="2600" baseline="-25000">
                <a:solidFill>
                  <a:srgbClr val="FF0000"/>
                </a:solidFill>
              </a:rPr>
              <a:t>D</a:t>
            </a:r>
            <a:r>
              <a:rPr lang="en-US" altLang="zh-CN" sz="2600" i="1">
                <a:solidFill>
                  <a:srgbClr val="FF0000"/>
                </a:solidFill>
              </a:rPr>
              <a:t>R</a:t>
            </a:r>
            <a:r>
              <a:rPr lang="en-US" altLang="zh-CN" sz="2600" baseline="-25000">
                <a:solidFill>
                  <a:srgbClr val="FF0000"/>
                </a:solidFill>
              </a:rPr>
              <a:t>D</a:t>
            </a:r>
            <a:r>
              <a:rPr lang="en-US" altLang="zh-CN" sz="2600"/>
              <a:t> </a:t>
            </a:r>
            <a:r>
              <a:rPr lang="zh-CN" altLang="en-US" sz="2600"/>
              <a:t>画出直流负载线。</a:t>
            </a:r>
          </a:p>
        </p:txBody>
      </p:sp>
      <p:sp>
        <p:nvSpPr>
          <p:cNvPr id="81936" name="Text Box 16">
            <a:extLst>
              <a:ext uri="{FF2B5EF4-FFF2-40B4-BE49-F238E27FC236}">
                <a16:creationId xmlns:a16="http://schemas.microsoft.com/office/drawing/2014/main" id="{3D715193-7594-4CF6-82F1-DAFB13077B6C}"/>
              </a:ext>
            </a:extLst>
          </p:cNvPr>
          <p:cNvSpPr txBox="1">
            <a:spLocks noChangeArrowheads="1"/>
          </p:cNvSpPr>
          <p:nvPr/>
        </p:nvSpPr>
        <p:spPr bwMode="auto">
          <a:xfrm>
            <a:off x="1116013" y="2003425"/>
            <a:ext cx="5105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图中 </a:t>
            </a:r>
            <a:r>
              <a:rPr lang="en-US" altLang="zh-CN" sz="2600" i="1">
                <a:solidFill>
                  <a:srgbClr val="FF3300"/>
                </a:solidFill>
              </a:rPr>
              <a:t>I</a:t>
            </a:r>
            <a:r>
              <a:rPr lang="en-US" altLang="zh-CN" sz="2600" baseline="-25000">
                <a:solidFill>
                  <a:srgbClr val="FF3300"/>
                </a:solidFill>
              </a:rPr>
              <a:t>DQ</a:t>
            </a:r>
            <a:r>
              <a:rPr lang="en-US" altLang="zh-CN" sz="2600">
                <a:solidFill>
                  <a:srgbClr val="FF3300"/>
                </a:solidFill>
              </a:rPr>
              <a:t>、</a:t>
            </a:r>
            <a:r>
              <a:rPr lang="en-US" altLang="zh-CN" sz="2600" i="1">
                <a:solidFill>
                  <a:srgbClr val="FF3300"/>
                </a:solidFill>
              </a:rPr>
              <a:t>U</a:t>
            </a:r>
            <a:r>
              <a:rPr lang="en-US" altLang="zh-CN" sz="2600" baseline="-25000">
                <a:solidFill>
                  <a:srgbClr val="FF3300"/>
                </a:solidFill>
              </a:rPr>
              <a:t>DSQ</a:t>
            </a:r>
            <a:r>
              <a:rPr lang="en-US" altLang="zh-CN" sz="2600"/>
              <a:t> </a:t>
            </a:r>
            <a:r>
              <a:rPr lang="zh-CN" altLang="en-US" sz="2600"/>
              <a:t>即为静态值。</a:t>
            </a:r>
          </a:p>
        </p:txBody>
      </p:sp>
      <p:sp>
        <p:nvSpPr>
          <p:cNvPr id="81926" name="Rectangle 17">
            <a:extLst>
              <a:ext uri="{FF2B5EF4-FFF2-40B4-BE49-F238E27FC236}">
                <a16:creationId xmlns:a16="http://schemas.microsoft.com/office/drawing/2014/main" id="{64EF678F-F1E1-40D1-BD2F-81EF618C7A5D}"/>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dissolve">
                                      <p:cBhvr>
                                        <p:cTn id="7" dur="500"/>
                                        <p:tgtEl>
                                          <p:spTgt spid="81922"/>
                                        </p:tgtEl>
                                      </p:cBhvr>
                                    </p:animEffect>
                                  </p:childTnLst>
                                </p:cTn>
                              </p:par>
                            </p:childTnLst>
                          </p:cTn>
                        </p:par>
                        <p:par>
                          <p:cTn id="8" fill="hold" nodeType="afterGroup">
                            <p:stCondLst>
                              <p:cond delay="500"/>
                            </p:stCondLst>
                            <p:childTnLst>
                              <p:par>
                                <p:cTn id="9" presetID="5" presetClass="entr" presetSubtype="10" fill="hold" grpId="0" nodeType="afterEffect">
                                  <p:stCondLst>
                                    <p:cond delay="3000"/>
                                  </p:stCondLst>
                                  <p:childTnLst>
                                    <p:set>
                                      <p:cBhvr>
                                        <p:cTn id="10" dur="1" fill="hold">
                                          <p:stCondLst>
                                            <p:cond delay="0"/>
                                          </p:stCondLst>
                                        </p:cTn>
                                        <p:tgtEl>
                                          <p:spTgt spid="81935"/>
                                        </p:tgtEl>
                                        <p:attrNameLst>
                                          <p:attrName>style.visibility</p:attrName>
                                        </p:attrNameLst>
                                      </p:cBhvr>
                                      <p:to>
                                        <p:strVal val="visible"/>
                                      </p:to>
                                    </p:set>
                                    <p:animEffect transition="in" filter="checkerboard(across)">
                                      <p:cBhvr>
                                        <p:cTn id="11" dur="500"/>
                                        <p:tgtEl>
                                          <p:spTgt spid="81935"/>
                                        </p:tgtEl>
                                      </p:cBhvr>
                                    </p:animEffect>
                                  </p:childTnLst>
                                </p:cTn>
                              </p:par>
                            </p:childTnLst>
                          </p:cTn>
                        </p:par>
                        <p:par>
                          <p:cTn id="12" fill="hold" nodeType="afterGroup">
                            <p:stCondLst>
                              <p:cond delay="4000"/>
                            </p:stCondLst>
                            <p:childTnLst>
                              <p:par>
                                <p:cTn id="13" presetID="22" presetClass="entr" presetSubtype="8" fill="hold" grpId="0" nodeType="afterEffect">
                                  <p:stCondLst>
                                    <p:cond delay="3000"/>
                                  </p:stCondLst>
                                  <p:childTnLst>
                                    <p:set>
                                      <p:cBhvr>
                                        <p:cTn id="14" dur="1" fill="hold">
                                          <p:stCondLst>
                                            <p:cond delay="0"/>
                                          </p:stCondLst>
                                        </p:cTn>
                                        <p:tgtEl>
                                          <p:spTgt spid="81936"/>
                                        </p:tgtEl>
                                        <p:attrNameLst>
                                          <p:attrName>style.visibility</p:attrName>
                                        </p:attrNameLst>
                                      </p:cBhvr>
                                      <p:to>
                                        <p:strVal val="visible"/>
                                      </p:to>
                                    </p:set>
                                    <p:animEffect transition="in" filter="wipe(left)">
                                      <p:cBhvr>
                                        <p:cTn id="15" dur="500"/>
                                        <p:tgtEl>
                                          <p:spTgt spid="819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1923"/>
                                        </p:tgtEl>
                                        <p:attrNameLst>
                                          <p:attrName>style.visibility</p:attrName>
                                        </p:attrNameLst>
                                      </p:cBhvr>
                                      <p:to>
                                        <p:strVal val="visible"/>
                                      </p:to>
                                    </p:set>
                                    <p:animEffect transition="in" filter="blinds(horizontal)">
                                      <p:cBhvr>
                                        <p:cTn id="20"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35" grpId="0" autoUpdateAnimBg="0"/>
      <p:bldP spid="8193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a:extLst>
              <a:ext uri="{FF2B5EF4-FFF2-40B4-BE49-F238E27FC236}">
                <a16:creationId xmlns:a16="http://schemas.microsoft.com/office/drawing/2014/main" id="{0C068051-612A-4415-BB44-AA119427E862}"/>
              </a:ext>
            </a:extLst>
          </p:cNvPr>
          <p:cNvGrpSpPr>
            <a:grpSpLocks/>
          </p:cNvGrpSpPr>
          <p:nvPr/>
        </p:nvGrpSpPr>
        <p:grpSpPr bwMode="auto">
          <a:xfrm>
            <a:off x="838200" y="1447800"/>
            <a:ext cx="3429000" cy="457200"/>
            <a:chOff x="0" y="0"/>
            <a:chExt cx="2160" cy="216"/>
          </a:xfrm>
        </p:grpSpPr>
        <p:sp>
          <p:nvSpPr>
            <p:cNvPr id="2" name="Text Box 3">
              <a:extLst>
                <a:ext uri="{FF2B5EF4-FFF2-40B4-BE49-F238E27FC236}">
                  <a16:creationId xmlns:a16="http://schemas.microsoft.com/office/drawing/2014/main" id="{1CDACB2B-5BBD-4B64-A8AF-C5DD3ADD8523}"/>
                </a:ext>
              </a:extLst>
            </p:cNvPr>
            <p:cNvSpPr txBox="1">
              <a:spLocks noChangeArrowheads="1"/>
            </p:cNvSpPr>
            <p:nvPr/>
          </p:nvSpPr>
          <p:spPr bwMode="auto">
            <a:xfrm>
              <a:off x="0" y="0"/>
              <a:ext cx="67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Q</a:t>
              </a:r>
              <a:r>
                <a:rPr lang="zh-CN" altLang="en-US"/>
                <a:t>点：</a:t>
              </a:r>
            </a:p>
          </p:txBody>
        </p:sp>
        <p:sp>
          <p:nvSpPr>
            <p:cNvPr id="3" name="Text Box 4">
              <a:extLst>
                <a:ext uri="{FF2B5EF4-FFF2-40B4-BE49-F238E27FC236}">
                  <a16:creationId xmlns:a16="http://schemas.microsoft.com/office/drawing/2014/main" id="{2F761DD2-C04C-43F0-85E1-D843FDD4607D}"/>
                </a:ext>
              </a:extLst>
            </p:cNvPr>
            <p:cNvSpPr txBox="1">
              <a:spLocks noChangeArrowheads="1"/>
            </p:cNvSpPr>
            <p:nvPr/>
          </p:nvSpPr>
          <p:spPr bwMode="auto">
            <a:xfrm>
              <a:off x="576" y="0"/>
              <a:ext cx="67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GSQ </a:t>
              </a:r>
              <a:r>
                <a:rPr lang="en-US" altLang="zh-CN"/>
                <a:t>、</a:t>
              </a:r>
            </a:p>
          </p:txBody>
        </p:sp>
        <p:sp>
          <p:nvSpPr>
            <p:cNvPr id="82967" name="Text Box 5">
              <a:extLst>
                <a:ext uri="{FF2B5EF4-FFF2-40B4-BE49-F238E27FC236}">
                  <a16:creationId xmlns:a16="http://schemas.microsoft.com/office/drawing/2014/main" id="{D7F9B0BE-3D7F-4FB6-9922-5A30A96331CD}"/>
                </a:ext>
              </a:extLst>
            </p:cNvPr>
            <p:cNvSpPr txBox="1">
              <a:spLocks noChangeArrowheads="1"/>
            </p:cNvSpPr>
            <p:nvPr/>
          </p:nvSpPr>
          <p:spPr bwMode="auto">
            <a:xfrm>
              <a:off x="1152" y="0"/>
              <a:ext cx="57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I</a:t>
              </a:r>
              <a:r>
                <a:rPr lang="en-US" altLang="zh-CN" baseline="-25000"/>
                <a:t>DQ </a:t>
              </a:r>
              <a:r>
                <a:rPr lang="en-US" altLang="zh-CN"/>
                <a:t>、</a:t>
              </a:r>
            </a:p>
          </p:txBody>
        </p:sp>
        <p:sp>
          <p:nvSpPr>
            <p:cNvPr id="82968" name="Text Box 6">
              <a:extLst>
                <a:ext uri="{FF2B5EF4-FFF2-40B4-BE49-F238E27FC236}">
                  <a16:creationId xmlns:a16="http://schemas.microsoft.com/office/drawing/2014/main" id="{E9BE40D5-C104-4F91-AFB3-7395D366A73A}"/>
                </a:ext>
              </a:extLst>
            </p:cNvPr>
            <p:cNvSpPr txBox="1">
              <a:spLocks noChangeArrowheads="1"/>
            </p:cNvSpPr>
            <p:nvPr/>
          </p:nvSpPr>
          <p:spPr bwMode="auto">
            <a:xfrm>
              <a:off x="1584" y="0"/>
              <a:ext cx="57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DSQ</a:t>
              </a:r>
              <a:endParaRPr lang="en-US" altLang="zh-CN"/>
            </a:p>
          </p:txBody>
        </p:sp>
      </p:grpSp>
      <p:sp>
        <p:nvSpPr>
          <p:cNvPr id="82951" name="Text Box 7">
            <a:extLst>
              <a:ext uri="{FF2B5EF4-FFF2-40B4-BE49-F238E27FC236}">
                <a16:creationId xmlns:a16="http://schemas.microsoft.com/office/drawing/2014/main" id="{BB67F8F6-B8EF-4B56-BA61-4D45484C57ED}"/>
              </a:ext>
            </a:extLst>
          </p:cNvPr>
          <p:cNvSpPr txBox="1">
            <a:spLocks noChangeArrowheads="1"/>
          </p:cNvSpPr>
          <p:nvPr/>
        </p:nvSpPr>
        <p:spPr bwMode="auto">
          <a:xfrm>
            <a:off x="1219200" y="2514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00"/>
                </a:solidFill>
                <a:ea typeface="黑体" panose="02010609060101010101" pitchFamily="49" charset="-122"/>
              </a:rPr>
              <a:t>U</a:t>
            </a:r>
            <a:r>
              <a:rPr lang="en-US" altLang="zh-CN" baseline="-25000">
                <a:solidFill>
                  <a:srgbClr val="000000"/>
                </a:solidFill>
                <a:ea typeface="黑体" panose="02010609060101010101" pitchFamily="49" charset="-122"/>
              </a:rPr>
              <a:t>GSQ </a:t>
            </a:r>
            <a:r>
              <a:rPr lang="en-US" altLang="zh-CN">
                <a:solidFill>
                  <a:srgbClr val="000000"/>
                </a:solidFill>
                <a:ea typeface="黑体" panose="02010609060101010101" pitchFamily="49" charset="-122"/>
              </a:rPr>
              <a:t>=</a:t>
            </a:r>
            <a:endParaRPr lang="en-US" altLang="zh-CN" sz="3200">
              <a:solidFill>
                <a:srgbClr val="CC0000"/>
              </a:solidFill>
              <a:ea typeface="黑体" panose="02010609060101010101" pitchFamily="49" charset="-122"/>
            </a:endParaRPr>
          </a:p>
        </p:txBody>
      </p:sp>
      <p:graphicFrame>
        <p:nvGraphicFramePr>
          <p:cNvPr id="82952" name="Object 8">
            <a:extLst>
              <a:ext uri="{FF2B5EF4-FFF2-40B4-BE49-F238E27FC236}">
                <a16:creationId xmlns:a16="http://schemas.microsoft.com/office/drawing/2014/main" id="{01547097-B21D-4FDC-B49F-E3D7CFE53C25}"/>
              </a:ext>
            </a:extLst>
          </p:cNvPr>
          <p:cNvGraphicFramePr>
            <a:graphicFrameLocks noChangeAspect="1"/>
          </p:cNvGraphicFramePr>
          <p:nvPr/>
        </p:nvGraphicFramePr>
        <p:xfrm>
          <a:off x="1219200" y="3733800"/>
          <a:ext cx="3200400" cy="1143000"/>
        </p:xfrm>
        <a:graphic>
          <a:graphicData uri="http://schemas.openxmlformats.org/presentationml/2006/ole">
            <mc:AlternateContent xmlns:mc="http://schemas.openxmlformats.org/markup-compatibility/2006">
              <mc:Choice xmlns:v="urn:schemas-microsoft-com:vml" Requires="v">
                <p:oleObj spid="_x0000_s82969" r:id="rId7" imgW="1587500" imgH="571500" progId="Equation.3">
                  <p:embed/>
                </p:oleObj>
              </mc:Choice>
              <mc:Fallback>
                <p:oleObj r:id="rId7" imgW="1587500" imgH="571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733800"/>
                        <a:ext cx="3200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3" name="AutoShape 9">
            <a:extLst>
              <a:ext uri="{FF2B5EF4-FFF2-40B4-BE49-F238E27FC236}">
                <a16:creationId xmlns:a16="http://schemas.microsoft.com/office/drawing/2014/main" id="{FB803DCA-49C3-4241-9654-C4C5EE641961}"/>
              </a:ext>
            </a:extLst>
          </p:cNvPr>
          <p:cNvSpPr>
            <a:spLocks/>
          </p:cNvSpPr>
          <p:nvPr/>
        </p:nvSpPr>
        <p:spPr bwMode="auto">
          <a:xfrm>
            <a:off x="762000" y="2819400"/>
            <a:ext cx="228600" cy="1676400"/>
          </a:xfrm>
          <a:prstGeom prst="leftBrace">
            <a:avLst>
              <a:gd name="adj1" fmla="val 61111"/>
              <a:gd name="adj2" fmla="val 50000"/>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4" name="Text Box 10">
            <a:extLst>
              <a:ext uri="{FF2B5EF4-FFF2-40B4-BE49-F238E27FC236}">
                <a16:creationId xmlns:a16="http://schemas.microsoft.com/office/drawing/2014/main" id="{0616A4D1-8CA9-435B-95F3-069B76082CF6}"/>
              </a:ext>
            </a:extLst>
          </p:cNvPr>
          <p:cNvSpPr txBox="1">
            <a:spLocks noChangeArrowheads="1"/>
          </p:cNvSpPr>
          <p:nvPr/>
        </p:nvSpPr>
        <p:spPr bwMode="auto">
          <a:xfrm>
            <a:off x="1143000" y="3200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U</a:t>
            </a:r>
            <a:r>
              <a:rPr lang="en-US" altLang="zh-CN" baseline="-25000"/>
              <a:t>DSQ </a:t>
            </a:r>
            <a:r>
              <a:rPr lang="en-US" altLang="zh-CN"/>
              <a:t>=</a:t>
            </a:r>
          </a:p>
        </p:txBody>
      </p:sp>
      <p:sp>
        <p:nvSpPr>
          <p:cNvPr id="82955" name="Text Box 11">
            <a:extLst>
              <a:ext uri="{FF2B5EF4-FFF2-40B4-BE49-F238E27FC236}">
                <a16:creationId xmlns:a16="http://schemas.microsoft.com/office/drawing/2014/main" id="{C0188D5B-E7E7-4E72-8CDD-D9C18657DE06}"/>
              </a:ext>
            </a:extLst>
          </p:cNvPr>
          <p:cNvSpPr txBox="1">
            <a:spLocks noChangeArrowheads="1"/>
          </p:cNvSpPr>
          <p:nvPr/>
        </p:nvSpPr>
        <p:spPr bwMode="auto">
          <a:xfrm>
            <a:off x="685800" y="20574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已知</a:t>
            </a:r>
            <a:r>
              <a:rPr lang="en-US" altLang="zh-CN" i="1">
                <a:solidFill>
                  <a:srgbClr val="FF3300"/>
                </a:solidFill>
              </a:rPr>
              <a:t>U</a:t>
            </a:r>
            <a:r>
              <a:rPr lang="en-US" altLang="zh-CN" baseline="-25000">
                <a:solidFill>
                  <a:srgbClr val="FF3300"/>
                </a:solidFill>
              </a:rPr>
              <a:t>P </a:t>
            </a:r>
            <a:r>
              <a:rPr lang="zh-CN" altLang="en-US">
                <a:solidFill>
                  <a:srgbClr val="FF3300"/>
                </a:solidFill>
              </a:rPr>
              <a:t>或 </a:t>
            </a:r>
            <a:r>
              <a:rPr lang="en-US" altLang="zh-CN" i="1">
                <a:solidFill>
                  <a:srgbClr val="FF3300"/>
                </a:solidFill>
              </a:rPr>
              <a:t>U</a:t>
            </a:r>
            <a:r>
              <a:rPr lang="en-US" altLang="zh-CN" baseline="-25000">
                <a:solidFill>
                  <a:srgbClr val="FF3300"/>
                </a:solidFill>
              </a:rPr>
              <a:t>GS（Off)</a:t>
            </a:r>
            <a:r>
              <a:rPr lang="en-US" altLang="zh-CN" baseline="-25000"/>
              <a:t>　</a:t>
            </a:r>
            <a:endParaRPr lang="en-US" altLang="zh-CN"/>
          </a:p>
        </p:txBody>
      </p:sp>
      <p:sp>
        <p:nvSpPr>
          <p:cNvPr id="82956" name="Text Box 12">
            <a:extLst>
              <a:ext uri="{FF2B5EF4-FFF2-40B4-BE49-F238E27FC236}">
                <a16:creationId xmlns:a16="http://schemas.microsoft.com/office/drawing/2014/main" id="{BD3FEF90-1680-4C5A-8D8D-537EEC545FBC}"/>
              </a:ext>
            </a:extLst>
          </p:cNvPr>
          <p:cNvSpPr txBox="1">
            <a:spLocks noChangeArrowheads="1"/>
          </p:cNvSpPr>
          <p:nvPr/>
        </p:nvSpPr>
        <p:spPr bwMode="auto">
          <a:xfrm>
            <a:off x="1981200" y="3200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DD</a:t>
            </a:r>
            <a:endParaRPr lang="en-US" altLang="zh-CN"/>
          </a:p>
        </p:txBody>
      </p:sp>
      <p:sp>
        <p:nvSpPr>
          <p:cNvPr id="82957" name="Text Box 13">
            <a:extLst>
              <a:ext uri="{FF2B5EF4-FFF2-40B4-BE49-F238E27FC236}">
                <a16:creationId xmlns:a16="http://schemas.microsoft.com/office/drawing/2014/main" id="{D2E25D49-4DB1-4462-B880-A1C9BBDC09CD}"/>
              </a:ext>
            </a:extLst>
          </p:cNvPr>
          <p:cNvSpPr txBox="1">
            <a:spLocks noChangeArrowheads="1"/>
          </p:cNvSpPr>
          <p:nvPr/>
        </p:nvSpPr>
        <p:spPr bwMode="auto">
          <a:xfrm>
            <a:off x="2590800" y="3200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 </a:t>
            </a:r>
            <a:r>
              <a:rPr lang="en-US" altLang="zh-CN" i="1"/>
              <a:t>I</a:t>
            </a:r>
            <a:r>
              <a:rPr lang="en-US" altLang="zh-CN" baseline="-25000"/>
              <a:t>DQ </a:t>
            </a:r>
            <a:r>
              <a:rPr lang="en-US" altLang="zh-CN"/>
              <a:t>(</a:t>
            </a:r>
            <a:r>
              <a:rPr lang="en-US" altLang="zh-CN" i="1"/>
              <a:t>R</a:t>
            </a:r>
            <a:r>
              <a:rPr lang="en-US" altLang="zh-CN" baseline="-25000"/>
              <a:t>d </a:t>
            </a:r>
            <a:r>
              <a:rPr lang="en-US" altLang="zh-CN"/>
              <a:t>+ </a:t>
            </a:r>
            <a:r>
              <a:rPr lang="en-US" altLang="zh-CN" i="1"/>
              <a:t>R </a:t>
            </a:r>
            <a:r>
              <a:rPr lang="en-US" altLang="zh-CN"/>
              <a:t>)</a:t>
            </a:r>
          </a:p>
        </p:txBody>
      </p:sp>
      <p:sp>
        <p:nvSpPr>
          <p:cNvPr id="82958" name="Text Box 14">
            <a:extLst>
              <a:ext uri="{FF2B5EF4-FFF2-40B4-BE49-F238E27FC236}">
                <a16:creationId xmlns:a16="http://schemas.microsoft.com/office/drawing/2014/main" id="{B02C7DDD-6AA2-4B78-8762-FDD01DF5C003}"/>
              </a:ext>
            </a:extLst>
          </p:cNvPr>
          <p:cNvSpPr txBox="1">
            <a:spLocks noChangeArrowheads="1"/>
          </p:cNvSpPr>
          <p:nvPr/>
        </p:nvSpPr>
        <p:spPr bwMode="auto">
          <a:xfrm>
            <a:off x="2305050" y="25654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00"/>
                </a:solidFill>
                <a:ea typeface="黑体" panose="02010609060101010101" pitchFamily="49" charset="-122"/>
              </a:rPr>
              <a:t>-</a:t>
            </a:r>
            <a:r>
              <a:rPr lang="en-US" altLang="zh-CN" i="1">
                <a:solidFill>
                  <a:srgbClr val="000000"/>
                </a:solidFill>
                <a:ea typeface="黑体" panose="02010609060101010101" pitchFamily="49" charset="-122"/>
              </a:rPr>
              <a:t>I</a:t>
            </a:r>
            <a:r>
              <a:rPr lang="en-US" altLang="zh-CN" baseline="-25000">
                <a:solidFill>
                  <a:srgbClr val="000000"/>
                </a:solidFill>
                <a:ea typeface="黑体" panose="02010609060101010101" pitchFamily="49" charset="-122"/>
              </a:rPr>
              <a:t>DQ</a:t>
            </a:r>
            <a:r>
              <a:rPr lang="en-US" altLang="zh-CN" i="1">
                <a:solidFill>
                  <a:srgbClr val="000000"/>
                </a:solidFill>
                <a:ea typeface="黑体" panose="02010609060101010101" pitchFamily="49" charset="-122"/>
              </a:rPr>
              <a:t>R</a:t>
            </a:r>
            <a:endParaRPr lang="en-US" altLang="zh-CN" sz="3200">
              <a:solidFill>
                <a:srgbClr val="CC0000"/>
              </a:solidFill>
              <a:ea typeface="黑体" panose="02010609060101010101" pitchFamily="49" charset="-122"/>
            </a:endParaRPr>
          </a:p>
        </p:txBody>
      </p:sp>
      <p:sp>
        <p:nvSpPr>
          <p:cNvPr id="82959" name="Text Box 15">
            <a:extLst>
              <a:ext uri="{FF2B5EF4-FFF2-40B4-BE49-F238E27FC236}">
                <a16:creationId xmlns:a16="http://schemas.microsoft.com/office/drawing/2014/main" id="{4E114485-9171-405E-897D-9E1EA9078448}"/>
              </a:ext>
            </a:extLst>
          </p:cNvPr>
          <p:cNvSpPr txBox="1">
            <a:spLocks noChangeArrowheads="1"/>
          </p:cNvSpPr>
          <p:nvPr/>
        </p:nvSpPr>
        <p:spPr bwMode="auto">
          <a:xfrm>
            <a:off x="609600" y="4724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可解出</a:t>
            </a:r>
            <a:r>
              <a:rPr lang="en-US" altLang="zh-CN"/>
              <a:t>Q</a:t>
            </a:r>
            <a:r>
              <a:rPr lang="zh-CN" altLang="en-US"/>
              <a:t>点的</a:t>
            </a:r>
            <a:r>
              <a:rPr lang="en-US" altLang="zh-CN" i="1"/>
              <a:t>U</a:t>
            </a:r>
            <a:r>
              <a:rPr lang="en-US" altLang="zh-CN" baseline="-25000"/>
              <a:t>GS Q</a:t>
            </a:r>
            <a:r>
              <a:rPr lang="en-US" altLang="zh-CN"/>
              <a:t>、 </a:t>
            </a:r>
            <a:r>
              <a:rPr lang="en-US" altLang="zh-CN" i="1"/>
              <a:t>I</a:t>
            </a:r>
            <a:r>
              <a:rPr lang="en-US" altLang="zh-CN" baseline="-25000"/>
              <a:t>DQ </a:t>
            </a:r>
            <a:r>
              <a:rPr lang="en-US" altLang="zh-CN"/>
              <a:t>、 </a:t>
            </a:r>
            <a:r>
              <a:rPr lang="en-US" altLang="zh-CN" i="1"/>
              <a:t>U</a:t>
            </a:r>
            <a:r>
              <a:rPr lang="en-US" altLang="zh-CN" baseline="-25000"/>
              <a:t>DSQ </a:t>
            </a:r>
            <a:endParaRPr lang="en-US" altLang="zh-CN"/>
          </a:p>
        </p:txBody>
      </p:sp>
      <p:sp>
        <p:nvSpPr>
          <p:cNvPr id="82960" name="Text Box 16">
            <a:extLst>
              <a:ext uri="{FF2B5EF4-FFF2-40B4-BE49-F238E27FC236}">
                <a16:creationId xmlns:a16="http://schemas.microsoft.com/office/drawing/2014/main" id="{4D54C792-000D-4ABD-8B55-B95D83559FAC}"/>
              </a:ext>
            </a:extLst>
          </p:cNvPr>
          <p:cNvSpPr txBox="1">
            <a:spLocks noChangeArrowheads="1"/>
          </p:cNvSpPr>
          <p:nvPr/>
        </p:nvSpPr>
        <p:spPr bwMode="auto">
          <a:xfrm>
            <a:off x="685800" y="53340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如知道</a:t>
            </a:r>
            <a:r>
              <a:rPr lang="en-US" altLang="zh-CN"/>
              <a:t>FET</a:t>
            </a:r>
            <a:r>
              <a:rPr lang="zh-CN" altLang="en-US"/>
              <a:t>的特性曲线，也可采用</a:t>
            </a:r>
            <a:r>
              <a:rPr lang="zh-CN" altLang="en-US">
                <a:solidFill>
                  <a:srgbClr val="FF0000"/>
                </a:solidFill>
              </a:rPr>
              <a:t>图解法。</a:t>
            </a:r>
          </a:p>
        </p:txBody>
      </p:sp>
      <p:sp>
        <p:nvSpPr>
          <p:cNvPr id="4" name="Text Box 17">
            <a:extLst>
              <a:ext uri="{FF2B5EF4-FFF2-40B4-BE49-F238E27FC236}">
                <a16:creationId xmlns:a16="http://schemas.microsoft.com/office/drawing/2014/main" id="{BAC4184B-A881-43F4-B886-E6ACF5152DC9}"/>
              </a:ext>
            </a:extLst>
          </p:cNvPr>
          <p:cNvSpPr txBox="1">
            <a:spLocks noChangeArrowheads="1"/>
          </p:cNvSpPr>
          <p:nvPr/>
        </p:nvSpPr>
        <p:spPr bwMode="auto">
          <a:xfrm>
            <a:off x="838200" y="6858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二、自给偏压电路</a:t>
            </a:r>
          </a:p>
        </p:txBody>
      </p:sp>
      <p:grpSp>
        <p:nvGrpSpPr>
          <p:cNvPr id="82962" name="Group 18">
            <a:extLst>
              <a:ext uri="{FF2B5EF4-FFF2-40B4-BE49-F238E27FC236}">
                <a16:creationId xmlns:a16="http://schemas.microsoft.com/office/drawing/2014/main" id="{04A512F3-E36B-4B57-805D-3B058357FC56}"/>
              </a:ext>
            </a:extLst>
          </p:cNvPr>
          <p:cNvGrpSpPr>
            <a:grpSpLocks/>
          </p:cNvGrpSpPr>
          <p:nvPr/>
        </p:nvGrpSpPr>
        <p:grpSpPr bwMode="auto">
          <a:xfrm>
            <a:off x="5029200" y="1130300"/>
            <a:ext cx="3886200" cy="4371975"/>
            <a:chOff x="0" y="0"/>
            <a:chExt cx="2448" cy="2754"/>
          </a:xfrm>
        </p:grpSpPr>
        <p:graphicFrame>
          <p:nvGraphicFramePr>
            <p:cNvPr id="82963" name="Object 19">
              <a:extLst>
                <a:ext uri="{FF2B5EF4-FFF2-40B4-BE49-F238E27FC236}">
                  <a16:creationId xmlns:a16="http://schemas.microsoft.com/office/drawing/2014/main" id="{21F3B0B9-0618-4ACF-A61B-F937CFDABA90}"/>
                </a:ext>
              </a:extLst>
            </p:cNvPr>
            <p:cNvGraphicFramePr>
              <a:graphicFrameLocks noChangeAspect="1"/>
            </p:cNvGraphicFramePr>
            <p:nvPr/>
          </p:nvGraphicFramePr>
          <p:xfrm>
            <a:off x="0" y="0"/>
            <a:ext cx="2324" cy="2216"/>
          </p:xfrm>
          <a:graphic>
            <a:graphicData uri="http://schemas.openxmlformats.org/presentationml/2006/ole">
              <mc:AlternateContent xmlns:mc="http://schemas.openxmlformats.org/markup-compatibility/2006">
                <mc:Choice xmlns:v="urn:schemas-microsoft-com:vml" Requires="v">
                  <p:oleObj spid="_x0000_s82970" name="BMP 图像" r:id="rId9" imgW="2457438" imgH="2343137" progId="Paint.Picture">
                    <p:embed/>
                  </p:oleObj>
                </mc:Choice>
                <mc:Fallback>
                  <p:oleObj name="BMP 图像" r:id="rId9" imgW="2457438" imgH="2343137" progId="Paint.Picture">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324" cy="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4" name="Text Box 20">
              <a:extLst>
                <a:ext uri="{FF2B5EF4-FFF2-40B4-BE49-F238E27FC236}">
                  <a16:creationId xmlns:a16="http://schemas.microsoft.com/office/drawing/2014/main" id="{5CF51ADC-5090-4E2F-9B32-C0148D9D999B}"/>
                </a:ext>
              </a:extLst>
            </p:cNvPr>
            <p:cNvSpPr txBox="1">
              <a:spLocks noChangeArrowheads="1"/>
            </p:cNvSpPr>
            <p:nvPr/>
          </p:nvSpPr>
          <p:spPr bwMode="auto">
            <a:xfrm>
              <a:off x="48" y="2312"/>
              <a:ext cx="24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rgbClr val="CC00CC"/>
                  </a:solidFill>
                </a:rPr>
                <a:t>(</a:t>
              </a:r>
              <a:r>
                <a:rPr lang="en-US" altLang="zh-CN" sz="2000">
                  <a:solidFill>
                    <a:srgbClr val="CC00CC"/>
                  </a:solidFill>
                </a:rPr>
                <a:t>a)   JFET</a:t>
              </a:r>
              <a:r>
                <a:rPr lang="zh-CN" altLang="en-US" sz="2000">
                  <a:solidFill>
                    <a:srgbClr val="CC00CC"/>
                  </a:solidFill>
                </a:rPr>
                <a:t>自给偏压共源电路</a:t>
              </a:r>
            </a:p>
          </p:txBody>
        </p:sp>
      </p:grpSp>
      <p:sp>
        <p:nvSpPr>
          <p:cNvPr id="82965" name="Text Box 21">
            <a:extLst>
              <a:ext uri="{FF2B5EF4-FFF2-40B4-BE49-F238E27FC236}">
                <a16:creationId xmlns:a16="http://schemas.microsoft.com/office/drawing/2014/main" id="{EDB70ED9-A06D-4E45-BA8F-C59D89CC43FF}"/>
              </a:ext>
            </a:extLst>
          </p:cNvPr>
          <p:cNvSpPr txBox="1">
            <a:spLocks noChangeArrowheads="1"/>
          </p:cNvSpPr>
          <p:nvPr/>
        </p:nvSpPr>
        <p:spPr bwMode="auto">
          <a:xfrm>
            <a:off x="762000" y="5867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993300"/>
                </a:solidFill>
              </a:rPr>
              <a:t>耗尽型</a:t>
            </a:r>
            <a:r>
              <a:rPr lang="en-US" altLang="zh-CN">
                <a:solidFill>
                  <a:srgbClr val="993300"/>
                </a:solidFill>
              </a:rPr>
              <a:t>MOS</a:t>
            </a:r>
            <a:r>
              <a:rPr lang="zh-CN" altLang="en-US">
                <a:solidFill>
                  <a:srgbClr val="993300"/>
                </a:solidFill>
              </a:rPr>
              <a:t>管自给偏压共源电路的分析方法相同。</a:t>
            </a:r>
          </a:p>
        </p:txBody>
      </p:sp>
      <p:grpSp>
        <p:nvGrpSpPr>
          <p:cNvPr id="82966" name="Group 22">
            <a:extLst>
              <a:ext uri="{FF2B5EF4-FFF2-40B4-BE49-F238E27FC236}">
                <a16:creationId xmlns:a16="http://schemas.microsoft.com/office/drawing/2014/main" id="{A4963C81-F3C7-4A71-9950-A1CBC030F7F6}"/>
              </a:ext>
            </a:extLst>
          </p:cNvPr>
          <p:cNvGrpSpPr>
            <a:grpSpLocks/>
          </p:cNvGrpSpPr>
          <p:nvPr/>
        </p:nvGrpSpPr>
        <p:grpSpPr bwMode="auto">
          <a:xfrm>
            <a:off x="7315200" y="2743200"/>
            <a:ext cx="608013" cy="762000"/>
            <a:chOff x="0" y="0"/>
            <a:chExt cx="383" cy="480"/>
          </a:xfrm>
        </p:grpSpPr>
        <p:sp>
          <p:nvSpPr>
            <p:cNvPr id="82961" name="Line 23">
              <a:extLst>
                <a:ext uri="{FF2B5EF4-FFF2-40B4-BE49-F238E27FC236}">
                  <a16:creationId xmlns:a16="http://schemas.microsoft.com/office/drawing/2014/main" id="{900F5912-6AF5-4AA1-9C48-6ADC4EA1AC61}"/>
                </a:ext>
              </a:extLst>
            </p:cNvPr>
            <p:cNvSpPr>
              <a:spLocks noChangeShapeType="1"/>
            </p:cNvSpPr>
            <p:nvPr/>
          </p:nvSpPr>
          <p:spPr bwMode="auto">
            <a:xfrm>
              <a:off x="0" y="0"/>
              <a:ext cx="0"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24">
              <a:extLst>
                <a:ext uri="{FF2B5EF4-FFF2-40B4-BE49-F238E27FC236}">
                  <a16:creationId xmlns:a16="http://schemas.microsoft.com/office/drawing/2014/main" id="{053D799D-118B-4E57-A8A8-251390C7AB65}"/>
                </a:ext>
              </a:extLst>
            </p:cNvPr>
            <p:cNvSpPr>
              <a:spLocks noChangeArrowheads="1"/>
            </p:cNvSpPr>
            <p:nvPr/>
          </p:nvSpPr>
          <p:spPr bwMode="auto">
            <a:xfrm>
              <a:off x="0" y="48"/>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I</a:t>
              </a:r>
              <a:r>
                <a:rPr lang="en-US" altLang="zh-CN" baseline="-25000">
                  <a:solidFill>
                    <a:srgbClr val="FF3300"/>
                  </a:solidFill>
                </a:rPr>
                <a:t>DQ</a:t>
              </a:r>
            </a:p>
          </p:txBody>
        </p:sp>
      </p:grpSp>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2962"/>
                                        </p:tgtEl>
                                        <p:attrNameLst>
                                          <p:attrName>style.visibility</p:attrName>
                                        </p:attrNameLst>
                                      </p:cBhvr>
                                      <p:to>
                                        <p:strVal val="visible"/>
                                      </p:to>
                                    </p:set>
                                    <p:animEffect transition="in" filter="box(out)">
                                      <p:cBhvr>
                                        <p:cTn id="7" dur="500"/>
                                        <p:tgtEl>
                                          <p:spTgt spid="8296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2946"/>
                                        </p:tgtEl>
                                        <p:attrNameLst>
                                          <p:attrName>style.visibility</p:attrName>
                                        </p:attrNameLst>
                                      </p:cBhvr>
                                      <p:to>
                                        <p:strVal val="visible"/>
                                      </p:to>
                                    </p:set>
                                    <p:animEffect transition="in" filter="box(out)">
                                      <p:cBhvr>
                                        <p:cTn id="12" dur="500"/>
                                        <p:tgtEl>
                                          <p:spTgt spid="8294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55"/>
                                        </p:tgtEl>
                                        <p:attrNameLst>
                                          <p:attrName>style.visibility</p:attrName>
                                        </p:attrNameLst>
                                      </p:cBhvr>
                                      <p:to>
                                        <p:strVal val="visible"/>
                                      </p:to>
                                    </p:set>
                                    <p:animEffect transition="in" filter="wipe(left)">
                                      <p:cBhvr>
                                        <p:cTn id="17" dur="500"/>
                                        <p:tgtEl>
                                          <p:spTgt spid="82955"/>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2966"/>
                                        </p:tgtEl>
                                        <p:attrNameLst>
                                          <p:attrName>style.visibility</p:attrName>
                                        </p:attrNameLst>
                                      </p:cBhvr>
                                      <p:to>
                                        <p:strVal val="visible"/>
                                      </p:to>
                                    </p:set>
                                    <p:animEffect transition="in" filter="box(out)">
                                      <p:cBhvr>
                                        <p:cTn id="22" dur="500"/>
                                        <p:tgtEl>
                                          <p:spTgt spid="82966"/>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82953"/>
                                        </p:tgtEl>
                                        <p:attrNameLst>
                                          <p:attrName>style.visibility</p:attrName>
                                        </p:attrNameLst>
                                      </p:cBhvr>
                                      <p:to>
                                        <p:strVal val="visible"/>
                                      </p:to>
                                    </p:set>
                                    <p:anim calcmode="lin" valueType="num">
                                      <p:cBhvr>
                                        <p:cTn id="27" dur="500" fill="hold"/>
                                        <p:tgtEl>
                                          <p:spTgt spid="82953"/>
                                        </p:tgtEl>
                                        <p:attrNameLst>
                                          <p:attrName>ppt_w</p:attrName>
                                        </p:attrNameLst>
                                      </p:cBhvr>
                                      <p:tavLst>
                                        <p:tav tm="0">
                                          <p:val>
                                            <p:fltVal val="0"/>
                                          </p:val>
                                        </p:tav>
                                        <p:tav tm="100000">
                                          <p:val>
                                            <p:strVal val="#ppt_w"/>
                                          </p:val>
                                        </p:tav>
                                      </p:tavLst>
                                    </p:anim>
                                    <p:anim calcmode="lin" valueType="num">
                                      <p:cBhvr>
                                        <p:cTn id="28" dur="500" fill="hold"/>
                                        <p:tgtEl>
                                          <p:spTgt spid="82953"/>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18" presetClass="entr" presetSubtype="6" fill="hold" grpId="0" nodeType="afterEffect">
                                  <p:stCondLst>
                                    <p:cond delay="0"/>
                                  </p:stCondLst>
                                  <p:childTnLst>
                                    <p:set>
                                      <p:cBhvr>
                                        <p:cTn id="31" dur="1" fill="hold">
                                          <p:stCondLst>
                                            <p:cond delay="0"/>
                                          </p:stCondLst>
                                        </p:cTn>
                                        <p:tgtEl>
                                          <p:spTgt spid="82951"/>
                                        </p:tgtEl>
                                        <p:attrNameLst>
                                          <p:attrName>style.visibility</p:attrName>
                                        </p:attrNameLst>
                                      </p:cBhvr>
                                      <p:to>
                                        <p:strVal val="visible"/>
                                      </p:to>
                                    </p:set>
                                    <p:animEffect transition="in" filter="strips(downRight)">
                                      <p:cBhvr>
                                        <p:cTn id="32" dur="500"/>
                                        <p:tgtEl>
                                          <p:spTgt spid="82951"/>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p:tgtEl>
                                      </p:cMediaNode>
                                    </p:audio>
                                  </p:subTnLst>
                                </p:cTn>
                              </p:par>
                            </p:childTnLst>
                          </p:cTn>
                        </p:par>
                        <p:par>
                          <p:cTn id="33" fill="hold" nodeType="afterGroup">
                            <p:stCondLst>
                              <p:cond delay="1000"/>
                            </p:stCondLst>
                            <p:childTnLst>
                              <p:par>
                                <p:cTn id="34" presetID="18" presetClass="entr" presetSubtype="6" fill="hold" grpId="0" nodeType="afterEffect">
                                  <p:stCondLst>
                                    <p:cond delay="0"/>
                                  </p:stCondLst>
                                  <p:childTnLst>
                                    <p:set>
                                      <p:cBhvr>
                                        <p:cTn id="35" dur="1" fill="hold">
                                          <p:stCondLst>
                                            <p:cond delay="0"/>
                                          </p:stCondLst>
                                        </p:cTn>
                                        <p:tgtEl>
                                          <p:spTgt spid="82958"/>
                                        </p:tgtEl>
                                        <p:attrNameLst>
                                          <p:attrName>style.visibility</p:attrName>
                                        </p:attrNameLst>
                                      </p:cBhvr>
                                      <p:to>
                                        <p:strVal val="visible"/>
                                      </p:to>
                                    </p:set>
                                    <p:animEffect transition="in" filter="strips(downRight)">
                                      <p:cBhvr>
                                        <p:cTn id="36" dur="500"/>
                                        <p:tgtEl>
                                          <p:spTgt spid="82958"/>
                                        </p:tgtEl>
                                      </p:cBhvr>
                                    </p:animEffect>
                                  </p:childTnLst>
                                  <p:subTnLst>
                                    <p:audio>
                                      <p:cMediaNode>
                                        <p:cTn display="0" masterRel="sameClick">
                                          <p:stCondLst>
                                            <p:cond evt="begin" delay="0">
                                              <p:tn val="34"/>
                                            </p:cond>
                                          </p:stCondLst>
                                          <p:endCondLst>
                                            <p:cond evt="onStopAudio" delay="0">
                                              <p:tgtEl>
                                                <p:sldTgt/>
                                              </p:tgtEl>
                                            </p:cond>
                                          </p:endCondLst>
                                        </p:cTn>
                                        <p:tgtEl>
                                          <p:sndTgt r:embed="rId5" name="CHIMES.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82954"/>
                                        </p:tgtEl>
                                        <p:attrNameLst>
                                          <p:attrName>style.visibility</p:attrName>
                                        </p:attrNameLst>
                                      </p:cBhvr>
                                      <p:to>
                                        <p:strVal val="visible"/>
                                      </p:to>
                                    </p:set>
                                    <p:animEffect transition="in" filter="strips(downRight)">
                                      <p:cBhvr>
                                        <p:cTn id="41" dur="500"/>
                                        <p:tgtEl>
                                          <p:spTgt spid="82954"/>
                                        </p:tgtEl>
                                      </p:cBhvr>
                                    </p:animEffect>
                                  </p:childTnLst>
                                  <p:subTnLst>
                                    <p:audio>
                                      <p:cMediaNode>
                                        <p:cTn display="0" masterRel="sameClick">
                                          <p:stCondLst>
                                            <p:cond evt="begin" delay="0">
                                              <p:tn val="39"/>
                                            </p:cond>
                                          </p:stCondLst>
                                          <p:endCondLst>
                                            <p:cond evt="onStopAudio" delay="0">
                                              <p:tgtEl>
                                                <p:sldTgt/>
                                              </p:tgtEl>
                                            </p:cond>
                                          </p:endCondLst>
                                        </p:cTn>
                                        <p:tgtEl>
                                          <p:sndTgt r:embed="rId5" name="CHIMES.WAV"/>
                                        </p:tgtEl>
                                      </p:cMediaNode>
                                    </p:audio>
                                  </p:subTnLst>
                                </p:cTn>
                              </p:par>
                            </p:childTnLst>
                          </p:cTn>
                        </p:par>
                        <p:par>
                          <p:cTn id="42" fill="hold" nodeType="afterGroup">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82956"/>
                                        </p:tgtEl>
                                        <p:attrNameLst>
                                          <p:attrName>style.visibility</p:attrName>
                                        </p:attrNameLst>
                                      </p:cBhvr>
                                      <p:to>
                                        <p:strVal val="visible"/>
                                      </p:to>
                                    </p:set>
                                    <p:animEffect transition="in" filter="strips(downRight)">
                                      <p:cBhvr>
                                        <p:cTn id="45" dur="500"/>
                                        <p:tgtEl>
                                          <p:spTgt spid="82956"/>
                                        </p:tgtEl>
                                      </p:cBhvr>
                                    </p:animEffect>
                                  </p:childTnLst>
                                  <p:subTnLst>
                                    <p:audio>
                                      <p:cMediaNode>
                                        <p:cTn display="0" masterRel="sameClick">
                                          <p:stCondLst>
                                            <p:cond evt="begin" delay="0">
                                              <p:tn val="43"/>
                                            </p:cond>
                                          </p:stCondLst>
                                          <p:endCondLst>
                                            <p:cond evt="onStopAudio" delay="0">
                                              <p:tgtEl>
                                                <p:sldTgt/>
                                              </p:tgtEl>
                                            </p:cond>
                                          </p:endCondLst>
                                        </p:cTn>
                                        <p:tgtEl>
                                          <p:sndTgt r:embed="rId5" name="CHIMES.WAV"/>
                                        </p:tgtEl>
                                      </p:cMediaNode>
                                    </p:audio>
                                  </p:subTnLst>
                                </p:cTn>
                              </p:par>
                            </p:childTnLst>
                          </p:cTn>
                        </p:par>
                        <p:par>
                          <p:cTn id="46" fill="hold" nodeType="afterGroup">
                            <p:stCondLst>
                              <p:cond delay="1000"/>
                            </p:stCondLst>
                            <p:childTnLst>
                              <p:par>
                                <p:cTn id="47" presetID="18" presetClass="entr" presetSubtype="6" fill="hold" grpId="0" nodeType="afterEffect">
                                  <p:stCondLst>
                                    <p:cond delay="0"/>
                                  </p:stCondLst>
                                  <p:childTnLst>
                                    <p:set>
                                      <p:cBhvr>
                                        <p:cTn id="48" dur="1" fill="hold">
                                          <p:stCondLst>
                                            <p:cond delay="0"/>
                                          </p:stCondLst>
                                        </p:cTn>
                                        <p:tgtEl>
                                          <p:spTgt spid="82957"/>
                                        </p:tgtEl>
                                        <p:attrNameLst>
                                          <p:attrName>style.visibility</p:attrName>
                                        </p:attrNameLst>
                                      </p:cBhvr>
                                      <p:to>
                                        <p:strVal val="visible"/>
                                      </p:to>
                                    </p:set>
                                    <p:animEffect transition="in" filter="strips(downRight)">
                                      <p:cBhvr>
                                        <p:cTn id="49" dur="500"/>
                                        <p:tgtEl>
                                          <p:spTgt spid="82957"/>
                                        </p:tgtEl>
                                      </p:cBhvr>
                                    </p:animEffect>
                                  </p:childTnLst>
                                  <p:subTnLst>
                                    <p:audio>
                                      <p:cMediaNode>
                                        <p:cTn display="0" masterRel="sameClick">
                                          <p:stCondLst>
                                            <p:cond evt="begin" delay="0">
                                              <p:tn val="47"/>
                                            </p:cond>
                                          </p:stCondLst>
                                          <p:endCondLst>
                                            <p:cond evt="onStopAudio" delay="0">
                                              <p:tgtEl>
                                                <p:sldTgt/>
                                              </p:tgtEl>
                                            </p:cond>
                                          </p:endCondLst>
                                        </p:cTn>
                                        <p:tgtEl>
                                          <p:sndTgt r:embed="rId5" name="CHIMES.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nodeType="clickEffect">
                                  <p:stCondLst>
                                    <p:cond delay="0"/>
                                  </p:stCondLst>
                                  <p:childTnLst>
                                    <p:set>
                                      <p:cBhvr>
                                        <p:cTn id="53" dur="1" fill="hold">
                                          <p:stCondLst>
                                            <p:cond delay="0"/>
                                          </p:stCondLst>
                                        </p:cTn>
                                        <p:tgtEl>
                                          <p:spTgt spid="82952"/>
                                        </p:tgtEl>
                                        <p:attrNameLst>
                                          <p:attrName>style.visibility</p:attrName>
                                        </p:attrNameLst>
                                      </p:cBhvr>
                                      <p:to>
                                        <p:strVal val="visible"/>
                                      </p:to>
                                    </p:set>
                                    <p:animEffect transition="in" filter="strips(downRight)">
                                      <p:cBhvr>
                                        <p:cTn id="54" dur="500"/>
                                        <p:tgtEl>
                                          <p:spTgt spid="82952"/>
                                        </p:tgtEl>
                                      </p:cBhvr>
                                    </p:animEffect>
                                  </p:childTnLst>
                                  <p:subTnLst>
                                    <p:audio>
                                      <p:cMediaNode>
                                        <p:cTn display="0" masterRel="sameClick">
                                          <p:stCondLst>
                                            <p:cond evt="begin" delay="0">
                                              <p:tn val="52"/>
                                            </p:cond>
                                          </p:stCondLst>
                                          <p:endCondLst>
                                            <p:cond evt="onStopAudio" delay="0">
                                              <p:tgtEl>
                                                <p:sldTgt/>
                                              </p:tgtEl>
                                            </p:cond>
                                          </p:endCondLst>
                                        </p:cTn>
                                        <p:tgtEl>
                                          <p:sndTgt r:embed="rId5"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82959"/>
                                        </p:tgtEl>
                                        <p:attrNameLst>
                                          <p:attrName>style.visibility</p:attrName>
                                        </p:attrNameLst>
                                      </p:cBhvr>
                                      <p:to>
                                        <p:strVal val="visible"/>
                                      </p:to>
                                    </p:set>
                                    <p:anim calcmode="lin" valueType="num">
                                      <p:cBhvr additive="base">
                                        <p:cTn id="59" dur="500" fill="hold"/>
                                        <p:tgtEl>
                                          <p:spTgt spid="82959"/>
                                        </p:tgtEl>
                                        <p:attrNameLst>
                                          <p:attrName>ppt_x</p:attrName>
                                        </p:attrNameLst>
                                      </p:cBhvr>
                                      <p:tavLst>
                                        <p:tav tm="0">
                                          <p:val>
                                            <p:strVal val="1+#ppt_w/2"/>
                                          </p:val>
                                        </p:tav>
                                        <p:tav tm="100000">
                                          <p:val>
                                            <p:strVal val="#ppt_x"/>
                                          </p:val>
                                        </p:tav>
                                      </p:tavLst>
                                    </p:anim>
                                    <p:anim calcmode="lin" valueType="num">
                                      <p:cBhvr additive="base">
                                        <p:cTn id="60" dur="500" fill="hold"/>
                                        <p:tgtEl>
                                          <p:spTgt spid="829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5" name="CHIMES.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82960">
                                            <p:txEl>
                                              <p:pRg st="0" end="0"/>
                                            </p:txEl>
                                          </p:spTgt>
                                        </p:tgtEl>
                                        <p:attrNameLst>
                                          <p:attrName>style.visibility</p:attrName>
                                        </p:attrNameLst>
                                      </p:cBhvr>
                                      <p:to>
                                        <p:strVal val="visible"/>
                                      </p:to>
                                    </p:set>
                                    <p:animEffect transition="in" filter="box(out)">
                                      <p:cBhvr>
                                        <p:cTn id="65" dur="500"/>
                                        <p:tgtEl>
                                          <p:spTgt spid="82960">
                                            <p:txEl>
                                              <p:pRg st="0" end="0"/>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6"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82965">
                                            <p:txEl>
                                              <p:pRg st="0" end="0"/>
                                            </p:txEl>
                                          </p:spTgt>
                                        </p:tgtEl>
                                        <p:attrNameLst>
                                          <p:attrName>style.visibility</p:attrName>
                                        </p:attrNameLst>
                                      </p:cBhvr>
                                      <p:to>
                                        <p:strVal val="visible"/>
                                      </p:to>
                                    </p:set>
                                    <p:animEffect transition="in" filter="box(out)">
                                      <p:cBhvr>
                                        <p:cTn id="70" dur="500"/>
                                        <p:tgtEl>
                                          <p:spTgt spid="82965">
                                            <p:txEl>
                                              <p:pRg st="0" end="0"/>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P spid="82953" grpId="0" animBg="1"/>
      <p:bldP spid="82954" grpId="0" autoUpdateAnimBg="0"/>
      <p:bldP spid="82955" grpId="0" autoUpdateAnimBg="0"/>
      <p:bldP spid="82956" grpId="0" autoUpdateAnimBg="0"/>
      <p:bldP spid="82957" grpId="0" autoUpdateAnimBg="0"/>
      <p:bldP spid="82958" grpId="0" autoUpdateAnimBg="0"/>
      <p:bldP spid="82959" grpId="0" autoUpdateAnimBg="0"/>
      <p:bldP spid="82960" grpId="0" build="p" autoUpdateAnimBg="0"/>
      <p:bldP spid="8296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B1C881D-13B2-41A3-8F50-B0578F57FE1A}"/>
              </a:ext>
            </a:extLst>
          </p:cNvPr>
          <p:cNvSpPr>
            <a:spLocks noChangeArrowheads="1"/>
          </p:cNvSpPr>
          <p:nvPr/>
        </p:nvSpPr>
        <p:spPr bwMode="auto">
          <a:xfrm>
            <a:off x="838200" y="7620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三、分压式</a:t>
            </a:r>
            <a:r>
              <a:rPr lang="zh-CN" altLang="en-US" sz="2800">
                <a:solidFill>
                  <a:srgbClr val="993300"/>
                </a:solidFill>
                <a:ea typeface="幼圆_GB2312" pitchFamily="2" charset="-122"/>
              </a:rPr>
              <a:t>偏置电路</a:t>
            </a:r>
          </a:p>
        </p:txBody>
      </p:sp>
      <p:grpSp>
        <p:nvGrpSpPr>
          <p:cNvPr id="83971" name="Group 3">
            <a:extLst>
              <a:ext uri="{FF2B5EF4-FFF2-40B4-BE49-F238E27FC236}">
                <a16:creationId xmlns:a16="http://schemas.microsoft.com/office/drawing/2014/main" id="{1877A4C6-D9D1-45EB-94C0-B6EB7BFA4CAA}"/>
              </a:ext>
            </a:extLst>
          </p:cNvPr>
          <p:cNvGrpSpPr>
            <a:grpSpLocks/>
          </p:cNvGrpSpPr>
          <p:nvPr/>
        </p:nvGrpSpPr>
        <p:grpSpPr bwMode="auto">
          <a:xfrm>
            <a:off x="4843463" y="1447800"/>
            <a:ext cx="4300537" cy="4114800"/>
            <a:chOff x="0" y="0"/>
            <a:chExt cx="2709" cy="2592"/>
          </a:xfrm>
        </p:grpSpPr>
        <p:sp>
          <p:nvSpPr>
            <p:cNvPr id="83979" name="Rectangle 4">
              <a:extLst>
                <a:ext uri="{FF2B5EF4-FFF2-40B4-BE49-F238E27FC236}">
                  <a16:creationId xmlns:a16="http://schemas.microsoft.com/office/drawing/2014/main" id="{2A4115F0-63DF-40ED-A32D-72B177B95637}"/>
                </a:ext>
              </a:extLst>
            </p:cNvPr>
            <p:cNvSpPr>
              <a:spLocks noChangeArrowheads="1"/>
            </p:cNvSpPr>
            <p:nvPr/>
          </p:nvSpPr>
          <p:spPr bwMode="auto">
            <a:xfrm>
              <a:off x="261" y="230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AC2081"/>
                  </a:solidFill>
                </a:rPr>
                <a:t>分压式</a:t>
              </a:r>
              <a:r>
                <a:rPr lang="zh-CN" altLang="en-US">
                  <a:solidFill>
                    <a:srgbClr val="AC2081"/>
                  </a:solidFill>
                  <a:ea typeface="幼圆_GB2312" pitchFamily="2" charset="-122"/>
                </a:rPr>
                <a:t>偏置电路</a:t>
              </a:r>
            </a:p>
          </p:txBody>
        </p:sp>
        <p:grpSp>
          <p:nvGrpSpPr>
            <p:cNvPr id="83980" name="Group 5">
              <a:extLst>
                <a:ext uri="{FF2B5EF4-FFF2-40B4-BE49-F238E27FC236}">
                  <a16:creationId xmlns:a16="http://schemas.microsoft.com/office/drawing/2014/main" id="{8B4D0A53-B2A9-40AD-B58B-FC55668D256B}"/>
                </a:ext>
              </a:extLst>
            </p:cNvPr>
            <p:cNvGrpSpPr>
              <a:grpSpLocks/>
            </p:cNvGrpSpPr>
            <p:nvPr/>
          </p:nvGrpSpPr>
          <p:grpSpPr bwMode="auto">
            <a:xfrm>
              <a:off x="0" y="0"/>
              <a:ext cx="2709" cy="2199"/>
              <a:chOff x="0" y="0"/>
              <a:chExt cx="2924" cy="2088"/>
            </a:xfrm>
          </p:grpSpPr>
          <p:sp>
            <p:nvSpPr>
              <p:cNvPr id="83981" name="Line 6">
                <a:extLst>
                  <a:ext uri="{FF2B5EF4-FFF2-40B4-BE49-F238E27FC236}">
                    <a16:creationId xmlns:a16="http://schemas.microsoft.com/office/drawing/2014/main" id="{7FA2203E-53A9-4470-9533-B85E8376DA78}"/>
                  </a:ext>
                </a:extLst>
              </p:cNvPr>
              <p:cNvSpPr>
                <a:spLocks noChangeShapeType="1"/>
              </p:cNvSpPr>
              <p:nvPr/>
            </p:nvSpPr>
            <p:spPr bwMode="auto">
              <a:xfrm>
                <a:off x="827" y="492"/>
                <a:ext cx="0" cy="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2" name="Line 7">
                <a:extLst>
                  <a:ext uri="{FF2B5EF4-FFF2-40B4-BE49-F238E27FC236}">
                    <a16:creationId xmlns:a16="http://schemas.microsoft.com/office/drawing/2014/main" id="{26799CD4-FB36-4095-BFC8-DED3945DF2B8}"/>
                  </a:ext>
                </a:extLst>
              </p:cNvPr>
              <p:cNvSpPr>
                <a:spLocks noChangeShapeType="1"/>
              </p:cNvSpPr>
              <p:nvPr/>
            </p:nvSpPr>
            <p:spPr bwMode="auto">
              <a:xfrm>
                <a:off x="1117" y="24"/>
                <a:ext cx="0" cy="19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3" name="Line 8">
                <a:extLst>
                  <a:ext uri="{FF2B5EF4-FFF2-40B4-BE49-F238E27FC236}">
                    <a16:creationId xmlns:a16="http://schemas.microsoft.com/office/drawing/2014/main" id="{8ABF7806-4BA5-4590-B9D0-A1B3A92450CD}"/>
                  </a:ext>
                </a:extLst>
              </p:cNvPr>
              <p:cNvSpPr>
                <a:spLocks noChangeShapeType="1"/>
              </p:cNvSpPr>
              <p:nvPr/>
            </p:nvSpPr>
            <p:spPr bwMode="auto">
              <a:xfrm>
                <a:off x="2395" y="552"/>
                <a:ext cx="0" cy="1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4" name="Line 9">
                <a:extLst>
                  <a:ext uri="{FF2B5EF4-FFF2-40B4-BE49-F238E27FC236}">
                    <a16:creationId xmlns:a16="http://schemas.microsoft.com/office/drawing/2014/main" id="{97DBAE88-ABF2-4753-9DF9-A1238DBD0CF4}"/>
                  </a:ext>
                </a:extLst>
              </p:cNvPr>
              <p:cNvSpPr>
                <a:spLocks noChangeShapeType="1"/>
              </p:cNvSpPr>
              <p:nvPr/>
            </p:nvSpPr>
            <p:spPr bwMode="auto">
              <a:xfrm>
                <a:off x="1617" y="1116"/>
                <a:ext cx="1" cy="9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Line 10">
                <a:extLst>
                  <a:ext uri="{FF2B5EF4-FFF2-40B4-BE49-F238E27FC236}">
                    <a16:creationId xmlns:a16="http://schemas.microsoft.com/office/drawing/2014/main" id="{9681D274-DFD4-4A58-9CBB-DBABF0F41592}"/>
                  </a:ext>
                </a:extLst>
              </p:cNvPr>
              <p:cNvSpPr>
                <a:spLocks noChangeShapeType="1"/>
              </p:cNvSpPr>
              <p:nvPr/>
            </p:nvSpPr>
            <p:spPr bwMode="auto">
              <a:xfrm>
                <a:off x="1521" y="208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6" name="Line 11">
                <a:extLst>
                  <a:ext uri="{FF2B5EF4-FFF2-40B4-BE49-F238E27FC236}">
                    <a16:creationId xmlns:a16="http://schemas.microsoft.com/office/drawing/2014/main" id="{E8AE4579-2B9D-4333-9E2D-94D67FE57579}"/>
                  </a:ext>
                </a:extLst>
              </p:cNvPr>
              <p:cNvSpPr>
                <a:spLocks noChangeShapeType="1"/>
              </p:cNvSpPr>
              <p:nvPr/>
            </p:nvSpPr>
            <p:spPr bwMode="auto">
              <a:xfrm>
                <a:off x="1111" y="21"/>
                <a:ext cx="148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7" name="Line 12">
                <a:extLst>
                  <a:ext uri="{FF2B5EF4-FFF2-40B4-BE49-F238E27FC236}">
                    <a16:creationId xmlns:a16="http://schemas.microsoft.com/office/drawing/2014/main" id="{F68953F4-A700-43CC-9165-D3B1507371AC}"/>
                  </a:ext>
                </a:extLst>
              </p:cNvPr>
              <p:cNvSpPr>
                <a:spLocks noChangeShapeType="1"/>
              </p:cNvSpPr>
              <p:nvPr/>
            </p:nvSpPr>
            <p:spPr bwMode="auto">
              <a:xfrm>
                <a:off x="1623" y="24"/>
                <a:ext cx="1"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8" name="Line 13">
                <a:extLst>
                  <a:ext uri="{FF2B5EF4-FFF2-40B4-BE49-F238E27FC236}">
                    <a16:creationId xmlns:a16="http://schemas.microsoft.com/office/drawing/2014/main" id="{0B59764E-CB5A-433C-9C05-19DDA31A8ED2}"/>
                  </a:ext>
                </a:extLst>
              </p:cNvPr>
              <p:cNvSpPr>
                <a:spLocks noChangeShapeType="1"/>
              </p:cNvSpPr>
              <p:nvPr/>
            </p:nvSpPr>
            <p:spPr bwMode="auto">
              <a:xfrm>
                <a:off x="1487" y="87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Line 14">
                <a:extLst>
                  <a:ext uri="{FF2B5EF4-FFF2-40B4-BE49-F238E27FC236}">
                    <a16:creationId xmlns:a16="http://schemas.microsoft.com/office/drawing/2014/main" id="{5FCC9902-60FA-4496-A30B-B56007B12BB1}"/>
                  </a:ext>
                </a:extLst>
              </p:cNvPr>
              <p:cNvSpPr>
                <a:spLocks noChangeShapeType="1"/>
              </p:cNvSpPr>
              <p:nvPr/>
            </p:nvSpPr>
            <p:spPr bwMode="auto">
              <a:xfrm flipH="1" flipV="1">
                <a:off x="127" y="1050"/>
                <a:ext cx="1255"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0" name="Line 15">
                <a:extLst>
                  <a:ext uri="{FF2B5EF4-FFF2-40B4-BE49-F238E27FC236}">
                    <a16:creationId xmlns:a16="http://schemas.microsoft.com/office/drawing/2014/main" id="{B8C7DF32-D080-42EF-B032-D35AEE3C32C1}"/>
                  </a:ext>
                </a:extLst>
              </p:cNvPr>
              <p:cNvSpPr>
                <a:spLocks noChangeShapeType="1"/>
              </p:cNvSpPr>
              <p:nvPr/>
            </p:nvSpPr>
            <p:spPr bwMode="auto">
              <a:xfrm>
                <a:off x="127" y="1938"/>
                <a:ext cx="25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1" name="Line 16">
                <a:extLst>
                  <a:ext uri="{FF2B5EF4-FFF2-40B4-BE49-F238E27FC236}">
                    <a16:creationId xmlns:a16="http://schemas.microsoft.com/office/drawing/2014/main" id="{3C67F7E9-848C-4391-9B25-C304CB9F0676}"/>
                  </a:ext>
                </a:extLst>
              </p:cNvPr>
              <p:cNvSpPr>
                <a:spLocks noChangeShapeType="1"/>
              </p:cNvSpPr>
              <p:nvPr/>
            </p:nvSpPr>
            <p:spPr bwMode="auto">
              <a:xfrm>
                <a:off x="1635" y="564"/>
                <a:ext cx="100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2" name="Oval 17">
                <a:extLst>
                  <a:ext uri="{FF2B5EF4-FFF2-40B4-BE49-F238E27FC236}">
                    <a16:creationId xmlns:a16="http://schemas.microsoft.com/office/drawing/2014/main" id="{736FDDC4-10F7-4797-84CA-617FC772B64B}"/>
                  </a:ext>
                </a:extLst>
              </p:cNvPr>
              <p:cNvSpPr>
                <a:spLocks noChangeArrowheads="1"/>
              </p:cNvSpPr>
              <p:nvPr/>
            </p:nvSpPr>
            <p:spPr bwMode="auto">
              <a:xfrm>
                <a:off x="1593" y="191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93" name="Rectangle 18">
                <a:extLst>
                  <a:ext uri="{FF2B5EF4-FFF2-40B4-BE49-F238E27FC236}">
                    <a16:creationId xmlns:a16="http://schemas.microsoft.com/office/drawing/2014/main" id="{3EA059B5-19C7-4DCE-9B91-CA1A5871965D}"/>
                  </a:ext>
                </a:extLst>
              </p:cNvPr>
              <p:cNvSpPr>
                <a:spLocks noChangeArrowheads="1"/>
              </p:cNvSpPr>
              <p:nvPr/>
            </p:nvSpPr>
            <p:spPr bwMode="auto">
              <a:xfrm rot="-5400000">
                <a:off x="1500" y="232"/>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94" name="Text Box 19">
                <a:extLst>
                  <a:ext uri="{FF2B5EF4-FFF2-40B4-BE49-F238E27FC236}">
                    <a16:creationId xmlns:a16="http://schemas.microsoft.com/office/drawing/2014/main" id="{DC741A83-2479-4C34-9941-A0288EB8EFC8}"/>
                  </a:ext>
                </a:extLst>
              </p:cNvPr>
              <p:cNvSpPr txBox="1">
                <a:spLocks noChangeArrowheads="1"/>
              </p:cNvSpPr>
              <p:nvPr/>
            </p:nvSpPr>
            <p:spPr bwMode="auto">
              <a:xfrm>
                <a:off x="2492" y="449"/>
                <a:ext cx="243" cy="1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r>
                  <a:rPr lang="zh-CN" altLang="en-US"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83995" name="Line 20">
                <a:extLst>
                  <a:ext uri="{FF2B5EF4-FFF2-40B4-BE49-F238E27FC236}">
                    <a16:creationId xmlns:a16="http://schemas.microsoft.com/office/drawing/2014/main" id="{75D88D8D-D0C7-4E40-9114-867739C09CC4}"/>
                  </a:ext>
                </a:extLst>
              </p:cNvPr>
              <p:cNvSpPr>
                <a:spLocks noChangeShapeType="1"/>
              </p:cNvSpPr>
              <p:nvPr/>
            </p:nvSpPr>
            <p:spPr bwMode="auto">
              <a:xfrm>
                <a:off x="1629" y="408"/>
                <a:ext cx="0" cy="3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6" name="Text Box 21">
                <a:extLst>
                  <a:ext uri="{FF2B5EF4-FFF2-40B4-BE49-F238E27FC236}">
                    <a16:creationId xmlns:a16="http://schemas.microsoft.com/office/drawing/2014/main" id="{0E42B2E4-A799-4B20-B5E0-1D3D4508ABBE}"/>
                  </a:ext>
                </a:extLst>
              </p:cNvPr>
              <p:cNvSpPr txBox="1">
                <a:spLocks noChangeArrowheads="1"/>
              </p:cNvSpPr>
              <p:nvPr/>
            </p:nvSpPr>
            <p:spPr bwMode="auto">
              <a:xfrm>
                <a:off x="1613" y="678"/>
                <a:ext cx="25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t>T</a:t>
                </a:r>
              </a:p>
            </p:txBody>
          </p:sp>
          <p:sp>
            <p:nvSpPr>
              <p:cNvPr id="83997" name="Line 22">
                <a:extLst>
                  <a:ext uri="{FF2B5EF4-FFF2-40B4-BE49-F238E27FC236}">
                    <a16:creationId xmlns:a16="http://schemas.microsoft.com/office/drawing/2014/main" id="{A3B2D225-6716-40A4-A94F-984D6CC75907}"/>
                  </a:ext>
                </a:extLst>
              </p:cNvPr>
              <p:cNvSpPr>
                <a:spLocks noChangeShapeType="1"/>
              </p:cNvSpPr>
              <p:nvPr/>
            </p:nvSpPr>
            <p:spPr bwMode="auto">
              <a:xfrm flipH="1">
                <a:off x="1487" y="11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8" name="Line 23">
                <a:extLst>
                  <a:ext uri="{FF2B5EF4-FFF2-40B4-BE49-F238E27FC236}">
                    <a16:creationId xmlns:a16="http://schemas.microsoft.com/office/drawing/2014/main" id="{4CDCDD4B-6A46-4FED-B177-9E1C04C40DD9}"/>
                  </a:ext>
                </a:extLst>
              </p:cNvPr>
              <p:cNvSpPr>
                <a:spLocks noChangeShapeType="1"/>
              </p:cNvSpPr>
              <p:nvPr/>
            </p:nvSpPr>
            <p:spPr bwMode="auto">
              <a:xfrm>
                <a:off x="1487" y="696"/>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99" name="Line 24">
                <a:extLst>
                  <a:ext uri="{FF2B5EF4-FFF2-40B4-BE49-F238E27FC236}">
                    <a16:creationId xmlns:a16="http://schemas.microsoft.com/office/drawing/2014/main" id="{B7092E31-3BDE-4791-9D8B-765C0E6CAF3A}"/>
                  </a:ext>
                </a:extLst>
              </p:cNvPr>
              <p:cNvSpPr>
                <a:spLocks noChangeShapeType="1"/>
              </p:cNvSpPr>
              <p:nvPr/>
            </p:nvSpPr>
            <p:spPr bwMode="auto">
              <a:xfrm>
                <a:off x="1487" y="105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0" name="Line 25">
                <a:extLst>
                  <a:ext uri="{FF2B5EF4-FFF2-40B4-BE49-F238E27FC236}">
                    <a16:creationId xmlns:a16="http://schemas.microsoft.com/office/drawing/2014/main" id="{062D965B-576B-43D2-8F97-6C84A84B1509}"/>
                  </a:ext>
                </a:extLst>
              </p:cNvPr>
              <p:cNvSpPr>
                <a:spLocks noChangeShapeType="1"/>
              </p:cNvSpPr>
              <p:nvPr/>
            </p:nvSpPr>
            <p:spPr bwMode="auto">
              <a:xfrm flipH="1">
                <a:off x="1487" y="762"/>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1" name="Line 26">
                <a:extLst>
                  <a:ext uri="{FF2B5EF4-FFF2-40B4-BE49-F238E27FC236}">
                    <a16:creationId xmlns:a16="http://schemas.microsoft.com/office/drawing/2014/main" id="{25E4B80A-D9A6-4572-A0B8-6C3FA0076106}"/>
                  </a:ext>
                </a:extLst>
              </p:cNvPr>
              <p:cNvSpPr>
                <a:spLocks noChangeShapeType="1"/>
              </p:cNvSpPr>
              <p:nvPr/>
            </p:nvSpPr>
            <p:spPr bwMode="auto">
              <a:xfrm rot="-10779537">
                <a:off x="1475" y="936"/>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2" name="Line 27">
                <a:extLst>
                  <a:ext uri="{FF2B5EF4-FFF2-40B4-BE49-F238E27FC236}">
                    <a16:creationId xmlns:a16="http://schemas.microsoft.com/office/drawing/2014/main" id="{66D32916-0BDD-447A-83DF-F55C7A3C0415}"/>
                  </a:ext>
                </a:extLst>
              </p:cNvPr>
              <p:cNvSpPr>
                <a:spLocks noChangeShapeType="1"/>
              </p:cNvSpPr>
              <p:nvPr/>
            </p:nvSpPr>
            <p:spPr bwMode="auto">
              <a:xfrm>
                <a:off x="1799" y="930"/>
                <a:ext cx="0" cy="3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3" name="Line 28">
                <a:extLst>
                  <a:ext uri="{FF2B5EF4-FFF2-40B4-BE49-F238E27FC236}">
                    <a16:creationId xmlns:a16="http://schemas.microsoft.com/office/drawing/2014/main" id="{D6946973-4B6B-4C87-855D-92D2079B5FD9}"/>
                  </a:ext>
                </a:extLst>
              </p:cNvPr>
              <p:cNvSpPr>
                <a:spLocks noChangeShapeType="1"/>
              </p:cNvSpPr>
              <p:nvPr/>
            </p:nvSpPr>
            <p:spPr bwMode="auto">
              <a:xfrm flipH="1">
                <a:off x="1613" y="1314"/>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4" name="Oval 29">
                <a:extLst>
                  <a:ext uri="{FF2B5EF4-FFF2-40B4-BE49-F238E27FC236}">
                    <a16:creationId xmlns:a16="http://schemas.microsoft.com/office/drawing/2014/main" id="{15214EC1-52C0-4B27-A66D-B45F230DC3E8}"/>
                  </a:ext>
                </a:extLst>
              </p:cNvPr>
              <p:cNvSpPr>
                <a:spLocks noChangeArrowheads="1"/>
              </p:cNvSpPr>
              <p:nvPr/>
            </p:nvSpPr>
            <p:spPr bwMode="auto">
              <a:xfrm>
                <a:off x="1595" y="129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05" name="Oval 30">
                <a:extLst>
                  <a:ext uri="{FF2B5EF4-FFF2-40B4-BE49-F238E27FC236}">
                    <a16:creationId xmlns:a16="http://schemas.microsoft.com/office/drawing/2014/main" id="{2CF546C7-B18E-46F5-B78E-761743BB5C9D}"/>
                  </a:ext>
                </a:extLst>
              </p:cNvPr>
              <p:cNvSpPr>
                <a:spLocks noChangeArrowheads="1"/>
              </p:cNvSpPr>
              <p:nvPr/>
            </p:nvSpPr>
            <p:spPr bwMode="auto">
              <a:xfrm>
                <a:off x="1607" y="54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06" name="Oval 31">
                <a:extLst>
                  <a:ext uri="{FF2B5EF4-FFF2-40B4-BE49-F238E27FC236}">
                    <a16:creationId xmlns:a16="http://schemas.microsoft.com/office/drawing/2014/main" id="{929590C0-4A84-4EFC-BB60-B96BF8881B37}"/>
                  </a:ext>
                </a:extLst>
              </p:cNvPr>
              <p:cNvSpPr>
                <a:spLocks noChangeArrowheads="1"/>
              </p:cNvSpPr>
              <p:nvPr/>
            </p:nvSpPr>
            <p:spPr bwMode="auto">
              <a:xfrm>
                <a:off x="2611" y="54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07" name="Line 32">
                <a:extLst>
                  <a:ext uri="{FF2B5EF4-FFF2-40B4-BE49-F238E27FC236}">
                    <a16:creationId xmlns:a16="http://schemas.microsoft.com/office/drawing/2014/main" id="{9B91F361-BE27-4CD3-B9F9-356DD72020BE}"/>
                  </a:ext>
                </a:extLst>
              </p:cNvPr>
              <p:cNvSpPr>
                <a:spLocks noChangeShapeType="1"/>
              </p:cNvSpPr>
              <p:nvPr/>
            </p:nvSpPr>
            <p:spPr bwMode="auto">
              <a:xfrm>
                <a:off x="1373" y="804"/>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8" name="Text Box 33">
                <a:extLst>
                  <a:ext uri="{FF2B5EF4-FFF2-40B4-BE49-F238E27FC236}">
                    <a16:creationId xmlns:a16="http://schemas.microsoft.com/office/drawing/2014/main" id="{F06F664B-149C-4377-A6D5-3820DCE226CF}"/>
                  </a:ext>
                </a:extLst>
              </p:cNvPr>
              <p:cNvSpPr txBox="1">
                <a:spLocks noChangeArrowheads="1"/>
              </p:cNvSpPr>
              <p:nvPr/>
            </p:nvSpPr>
            <p:spPr bwMode="auto">
              <a:xfrm>
                <a:off x="0" y="1022"/>
                <a:ext cx="24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i="1">
                    <a:solidFill>
                      <a:srgbClr val="FF3300"/>
                    </a:solidFill>
                    <a:ea typeface="方正琥珀繁体" pitchFamily="2" charset="-122"/>
                  </a:rPr>
                  <a:t>+</a:t>
                </a:r>
              </a:p>
            </p:txBody>
          </p:sp>
          <p:sp>
            <p:nvSpPr>
              <p:cNvPr id="84009" name="Text Box 34">
                <a:extLst>
                  <a:ext uri="{FF2B5EF4-FFF2-40B4-BE49-F238E27FC236}">
                    <a16:creationId xmlns:a16="http://schemas.microsoft.com/office/drawing/2014/main" id="{5A02CB18-7D57-437D-814E-C50179D5D380}"/>
                  </a:ext>
                </a:extLst>
              </p:cNvPr>
              <p:cNvSpPr txBox="1">
                <a:spLocks noChangeArrowheads="1"/>
              </p:cNvSpPr>
              <p:nvPr/>
            </p:nvSpPr>
            <p:spPr bwMode="auto">
              <a:xfrm>
                <a:off x="503" y="643"/>
                <a:ext cx="328"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G</a:t>
                </a:r>
                <a:endParaRPr lang="en-US" altLang="zh-CN" sz="2000">
                  <a:solidFill>
                    <a:srgbClr val="0000FF"/>
                  </a:solidFill>
                </a:endParaRPr>
              </a:p>
            </p:txBody>
          </p:sp>
          <p:sp>
            <p:nvSpPr>
              <p:cNvPr id="84010" name="Text Box 35">
                <a:extLst>
                  <a:ext uri="{FF2B5EF4-FFF2-40B4-BE49-F238E27FC236}">
                    <a16:creationId xmlns:a16="http://schemas.microsoft.com/office/drawing/2014/main" id="{23B984ED-7C61-4930-9B29-89A009092FD9}"/>
                  </a:ext>
                </a:extLst>
              </p:cNvPr>
              <p:cNvSpPr txBox="1">
                <a:spLocks noChangeArrowheads="1"/>
              </p:cNvSpPr>
              <p:nvPr/>
            </p:nvSpPr>
            <p:spPr bwMode="auto">
              <a:xfrm>
                <a:off x="1400" y="1188"/>
                <a:ext cx="23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84011" name="Text Box 36">
                <a:extLst>
                  <a:ext uri="{FF2B5EF4-FFF2-40B4-BE49-F238E27FC236}">
                    <a16:creationId xmlns:a16="http://schemas.microsoft.com/office/drawing/2014/main" id="{0924495B-7450-412C-8ED1-DA7F141801EF}"/>
                  </a:ext>
                </a:extLst>
              </p:cNvPr>
              <p:cNvSpPr txBox="1">
                <a:spLocks noChangeArrowheads="1"/>
              </p:cNvSpPr>
              <p:nvPr/>
            </p:nvSpPr>
            <p:spPr bwMode="auto">
              <a:xfrm>
                <a:off x="1381" y="444"/>
                <a:ext cx="24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84012" name="Text Box 37">
                <a:extLst>
                  <a:ext uri="{FF2B5EF4-FFF2-40B4-BE49-F238E27FC236}">
                    <a16:creationId xmlns:a16="http://schemas.microsoft.com/office/drawing/2014/main" id="{413AD846-E30F-4710-A792-4EF5718D9CDE}"/>
                  </a:ext>
                </a:extLst>
              </p:cNvPr>
              <p:cNvSpPr txBox="1">
                <a:spLocks noChangeArrowheads="1"/>
              </p:cNvSpPr>
              <p:nvPr/>
            </p:nvSpPr>
            <p:spPr bwMode="auto">
              <a:xfrm>
                <a:off x="1139" y="840"/>
                <a:ext cx="24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84013" name="Oval 38">
                <a:extLst>
                  <a:ext uri="{FF2B5EF4-FFF2-40B4-BE49-F238E27FC236}">
                    <a16:creationId xmlns:a16="http://schemas.microsoft.com/office/drawing/2014/main" id="{0870DF08-6A62-439B-B8D0-300B6CB33320}"/>
                  </a:ext>
                </a:extLst>
              </p:cNvPr>
              <p:cNvSpPr>
                <a:spLocks noChangeArrowheads="1"/>
              </p:cNvSpPr>
              <p:nvPr/>
            </p:nvSpPr>
            <p:spPr bwMode="auto">
              <a:xfrm>
                <a:off x="2611" y="0"/>
                <a:ext cx="48" cy="48"/>
              </a:xfrm>
              <a:prstGeom prst="ellipse">
                <a:avLst/>
              </a:prstGeom>
              <a:solidFill>
                <a:schemeClr val="bg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14" name="Rectangle 39">
                <a:extLst>
                  <a:ext uri="{FF2B5EF4-FFF2-40B4-BE49-F238E27FC236}">
                    <a16:creationId xmlns:a16="http://schemas.microsoft.com/office/drawing/2014/main" id="{01EA9EE4-3CA5-487B-BC88-836CD1883202}"/>
                  </a:ext>
                </a:extLst>
              </p:cNvPr>
              <p:cNvSpPr>
                <a:spLocks noChangeArrowheads="1"/>
              </p:cNvSpPr>
              <p:nvPr/>
            </p:nvSpPr>
            <p:spPr bwMode="auto">
              <a:xfrm>
                <a:off x="235" y="648"/>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15" name="Rectangle 40">
                <a:extLst>
                  <a:ext uri="{FF2B5EF4-FFF2-40B4-BE49-F238E27FC236}">
                    <a16:creationId xmlns:a16="http://schemas.microsoft.com/office/drawing/2014/main" id="{24EDBFF3-5251-490E-8A72-9D14D17B67E9}"/>
                  </a:ext>
                </a:extLst>
              </p:cNvPr>
              <p:cNvSpPr>
                <a:spLocks noChangeArrowheads="1"/>
              </p:cNvSpPr>
              <p:nvPr/>
            </p:nvSpPr>
            <p:spPr bwMode="auto">
              <a:xfrm>
                <a:off x="235" y="648"/>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4016" name="Group 41">
                <a:extLst>
                  <a:ext uri="{FF2B5EF4-FFF2-40B4-BE49-F238E27FC236}">
                    <a16:creationId xmlns:a16="http://schemas.microsoft.com/office/drawing/2014/main" id="{905A8D77-3E6E-461B-A0F4-3F3E674E1379}"/>
                  </a:ext>
                </a:extLst>
              </p:cNvPr>
              <p:cNvGrpSpPr>
                <a:grpSpLocks/>
              </p:cNvGrpSpPr>
              <p:nvPr/>
            </p:nvGrpSpPr>
            <p:grpSpPr bwMode="auto">
              <a:xfrm rot="5400000">
                <a:off x="1849" y="450"/>
                <a:ext cx="426" cy="240"/>
                <a:chOff x="0" y="0"/>
                <a:chExt cx="426" cy="240"/>
              </a:xfrm>
            </p:grpSpPr>
            <p:sp>
              <p:nvSpPr>
                <p:cNvPr id="2" name="Rectangle 42">
                  <a:extLst>
                    <a:ext uri="{FF2B5EF4-FFF2-40B4-BE49-F238E27FC236}">
                      <a16:creationId xmlns:a16="http://schemas.microsoft.com/office/drawing/2014/main" id="{C14F5602-1C14-4C89-AE94-F24FB7191DE3}"/>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Rectangle 43">
                  <a:extLst>
                    <a:ext uri="{FF2B5EF4-FFF2-40B4-BE49-F238E27FC236}">
                      <a16:creationId xmlns:a16="http://schemas.microsoft.com/office/drawing/2014/main" id="{E64F7EB8-331B-43BB-9FFC-72B4E5C68F63}"/>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Rectangle 44">
                  <a:extLst>
                    <a:ext uri="{FF2B5EF4-FFF2-40B4-BE49-F238E27FC236}">
                      <a16:creationId xmlns:a16="http://schemas.microsoft.com/office/drawing/2014/main" id="{6957C5C1-FDBB-4374-A3B5-D34F7526F31D}"/>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4017" name="Group 45">
                <a:extLst>
                  <a:ext uri="{FF2B5EF4-FFF2-40B4-BE49-F238E27FC236}">
                    <a16:creationId xmlns:a16="http://schemas.microsoft.com/office/drawing/2014/main" id="{606716AA-2321-49F7-BC58-29EF3F5EA779}"/>
                  </a:ext>
                </a:extLst>
              </p:cNvPr>
              <p:cNvGrpSpPr>
                <a:grpSpLocks/>
              </p:cNvGrpSpPr>
              <p:nvPr/>
            </p:nvGrpSpPr>
            <p:grpSpPr bwMode="auto">
              <a:xfrm rot="5400000">
                <a:off x="216" y="942"/>
                <a:ext cx="426" cy="240"/>
                <a:chOff x="0" y="0"/>
                <a:chExt cx="426" cy="240"/>
              </a:xfrm>
            </p:grpSpPr>
            <p:sp>
              <p:nvSpPr>
                <p:cNvPr id="5" name="Rectangle 46">
                  <a:extLst>
                    <a:ext uri="{FF2B5EF4-FFF2-40B4-BE49-F238E27FC236}">
                      <a16:creationId xmlns:a16="http://schemas.microsoft.com/office/drawing/2014/main" id="{C89E258D-DB5A-44BE-80DC-6B6D8435F659}"/>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47">
                  <a:extLst>
                    <a:ext uri="{FF2B5EF4-FFF2-40B4-BE49-F238E27FC236}">
                      <a16:creationId xmlns:a16="http://schemas.microsoft.com/office/drawing/2014/main" id="{2E5E6E1D-9FA3-4126-8DAE-A1F798366368}"/>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48">
                  <a:extLst>
                    <a:ext uri="{FF2B5EF4-FFF2-40B4-BE49-F238E27FC236}">
                      <a16:creationId xmlns:a16="http://schemas.microsoft.com/office/drawing/2014/main" id="{AFD10FB8-F7A7-4375-BFFA-3F74E5ABADBA}"/>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4018" name="Rectangle 49">
                <a:extLst>
                  <a:ext uri="{FF2B5EF4-FFF2-40B4-BE49-F238E27FC236}">
                    <a16:creationId xmlns:a16="http://schemas.microsoft.com/office/drawing/2014/main" id="{76004956-88C0-4A4B-BB9E-AE90FEAD3660}"/>
                  </a:ext>
                </a:extLst>
              </p:cNvPr>
              <p:cNvSpPr>
                <a:spLocks noChangeArrowheads="1"/>
              </p:cNvSpPr>
              <p:nvPr/>
            </p:nvSpPr>
            <p:spPr bwMode="auto">
              <a:xfrm rot="-5400000">
                <a:off x="990" y="232"/>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19" name="Rectangle 50">
                <a:extLst>
                  <a:ext uri="{FF2B5EF4-FFF2-40B4-BE49-F238E27FC236}">
                    <a16:creationId xmlns:a16="http://schemas.microsoft.com/office/drawing/2014/main" id="{E77214DF-CCEB-4D2F-9F79-8A199E6F7358}"/>
                  </a:ext>
                </a:extLst>
              </p:cNvPr>
              <p:cNvSpPr>
                <a:spLocks noChangeArrowheads="1"/>
              </p:cNvSpPr>
              <p:nvPr/>
            </p:nvSpPr>
            <p:spPr bwMode="auto">
              <a:xfrm rot="-5400000">
                <a:off x="700" y="724"/>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0" name="Rectangle 51">
                <a:extLst>
                  <a:ext uri="{FF2B5EF4-FFF2-40B4-BE49-F238E27FC236}">
                    <a16:creationId xmlns:a16="http://schemas.microsoft.com/office/drawing/2014/main" id="{8BD873CE-F70F-4697-AEA9-19E1926F96C0}"/>
                  </a:ext>
                </a:extLst>
              </p:cNvPr>
              <p:cNvSpPr>
                <a:spLocks noChangeArrowheads="1"/>
              </p:cNvSpPr>
              <p:nvPr/>
            </p:nvSpPr>
            <p:spPr bwMode="auto">
              <a:xfrm rot="-5400000">
                <a:off x="2262" y="113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1" name="Rectangle 52">
                <a:extLst>
                  <a:ext uri="{FF2B5EF4-FFF2-40B4-BE49-F238E27FC236}">
                    <a16:creationId xmlns:a16="http://schemas.microsoft.com/office/drawing/2014/main" id="{5BDEAE4E-55BC-4F16-82BB-0CF218BD4F0A}"/>
                  </a:ext>
                </a:extLst>
              </p:cNvPr>
              <p:cNvSpPr>
                <a:spLocks noChangeArrowheads="1"/>
              </p:cNvSpPr>
              <p:nvPr/>
            </p:nvSpPr>
            <p:spPr bwMode="auto">
              <a:xfrm rot="-5400000">
                <a:off x="1482" y="1582"/>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2" name="Rectangle 53">
                <a:extLst>
                  <a:ext uri="{FF2B5EF4-FFF2-40B4-BE49-F238E27FC236}">
                    <a16:creationId xmlns:a16="http://schemas.microsoft.com/office/drawing/2014/main" id="{E9033032-59C8-4D74-B24B-FB8535F93F6D}"/>
                  </a:ext>
                </a:extLst>
              </p:cNvPr>
              <p:cNvSpPr>
                <a:spLocks noChangeArrowheads="1"/>
              </p:cNvSpPr>
              <p:nvPr/>
            </p:nvSpPr>
            <p:spPr bwMode="auto">
              <a:xfrm rot="-5400000">
                <a:off x="984" y="1444"/>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3" name="Line 54">
                <a:extLst>
                  <a:ext uri="{FF2B5EF4-FFF2-40B4-BE49-F238E27FC236}">
                    <a16:creationId xmlns:a16="http://schemas.microsoft.com/office/drawing/2014/main" id="{0979D2F3-4717-4D08-B344-3D07B80EF5EE}"/>
                  </a:ext>
                </a:extLst>
              </p:cNvPr>
              <p:cNvSpPr>
                <a:spLocks noChangeShapeType="1"/>
              </p:cNvSpPr>
              <p:nvPr/>
            </p:nvSpPr>
            <p:spPr bwMode="auto">
              <a:xfrm rot="5400000">
                <a:off x="947" y="352"/>
                <a:ext cx="1" cy="2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4" name="Oval 55">
                <a:extLst>
                  <a:ext uri="{FF2B5EF4-FFF2-40B4-BE49-F238E27FC236}">
                    <a16:creationId xmlns:a16="http://schemas.microsoft.com/office/drawing/2014/main" id="{64A876DB-3A55-435D-9073-084DEAEA17DD}"/>
                  </a:ext>
                </a:extLst>
              </p:cNvPr>
              <p:cNvSpPr>
                <a:spLocks noChangeArrowheads="1"/>
              </p:cNvSpPr>
              <p:nvPr/>
            </p:nvSpPr>
            <p:spPr bwMode="auto">
              <a:xfrm>
                <a:off x="805" y="103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5" name="Oval 56">
                <a:extLst>
                  <a:ext uri="{FF2B5EF4-FFF2-40B4-BE49-F238E27FC236}">
                    <a16:creationId xmlns:a16="http://schemas.microsoft.com/office/drawing/2014/main" id="{6457049B-3C47-4D27-A0F8-B8B368A7E85A}"/>
                  </a:ext>
                </a:extLst>
              </p:cNvPr>
              <p:cNvSpPr>
                <a:spLocks noChangeArrowheads="1"/>
              </p:cNvSpPr>
              <p:nvPr/>
            </p:nvSpPr>
            <p:spPr bwMode="auto">
              <a:xfrm>
                <a:off x="1095" y="468"/>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26" name="Text Box 57">
                <a:extLst>
                  <a:ext uri="{FF2B5EF4-FFF2-40B4-BE49-F238E27FC236}">
                    <a16:creationId xmlns:a16="http://schemas.microsoft.com/office/drawing/2014/main" id="{69EDE0B6-9581-49A1-A32E-245C329D7B99}"/>
                  </a:ext>
                </a:extLst>
              </p:cNvPr>
              <p:cNvSpPr txBox="1">
                <a:spLocks noChangeArrowheads="1"/>
              </p:cNvSpPr>
              <p:nvPr/>
            </p:nvSpPr>
            <p:spPr bwMode="auto">
              <a:xfrm>
                <a:off x="1651" y="138"/>
                <a:ext cx="322"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D</a:t>
                </a:r>
                <a:endParaRPr lang="en-US" altLang="zh-CN" sz="2000">
                  <a:solidFill>
                    <a:srgbClr val="0000FF"/>
                  </a:solidFill>
                </a:endParaRPr>
              </a:p>
            </p:txBody>
          </p:sp>
          <p:sp>
            <p:nvSpPr>
              <p:cNvPr id="84027" name="Text Box 58">
                <a:extLst>
                  <a:ext uri="{FF2B5EF4-FFF2-40B4-BE49-F238E27FC236}">
                    <a16:creationId xmlns:a16="http://schemas.microsoft.com/office/drawing/2014/main" id="{73933DC7-50E7-4FC1-8CDD-4C1C3C93A007}"/>
                  </a:ext>
                </a:extLst>
              </p:cNvPr>
              <p:cNvSpPr txBox="1">
                <a:spLocks noChangeArrowheads="1"/>
              </p:cNvSpPr>
              <p:nvPr/>
            </p:nvSpPr>
            <p:spPr bwMode="auto">
              <a:xfrm>
                <a:off x="824" y="175"/>
                <a:ext cx="296"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2</a:t>
                </a:r>
                <a:endParaRPr lang="en-US" altLang="zh-CN" sz="2000">
                  <a:solidFill>
                    <a:srgbClr val="0000FF"/>
                  </a:solidFill>
                </a:endParaRPr>
              </a:p>
            </p:txBody>
          </p:sp>
          <p:sp>
            <p:nvSpPr>
              <p:cNvPr id="84028" name="Line 59">
                <a:extLst>
                  <a:ext uri="{FF2B5EF4-FFF2-40B4-BE49-F238E27FC236}">
                    <a16:creationId xmlns:a16="http://schemas.microsoft.com/office/drawing/2014/main" id="{6BE631B8-E292-409C-9629-49310F29231D}"/>
                  </a:ext>
                </a:extLst>
              </p:cNvPr>
              <p:cNvSpPr>
                <a:spLocks noChangeShapeType="1"/>
              </p:cNvSpPr>
              <p:nvPr/>
            </p:nvSpPr>
            <p:spPr bwMode="auto">
              <a:xfrm rot="5400000">
                <a:off x="1782" y="1187"/>
                <a:ext cx="1" cy="3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9" name="Line 60">
                <a:extLst>
                  <a:ext uri="{FF2B5EF4-FFF2-40B4-BE49-F238E27FC236}">
                    <a16:creationId xmlns:a16="http://schemas.microsoft.com/office/drawing/2014/main" id="{3B3AAD2A-F079-4A76-812B-7FEA42785BEC}"/>
                  </a:ext>
                </a:extLst>
              </p:cNvPr>
              <p:cNvSpPr>
                <a:spLocks noChangeShapeType="1"/>
              </p:cNvSpPr>
              <p:nvPr/>
            </p:nvSpPr>
            <p:spPr bwMode="auto">
              <a:xfrm>
                <a:off x="1969" y="1362"/>
                <a:ext cx="0"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030" name="Group 61">
                <a:extLst>
                  <a:ext uri="{FF2B5EF4-FFF2-40B4-BE49-F238E27FC236}">
                    <a16:creationId xmlns:a16="http://schemas.microsoft.com/office/drawing/2014/main" id="{A5E3A7D0-1B66-4F22-AA83-CE784A7CD41A}"/>
                  </a:ext>
                </a:extLst>
              </p:cNvPr>
              <p:cNvGrpSpPr>
                <a:grpSpLocks/>
              </p:cNvGrpSpPr>
              <p:nvPr/>
            </p:nvGrpSpPr>
            <p:grpSpPr bwMode="auto">
              <a:xfrm>
                <a:off x="1759" y="1506"/>
                <a:ext cx="426" cy="240"/>
                <a:chOff x="0" y="0"/>
                <a:chExt cx="426" cy="240"/>
              </a:xfrm>
            </p:grpSpPr>
            <p:sp>
              <p:nvSpPr>
                <p:cNvPr id="84055" name="Rectangle 62">
                  <a:extLst>
                    <a:ext uri="{FF2B5EF4-FFF2-40B4-BE49-F238E27FC236}">
                      <a16:creationId xmlns:a16="http://schemas.microsoft.com/office/drawing/2014/main" id="{B491241F-1A52-44A8-9020-8247CADDED68}"/>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56" name="Rectangle 63">
                  <a:extLst>
                    <a:ext uri="{FF2B5EF4-FFF2-40B4-BE49-F238E27FC236}">
                      <a16:creationId xmlns:a16="http://schemas.microsoft.com/office/drawing/2014/main" id="{C8A3D64F-C61F-4A43-AC51-7A568668DE4F}"/>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64">
                  <a:extLst>
                    <a:ext uri="{FF2B5EF4-FFF2-40B4-BE49-F238E27FC236}">
                      <a16:creationId xmlns:a16="http://schemas.microsoft.com/office/drawing/2014/main" id="{1976CD7E-DD93-4832-85C2-68A9EA2A4AC4}"/>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4031" name="Group 65">
                <a:extLst>
                  <a:ext uri="{FF2B5EF4-FFF2-40B4-BE49-F238E27FC236}">
                    <a16:creationId xmlns:a16="http://schemas.microsoft.com/office/drawing/2014/main" id="{75180B5A-D6EB-45B7-93E5-86AAA007ACC5}"/>
                  </a:ext>
                </a:extLst>
              </p:cNvPr>
              <p:cNvGrpSpPr>
                <a:grpSpLocks/>
              </p:cNvGrpSpPr>
              <p:nvPr/>
            </p:nvGrpSpPr>
            <p:grpSpPr bwMode="auto">
              <a:xfrm>
                <a:off x="2389" y="1"/>
                <a:ext cx="535" cy="274"/>
                <a:chOff x="0" y="0"/>
                <a:chExt cx="535" cy="274"/>
              </a:xfrm>
            </p:grpSpPr>
            <p:sp>
              <p:nvSpPr>
                <p:cNvPr id="84053" name="Text Box 66">
                  <a:extLst>
                    <a:ext uri="{FF2B5EF4-FFF2-40B4-BE49-F238E27FC236}">
                      <a16:creationId xmlns:a16="http://schemas.microsoft.com/office/drawing/2014/main" id="{152558F6-F378-4699-AF53-2E0F43EE768B}"/>
                    </a:ext>
                  </a:extLst>
                </p:cNvPr>
                <p:cNvSpPr txBox="1">
                  <a:spLocks noChangeArrowheads="1"/>
                </p:cNvSpPr>
                <p:nvPr/>
              </p:nvSpPr>
              <p:spPr bwMode="auto">
                <a:xfrm>
                  <a:off x="73" y="0"/>
                  <a:ext cx="462"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84054" name="Rectangle 67">
                  <a:extLst>
                    <a:ext uri="{FF2B5EF4-FFF2-40B4-BE49-F238E27FC236}">
                      <a16:creationId xmlns:a16="http://schemas.microsoft.com/office/drawing/2014/main" id="{7DE16596-6CDD-493E-B079-06DA91E9706D}"/>
                    </a:ext>
                  </a:extLst>
                </p:cNvPr>
                <p:cNvSpPr>
                  <a:spLocks noChangeArrowheads="1"/>
                </p:cNvSpPr>
                <p:nvPr/>
              </p:nvSpPr>
              <p:spPr bwMode="auto">
                <a:xfrm>
                  <a:off x="0" y="6"/>
                  <a:ext cx="22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pSp>
          <p:sp>
            <p:nvSpPr>
              <p:cNvPr id="84032" name="Oval 68">
                <a:extLst>
                  <a:ext uri="{FF2B5EF4-FFF2-40B4-BE49-F238E27FC236}">
                    <a16:creationId xmlns:a16="http://schemas.microsoft.com/office/drawing/2014/main" id="{6629BA45-0F23-49F6-8680-D9B142073A91}"/>
                  </a:ext>
                </a:extLst>
              </p:cNvPr>
              <p:cNvSpPr>
                <a:spLocks noChangeArrowheads="1"/>
              </p:cNvSpPr>
              <p:nvPr/>
            </p:nvSpPr>
            <p:spPr bwMode="auto">
              <a:xfrm>
                <a:off x="2623" y="1914"/>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3" name="Oval 69">
                <a:extLst>
                  <a:ext uri="{FF2B5EF4-FFF2-40B4-BE49-F238E27FC236}">
                    <a16:creationId xmlns:a16="http://schemas.microsoft.com/office/drawing/2014/main" id="{AFB90D2B-8283-45BC-943F-A3486DE62DF3}"/>
                  </a:ext>
                </a:extLst>
              </p:cNvPr>
              <p:cNvSpPr>
                <a:spLocks noChangeArrowheads="1"/>
              </p:cNvSpPr>
              <p:nvPr/>
            </p:nvSpPr>
            <p:spPr bwMode="auto">
              <a:xfrm>
                <a:off x="1947" y="191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4" name="Oval 70">
                <a:extLst>
                  <a:ext uri="{FF2B5EF4-FFF2-40B4-BE49-F238E27FC236}">
                    <a16:creationId xmlns:a16="http://schemas.microsoft.com/office/drawing/2014/main" id="{9AD7E1B3-9543-4B25-B441-867B4ED1E475}"/>
                  </a:ext>
                </a:extLst>
              </p:cNvPr>
              <p:cNvSpPr>
                <a:spLocks noChangeArrowheads="1"/>
              </p:cNvSpPr>
              <p:nvPr/>
            </p:nvSpPr>
            <p:spPr bwMode="auto">
              <a:xfrm>
                <a:off x="2373" y="191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5" name="Oval 71">
                <a:extLst>
                  <a:ext uri="{FF2B5EF4-FFF2-40B4-BE49-F238E27FC236}">
                    <a16:creationId xmlns:a16="http://schemas.microsoft.com/office/drawing/2014/main" id="{50943643-8892-4340-90AE-DD7FA4BDFE7C}"/>
                  </a:ext>
                </a:extLst>
              </p:cNvPr>
              <p:cNvSpPr>
                <a:spLocks noChangeArrowheads="1"/>
              </p:cNvSpPr>
              <p:nvPr/>
            </p:nvSpPr>
            <p:spPr bwMode="auto">
              <a:xfrm>
                <a:off x="1593" y="135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6" name="Oval 72">
                <a:extLst>
                  <a:ext uri="{FF2B5EF4-FFF2-40B4-BE49-F238E27FC236}">
                    <a16:creationId xmlns:a16="http://schemas.microsoft.com/office/drawing/2014/main" id="{D78E1EF6-EC75-46E3-9595-31A15FF59818}"/>
                  </a:ext>
                </a:extLst>
              </p:cNvPr>
              <p:cNvSpPr>
                <a:spLocks noChangeArrowheads="1"/>
              </p:cNvSpPr>
              <p:nvPr/>
            </p:nvSpPr>
            <p:spPr bwMode="auto">
              <a:xfrm>
                <a:off x="2369" y="54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7" name="Oval 73">
                <a:extLst>
                  <a:ext uri="{FF2B5EF4-FFF2-40B4-BE49-F238E27FC236}">
                    <a16:creationId xmlns:a16="http://schemas.microsoft.com/office/drawing/2014/main" id="{F0C868CB-6772-438C-B674-CF93B9119CB5}"/>
                  </a:ext>
                </a:extLst>
              </p:cNvPr>
              <p:cNvSpPr>
                <a:spLocks noChangeArrowheads="1"/>
              </p:cNvSpPr>
              <p:nvPr/>
            </p:nvSpPr>
            <p:spPr bwMode="auto">
              <a:xfrm>
                <a:off x="1595" y="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8" name="Oval 74">
                <a:extLst>
                  <a:ext uri="{FF2B5EF4-FFF2-40B4-BE49-F238E27FC236}">
                    <a16:creationId xmlns:a16="http://schemas.microsoft.com/office/drawing/2014/main" id="{52FDD31B-84A8-4D58-A4A4-79A3A863EB4A}"/>
                  </a:ext>
                </a:extLst>
              </p:cNvPr>
              <p:cNvSpPr>
                <a:spLocks noChangeArrowheads="1"/>
              </p:cNvSpPr>
              <p:nvPr/>
            </p:nvSpPr>
            <p:spPr bwMode="auto">
              <a:xfrm>
                <a:off x="1095" y="191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39" name="Oval 75">
                <a:extLst>
                  <a:ext uri="{FF2B5EF4-FFF2-40B4-BE49-F238E27FC236}">
                    <a16:creationId xmlns:a16="http://schemas.microsoft.com/office/drawing/2014/main" id="{42BA1C9C-6CA7-4109-951D-B39103E96DED}"/>
                  </a:ext>
                </a:extLst>
              </p:cNvPr>
              <p:cNvSpPr>
                <a:spLocks noChangeArrowheads="1"/>
              </p:cNvSpPr>
              <p:nvPr/>
            </p:nvSpPr>
            <p:spPr bwMode="auto">
              <a:xfrm>
                <a:off x="85" y="1033"/>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40" name="Oval 76">
                <a:extLst>
                  <a:ext uri="{FF2B5EF4-FFF2-40B4-BE49-F238E27FC236}">
                    <a16:creationId xmlns:a16="http://schemas.microsoft.com/office/drawing/2014/main" id="{B44CD624-3585-4228-8FF1-3BE1DCA73AB1}"/>
                  </a:ext>
                </a:extLst>
              </p:cNvPr>
              <p:cNvSpPr>
                <a:spLocks noChangeArrowheads="1"/>
              </p:cNvSpPr>
              <p:nvPr/>
            </p:nvSpPr>
            <p:spPr bwMode="auto">
              <a:xfrm>
                <a:off x="73" y="1914"/>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041" name="Text Box 77">
                <a:extLst>
                  <a:ext uri="{FF2B5EF4-FFF2-40B4-BE49-F238E27FC236}">
                    <a16:creationId xmlns:a16="http://schemas.microsoft.com/office/drawing/2014/main" id="{42B5C4E1-E772-4E58-9144-87530B66199E}"/>
                  </a:ext>
                </a:extLst>
              </p:cNvPr>
              <p:cNvSpPr txBox="1">
                <a:spLocks noChangeArrowheads="1"/>
              </p:cNvSpPr>
              <p:nvPr/>
            </p:nvSpPr>
            <p:spPr bwMode="auto">
              <a:xfrm>
                <a:off x="2095" y="1062"/>
                <a:ext cx="315" cy="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L</a:t>
                </a:r>
                <a:endParaRPr lang="en-US" altLang="zh-CN" sz="2000">
                  <a:solidFill>
                    <a:srgbClr val="0000FF"/>
                  </a:solidFill>
                </a:endParaRPr>
              </a:p>
            </p:txBody>
          </p:sp>
          <p:sp>
            <p:nvSpPr>
              <p:cNvPr id="84042" name="Text Box 78">
                <a:extLst>
                  <a:ext uri="{FF2B5EF4-FFF2-40B4-BE49-F238E27FC236}">
                    <a16:creationId xmlns:a16="http://schemas.microsoft.com/office/drawing/2014/main" id="{D4CC8F2B-AD9B-46EA-8132-39BCF9460ECF}"/>
                  </a:ext>
                </a:extLst>
              </p:cNvPr>
              <p:cNvSpPr txBox="1">
                <a:spLocks noChangeArrowheads="1"/>
              </p:cNvSpPr>
              <p:nvPr/>
            </p:nvSpPr>
            <p:spPr bwMode="auto">
              <a:xfrm>
                <a:off x="1321" y="1526"/>
                <a:ext cx="303"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S</a:t>
                </a:r>
                <a:endParaRPr lang="en-US" altLang="zh-CN" sz="2000">
                  <a:solidFill>
                    <a:srgbClr val="0000FF"/>
                  </a:solidFill>
                </a:endParaRPr>
              </a:p>
            </p:txBody>
          </p:sp>
          <p:sp>
            <p:nvSpPr>
              <p:cNvPr id="84043" name="Text Box 79">
                <a:extLst>
                  <a:ext uri="{FF2B5EF4-FFF2-40B4-BE49-F238E27FC236}">
                    <a16:creationId xmlns:a16="http://schemas.microsoft.com/office/drawing/2014/main" id="{296A318F-480C-466F-975D-EE1D8837B4EC}"/>
                  </a:ext>
                </a:extLst>
              </p:cNvPr>
              <p:cNvSpPr txBox="1">
                <a:spLocks noChangeArrowheads="1"/>
              </p:cNvSpPr>
              <p:nvPr/>
            </p:nvSpPr>
            <p:spPr bwMode="auto">
              <a:xfrm>
                <a:off x="835" y="1375"/>
                <a:ext cx="297"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1</a:t>
                </a:r>
                <a:endParaRPr lang="en-US" altLang="zh-CN" sz="2000">
                  <a:solidFill>
                    <a:srgbClr val="0000FF"/>
                  </a:solidFill>
                </a:endParaRPr>
              </a:p>
            </p:txBody>
          </p:sp>
          <p:sp>
            <p:nvSpPr>
              <p:cNvPr id="84044" name="Text Box 80">
                <a:extLst>
                  <a:ext uri="{FF2B5EF4-FFF2-40B4-BE49-F238E27FC236}">
                    <a16:creationId xmlns:a16="http://schemas.microsoft.com/office/drawing/2014/main" id="{7EA1E515-F00C-4816-8847-F9E2CBE5A882}"/>
                  </a:ext>
                </a:extLst>
              </p:cNvPr>
              <p:cNvSpPr txBox="1">
                <a:spLocks noChangeArrowheads="1"/>
              </p:cNvSpPr>
              <p:nvPr/>
            </p:nvSpPr>
            <p:spPr bwMode="auto">
              <a:xfrm>
                <a:off x="147" y="756"/>
                <a:ext cx="297"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1</a:t>
                </a:r>
                <a:endParaRPr lang="en-US" altLang="zh-CN" sz="2000">
                  <a:solidFill>
                    <a:srgbClr val="0000FF"/>
                  </a:solidFill>
                </a:endParaRPr>
              </a:p>
            </p:txBody>
          </p:sp>
          <p:sp>
            <p:nvSpPr>
              <p:cNvPr id="84045" name="Text Box 81">
                <a:extLst>
                  <a:ext uri="{FF2B5EF4-FFF2-40B4-BE49-F238E27FC236}">
                    <a16:creationId xmlns:a16="http://schemas.microsoft.com/office/drawing/2014/main" id="{574D12F8-F34F-4712-BD96-2B4B47BBBF5F}"/>
                  </a:ext>
                </a:extLst>
              </p:cNvPr>
              <p:cNvSpPr txBox="1">
                <a:spLocks noChangeArrowheads="1"/>
              </p:cNvSpPr>
              <p:nvPr/>
            </p:nvSpPr>
            <p:spPr bwMode="auto">
              <a:xfrm>
                <a:off x="2041" y="1507"/>
                <a:ext cx="303"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S</a:t>
                </a:r>
                <a:endParaRPr lang="en-US" altLang="zh-CN" sz="2000">
                  <a:solidFill>
                    <a:srgbClr val="0000FF"/>
                  </a:solidFill>
                </a:endParaRPr>
              </a:p>
            </p:txBody>
          </p:sp>
          <p:sp>
            <p:nvSpPr>
              <p:cNvPr id="84046" name="Text Box 82">
                <a:extLst>
                  <a:ext uri="{FF2B5EF4-FFF2-40B4-BE49-F238E27FC236}">
                    <a16:creationId xmlns:a16="http://schemas.microsoft.com/office/drawing/2014/main" id="{0BA0BEBE-9B8E-4008-A922-D0BC9D5F312C}"/>
                  </a:ext>
                </a:extLst>
              </p:cNvPr>
              <p:cNvSpPr txBox="1">
                <a:spLocks noChangeArrowheads="1"/>
              </p:cNvSpPr>
              <p:nvPr/>
            </p:nvSpPr>
            <p:spPr bwMode="auto">
              <a:xfrm>
                <a:off x="2083" y="313"/>
                <a:ext cx="297" cy="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2</a:t>
                </a:r>
                <a:endParaRPr lang="en-US" altLang="zh-CN" sz="2000">
                  <a:solidFill>
                    <a:srgbClr val="0000FF"/>
                  </a:solidFill>
                </a:endParaRPr>
              </a:p>
            </p:txBody>
          </p:sp>
          <p:sp>
            <p:nvSpPr>
              <p:cNvPr id="84047" name="Rectangle 83">
                <a:extLst>
                  <a:ext uri="{FF2B5EF4-FFF2-40B4-BE49-F238E27FC236}">
                    <a16:creationId xmlns:a16="http://schemas.microsoft.com/office/drawing/2014/main" id="{0A76E535-ED63-4449-9447-E9C0A276D52C}"/>
                  </a:ext>
                </a:extLst>
              </p:cNvPr>
              <p:cNvSpPr>
                <a:spLocks noChangeArrowheads="1"/>
              </p:cNvSpPr>
              <p:nvPr/>
            </p:nvSpPr>
            <p:spPr bwMode="auto">
              <a:xfrm>
                <a:off x="448" y="858"/>
                <a:ext cx="22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84048" name="Rectangle 84">
                <a:extLst>
                  <a:ext uri="{FF2B5EF4-FFF2-40B4-BE49-F238E27FC236}">
                    <a16:creationId xmlns:a16="http://schemas.microsoft.com/office/drawing/2014/main" id="{7F086BFA-043D-4138-AE06-C712D2FF7E76}"/>
                  </a:ext>
                </a:extLst>
              </p:cNvPr>
              <p:cNvSpPr>
                <a:spLocks noChangeArrowheads="1"/>
              </p:cNvSpPr>
              <p:nvPr/>
            </p:nvSpPr>
            <p:spPr bwMode="auto">
              <a:xfrm>
                <a:off x="1801" y="1362"/>
                <a:ext cx="22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84049" name="Rectangle 85">
                <a:extLst>
                  <a:ext uri="{FF2B5EF4-FFF2-40B4-BE49-F238E27FC236}">
                    <a16:creationId xmlns:a16="http://schemas.microsoft.com/office/drawing/2014/main" id="{8AF9A3AD-645C-4359-BF1B-29F0CD7B6430}"/>
                  </a:ext>
                </a:extLst>
              </p:cNvPr>
              <p:cNvSpPr>
                <a:spLocks noChangeArrowheads="1"/>
              </p:cNvSpPr>
              <p:nvPr/>
            </p:nvSpPr>
            <p:spPr bwMode="auto">
              <a:xfrm>
                <a:off x="1831" y="366"/>
                <a:ext cx="22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aphicFrame>
            <p:nvGraphicFramePr>
              <p:cNvPr id="84050" name="Object 86">
                <a:extLst>
                  <a:ext uri="{FF2B5EF4-FFF2-40B4-BE49-F238E27FC236}">
                    <a16:creationId xmlns:a16="http://schemas.microsoft.com/office/drawing/2014/main" id="{218D9D2E-ED18-4A38-84DC-54DDC0A0FBA3}"/>
                  </a:ext>
                </a:extLst>
              </p:cNvPr>
              <p:cNvGraphicFramePr>
                <a:graphicFrameLocks noChangeAspect="1"/>
              </p:cNvGraphicFramePr>
              <p:nvPr/>
            </p:nvGraphicFramePr>
            <p:xfrm>
              <a:off x="58" y="1422"/>
              <a:ext cx="168" cy="204"/>
            </p:xfrm>
            <a:graphic>
              <a:graphicData uri="http://schemas.openxmlformats.org/presentationml/2006/ole">
                <mc:AlternateContent xmlns:mc="http://schemas.openxmlformats.org/markup-compatibility/2006">
                  <mc:Choice xmlns:v="urn:schemas-microsoft-com:vml" Requires="v">
                    <p:oleObj spid="_x0000_s84064" r:id="rId4" imgW="179200" imgH="217600" progId="Equation.3">
                      <p:embed/>
                    </p:oleObj>
                  </mc:Choice>
                  <mc:Fallback>
                    <p:oleObj r:id="rId4" imgW="179200" imgH="217600" progId="Equation.3">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 y="1422"/>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51" name="Object 87">
                <a:extLst>
                  <a:ext uri="{FF2B5EF4-FFF2-40B4-BE49-F238E27FC236}">
                    <a16:creationId xmlns:a16="http://schemas.microsoft.com/office/drawing/2014/main" id="{BDFD41D0-3D8F-40B9-9574-0BFAA68E6252}"/>
                  </a:ext>
                </a:extLst>
              </p:cNvPr>
              <p:cNvGraphicFramePr>
                <a:graphicFrameLocks noChangeAspect="1"/>
              </p:cNvGraphicFramePr>
              <p:nvPr/>
            </p:nvGraphicFramePr>
            <p:xfrm>
              <a:off x="2574" y="1084"/>
              <a:ext cx="209" cy="249"/>
            </p:xfrm>
            <a:graphic>
              <a:graphicData uri="http://schemas.openxmlformats.org/presentationml/2006/ole">
                <mc:AlternateContent xmlns:mc="http://schemas.openxmlformats.org/markup-compatibility/2006">
                  <mc:Choice xmlns:v="urn:schemas-microsoft-com:vml" Requires="v">
                    <p:oleObj spid="_x0000_s84065" r:id="rId6" imgW="204890" imgH="243306" progId="Equation.3">
                      <p:embed/>
                    </p:oleObj>
                  </mc:Choice>
                  <mc:Fallback>
                    <p:oleObj r:id="rId6" imgW="204890" imgH="243306" progId="Equation.3">
                      <p:embed/>
                      <p:pic>
                        <p:nvPicPr>
                          <p:cNvPr id="0"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4" y="1084"/>
                            <a:ext cx="20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52" name="Line 88">
                <a:extLst>
                  <a:ext uri="{FF2B5EF4-FFF2-40B4-BE49-F238E27FC236}">
                    <a16:creationId xmlns:a16="http://schemas.microsoft.com/office/drawing/2014/main" id="{CE3EF86F-1C30-420D-8F70-714AFB32EF41}"/>
                  </a:ext>
                </a:extLst>
              </p:cNvPr>
              <p:cNvSpPr>
                <a:spLocks noChangeShapeType="1"/>
              </p:cNvSpPr>
              <p:nvPr/>
            </p:nvSpPr>
            <p:spPr bwMode="auto">
              <a:xfrm>
                <a:off x="89" y="1869"/>
                <a:ext cx="8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4057" name="Text Box 89">
            <a:extLst>
              <a:ext uri="{FF2B5EF4-FFF2-40B4-BE49-F238E27FC236}">
                <a16:creationId xmlns:a16="http://schemas.microsoft.com/office/drawing/2014/main" id="{8643F5C3-E778-4833-83B7-FC15A933CD36}"/>
              </a:ext>
            </a:extLst>
          </p:cNvPr>
          <p:cNvSpPr txBox="1">
            <a:spLocks noChangeArrowheads="1"/>
          </p:cNvSpPr>
          <p:nvPr/>
        </p:nvSpPr>
        <p:spPr bwMode="auto">
          <a:xfrm>
            <a:off x="838200" y="129540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latin typeface="宋体" panose="02010600030101010101" pitchFamily="2" charset="-122"/>
              </a:rPr>
              <a:t>(</a:t>
            </a:r>
            <a:r>
              <a:rPr lang="zh-CN" altLang="en-US" sz="2600"/>
              <a:t>一</a:t>
            </a:r>
            <a:r>
              <a:rPr lang="zh-CN" altLang="en-US" sz="2600">
                <a:latin typeface="宋体" panose="02010600030101010101" pitchFamily="2" charset="-122"/>
              </a:rPr>
              <a:t>)</a:t>
            </a:r>
            <a:r>
              <a:rPr lang="en-US" altLang="zh-CN" sz="2600">
                <a:latin typeface="宋体" panose="02010600030101010101" pitchFamily="2" charset="-122"/>
              </a:rPr>
              <a:t>Q</a:t>
            </a:r>
            <a:r>
              <a:rPr lang="zh-CN" altLang="en-US" sz="2600">
                <a:latin typeface="宋体" panose="02010600030101010101" pitchFamily="2" charset="-122"/>
              </a:rPr>
              <a:t>点</a:t>
            </a:r>
            <a:r>
              <a:rPr lang="zh-CN" altLang="en-US" sz="2600"/>
              <a:t>近似估算法</a:t>
            </a:r>
          </a:p>
        </p:txBody>
      </p:sp>
      <p:sp>
        <p:nvSpPr>
          <p:cNvPr id="84058" name="Text Box 90">
            <a:extLst>
              <a:ext uri="{FF2B5EF4-FFF2-40B4-BE49-F238E27FC236}">
                <a16:creationId xmlns:a16="http://schemas.microsoft.com/office/drawing/2014/main" id="{09515AF8-13EB-48E4-86EE-FDE0F352C4FE}"/>
              </a:ext>
            </a:extLst>
          </p:cNvPr>
          <p:cNvSpPr txBox="1">
            <a:spLocks noChangeArrowheads="1"/>
          </p:cNvSpPr>
          <p:nvPr/>
        </p:nvSpPr>
        <p:spPr bwMode="auto">
          <a:xfrm>
            <a:off x="914400" y="1905000"/>
            <a:ext cx="3886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根据输入回路列方程</a:t>
            </a:r>
          </a:p>
        </p:txBody>
      </p:sp>
      <p:graphicFrame>
        <p:nvGraphicFramePr>
          <p:cNvPr id="84059" name="Object 91">
            <a:extLst>
              <a:ext uri="{FF2B5EF4-FFF2-40B4-BE49-F238E27FC236}">
                <a16:creationId xmlns:a16="http://schemas.microsoft.com/office/drawing/2014/main" id="{6FAAF7E2-8278-425A-8107-424AB8F49D80}"/>
              </a:ext>
            </a:extLst>
          </p:cNvPr>
          <p:cNvGraphicFramePr>
            <a:graphicFrameLocks noChangeAspect="1"/>
          </p:cNvGraphicFramePr>
          <p:nvPr/>
        </p:nvGraphicFramePr>
        <p:xfrm>
          <a:off x="609600" y="2514600"/>
          <a:ext cx="4419600" cy="1747838"/>
        </p:xfrm>
        <a:graphic>
          <a:graphicData uri="http://schemas.openxmlformats.org/presentationml/2006/ole">
            <mc:AlternateContent xmlns:mc="http://schemas.openxmlformats.org/markup-compatibility/2006">
              <mc:Choice xmlns:v="urn:schemas-microsoft-com:vml" Requires="v">
                <p:oleObj spid="_x0000_s84066" r:id="rId8" imgW="3937000" imgH="1790700" progId="Equation.3">
                  <p:embed/>
                </p:oleObj>
              </mc:Choice>
              <mc:Fallback>
                <p:oleObj r:id="rId8" imgW="3937000" imgH="1790700" progId="Equation.3">
                  <p:embed/>
                  <p:pic>
                    <p:nvPicPr>
                      <p:cNvPr id="0" name="Object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514600"/>
                        <a:ext cx="4419600"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60" name="Text Box 92">
            <a:extLst>
              <a:ext uri="{FF2B5EF4-FFF2-40B4-BE49-F238E27FC236}">
                <a16:creationId xmlns:a16="http://schemas.microsoft.com/office/drawing/2014/main" id="{CFC38647-7DDC-4296-B43C-FB163839C182}"/>
              </a:ext>
            </a:extLst>
          </p:cNvPr>
          <p:cNvSpPr txBox="1">
            <a:spLocks noChangeArrowheads="1"/>
          </p:cNvSpPr>
          <p:nvPr/>
        </p:nvSpPr>
        <p:spPr bwMode="auto">
          <a:xfrm>
            <a:off x="457200" y="4464050"/>
            <a:ext cx="4724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解联立方程求出 </a:t>
            </a:r>
            <a:r>
              <a:rPr lang="en-US" altLang="zh-CN" sz="2600" i="1"/>
              <a:t>U</a:t>
            </a:r>
            <a:r>
              <a:rPr lang="en-US" altLang="zh-CN" sz="2600" baseline="-25000"/>
              <a:t>GSQ</a:t>
            </a:r>
            <a:r>
              <a:rPr lang="en-US" altLang="zh-CN" sz="2600"/>
              <a:t> </a:t>
            </a:r>
            <a:r>
              <a:rPr lang="zh-CN" altLang="en-US" sz="2600"/>
              <a:t>和 </a:t>
            </a:r>
            <a:r>
              <a:rPr lang="en-US" altLang="zh-CN" sz="2600" i="1"/>
              <a:t>I</a:t>
            </a:r>
            <a:r>
              <a:rPr lang="en-US" altLang="zh-CN" sz="2600" baseline="-25000"/>
              <a:t>DQ</a:t>
            </a:r>
            <a:r>
              <a:rPr lang="en-US" altLang="zh-CN" sz="2600"/>
              <a:t>。</a:t>
            </a:r>
            <a:endParaRPr lang="en-US" altLang="zh-CN" sz="2600" baseline="-25000"/>
          </a:p>
        </p:txBody>
      </p:sp>
      <p:sp>
        <p:nvSpPr>
          <p:cNvPr id="84061" name="Text Box 93">
            <a:extLst>
              <a:ext uri="{FF2B5EF4-FFF2-40B4-BE49-F238E27FC236}">
                <a16:creationId xmlns:a16="http://schemas.microsoft.com/office/drawing/2014/main" id="{68D086AE-2278-4396-99A1-3CB91CECFB26}"/>
              </a:ext>
            </a:extLst>
          </p:cNvPr>
          <p:cNvSpPr txBox="1">
            <a:spLocks noChangeArrowheads="1"/>
          </p:cNvSpPr>
          <p:nvPr/>
        </p:nvSpPr>
        <p:spPr bwMode="auto">
          <a:xfrm>
            <a:off x="533400" y="5029200"/>
            <a:ext cx="3657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FF3300"/>
                </a:solidFill>
              </a:rPr>
              <a:t>列输出回路方程求 </a:t>
            </a:r>
            <a:r>
              <a:rPr lang="en-US" altLang="zh-CN" sz="2600" i="1">
                <a:solidFill>
                  <a:srgbClr val="FF3300"/>
                </a:solidFill>
              </a:rPr>
              <a:t>U</a:t>
            </a:r>
            <a:r>
              <a:rPr lang="en-US" altLang="zh-CN" sz="2600" baseline="-25000">
                <a:solidFill>
                  <a:srgbClr val="FF3300"/>
                </a:solidFill>
              </a:rPr>
              <a:t>DSQ</a:t>
            </a:r>
          </a:p>
        </p:txBody>
      </p:sp>
      <p:sp>
        <p:nvSpPr>
          <p:cNvPr id="84062" name="Text Box 94">
            <a:extLst>
              <a:ext uri="{FF2B5EF4-FFF2-40B4-BE49-F238E27FC236}">
                <a16:creationId xmlns:a16="http://schemas.microsoft.com/office/drawing/2014/main" id="{96D5C4BE-E893-4E7A-9766-77D66CB522B3}"/>
              </a:ext>
            </a:extLst>
          </p:cNvPr>
          <p:cNvSpPr txBox="1">
            <a:spLocks noChangeArrowheads="1"/>
          </p:cNvSpPr>
          <p:nvPr/>
        </p:nvSpPr>
        <p:spPr bwMode="auto">
          <a:xfrm>
            <a:off x="381000" y="5791200"/>
            <a:ext cx="4495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600" i="1"/>
              <a:t>U</a:t>
            </a:r>
            <a:r>
              <a:rPr lang="en-US" altLang="zh-CN" sz="2600" baseline="-25000"/>
              <a:t>DSQ</a:t>
            </a:r>
            <a:r>
              <a:rPr lang="en-US" altLang="zh-CN" sz="2600"/>
              <a:t> = </a:t>
            </a:r>
            <a:r>
              <a:rPr lang="en-US" altLang="zh-CN" sz="2600" i="1"/>
              <a:t>V</a:t>
            </a:r>
            <a:r>
              <a:rPr lang="en-US" altLang="zh-CN" sz="2600" baseline="-25000"/>
              <a:t>DD</a:t>
            </a:r>
            <a:r>
              <a:rPr lang="en-US" altLang="zh-CN" sz="2600"/>
              <a:t> – </a:t>
            </a:r>
            <a:r>
              <a:rPr lang="en-US" altLang="zh-CN" sz="2600" i="1"/>
              <a:t>I</a:t>
            </a:r>
            <a:r>
              <a:rPr lang="en-US" altLang="zh-CN" sz="2600" baseline="-25000"/>
              <a:t>DQ</a:t>
            </a:r>
            <a:r>
              <a:rPr lang="en-US" altLang="zh-CN" sz="2600"/>
              <a:t>(</a:t>
            </a:r>
            <a:r>
              <a:rPr lang="en-US" altLang="zh-CN" sz="2600" i="1"/>
              <a:t>R</a:t>
            </a:r>
            <a:r>
              <a:rPr lang="en-US" altLang="zh-CN" sz="2600" baseline="-25000"/>
              <a:t>D</a:t>
            </a:r>
            <a:r>
              <a:rPr lang="en-US" altLang="zh-CN" sz="2600"/>
              <a:t> + </a:t>
            </a:r>
            <a:r>
              <a:rPr lang="en-US" altLang="zh-CN" sz="2600" i="1"/>
              <a:t>R</a:t>
            </a:r>
            <a:r>
              <a:rPr lang="en-US" altLang="zh-CN" sz="2600" baseline="-25000"/>
              <a:t>S</a:t>
            </a:r>
            <a:r>
              <a:rPr lang="en-US" altLang="zh-CN" sz="2600"/>
              <a:t>)</a:t>
            </a:r>
          </a:p>
        </p:txBody>
      </p:sp>
      <p:sp>
        <p:nvSpPr>
          <p:cNvPr id="84063" name="Rectangle 95">
            <a:extLst>
              <a:ext uri="{FF2B5EF4-FFF2-40B4-BE49-F238E27FC236}">
                <a16:creationId xmlns:a16="http://schemas.microsoft.com/office/drawing/2014/main" id="{67200F5F-A932-4C69-8E09-04F1518426D1}"/>
              </a:ext>
            </a:extLst>
          </p:cNvPr>
          <p:cNvSpPr>
            <a:spLocks noChangeArrowheads="1"/>
          </p:cNvSpPr>
          <p:nvPr/>
        </p:nvSpPr>
        <p:spPr bwMode="auto">
          <a:xfrm>
            <a:off x="5181600" y="5835650"/>
            <a:ext cx="3581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solidFill>
                  <a:srgbClr val="FF3300"/>
                </a:solidFill>
                <a:latin typeface="宋体" panose="02010600030101010101" pitchFamily="2" charset="-122"/>
              </a:rPr>
              <a:t>将</a:t>
            </a:r>
            <a:r>
              <a:rPr lang="en-US" altLang="zh-CN" sz="2600">
                <a:solidFill>
                  <a:srgbClr val="FF3300"/>
                </a:solidFill>
                <a:latin typeface="宋体" panose="02010600030101010101" pitchFamily="2" charset="-122"/>
              </a:rPr>
              <a:t>I</a:t>
            </a:r>
            <a:r>
              <a:rPr lang="en-US" altLang="zh-CN" sz="2600" baseline="-25000">
                <a:solidFill>
                  <a:srgbClr val="FF3300"/>
                </a:solidFill>
                <a:latin typeface="宋体" panose="02010600030101010101" pitchFamily="2" charset="-122"/>
              </a:rPr>
              <a:t>DQ</a:t>
            </a:r>
            <a:r>
              <a:rPr lang="en-US" altLang="zh-CN" sz="2600">
                <a:solidFill>
                  <a:srgbClr val="FF3300"/>
                </a:solidFill>
                <a:latin typeface="宋体" panose="02010600030101010101" pitchFamily="2" charset="-122"/>
              </a:rPr>
              <a:t> </a:t>
            </a:r>
            <a:r>
              <a:rPr lang="zh-CN" altLang="en-US" sz="2600">
                <a:solidFill>
                  <a:srgbClr val="FF3300"/>
                </a:solidFill>
                <a:latin typeface="宋体" panose="02010600030101010101" pitchFamily="2" charset="-122"/>
              </a:rPr>
              <a:t>代入，求出</a:t>
            </a:r>
            <a:r>
              <a:rPr lang="en-US" altLang="zh-CN" sz="2600">
                <a:solidFill>
                  <a:srgbClr val="FF3300"/>
                </a:solidFill>
                <a:latin typeface="宋体" panose="02010600030101010101" pitchFamily="2" charset="-122"/>
              </a:rPr>
              <a:t>U</a:t>
            </a:r>
            <a:r>
              <a:rPr lang="en-US" altLang="zh-CN" sz="2600" baseline="-25000">
                <a:solidFill>
                  <a:srgbClr val="FF3300"/>
                </a:solidFill>
                <a:latin typeface="宋体" panose="02010600030101010101" pitchFamily="2" charset="-122"/>
              </a:rPr>
              <a:t>DSQ</a:t>
            </a:r>
            <a:endParaRPr lang="en-US" altLang="zh-CN" baseline="-25000">
              <a:solidFill>
                <a:srgbClr val="FF33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box(out)">
                                      <p:cBhvr>
                                        <p:cTn id="7" dur="500"/>
                                        <p:tgtEl>
                                          <p:spTgt spid="8397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057"/>
                                        </p:tgtEl>
                                        <p:attrNameLst>
                                          <p:attrName>style.visibility</p:attrName>
                                        </p:attrNameLst>
                                      </p:cBhvr>
                                      <p:to>
                                        <p:strVal val="visible"/>
                                      </p:to>
                                    </p:set>
                                    <p:animEffect transition="in" filter="wipe(left)">
                                      <p:cBhvr>
                                        <p:cTn id="12" dur="500"/>
                                        <p:tgtEl>
                                          <p:spTgt spid="84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58"/>
                                        </p:tgtEl>
                                        <p:attrNameLst>
                                          <p:attrName>style.visibility</p:attrName>
                                        </p:attrNameLst>
                                      </p:cBhvr>
                                      <p:to>
                                        <p:strVal val="visible"/>
                                      </p:to>
                                    </p:set>
                                    <p:animEffect transition="in" filter="wipe(left)">
                                      <p:cBhvr>
                                        <p:cTn id="17" dur="500"/>
                                        <p:tgtEl>
                                          <p:spTgt spid="840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84059"/>
                                        </p:tgtEl>
                                        <p:attrNameLst>
                                          <p:attrName>style.visibility</p:attrName>
                                        </p:attrNameLst>
                                      </p:cBhvr>
                                      <p:to>
                                        <p:strVal val="visible"/>
                                      </p:to>
                                    </p:set>
                                    <p:anim calcmode="lin" valueType="num">
                                      <p:cBhvr>
                                        <p:cTn id="22" dur="500" fill="hold"/>
                                        <p:tgtEl>
                                          <p:spTgt spid="84059"/>
                                        </p:tgtEl>
                                        <p:attrNameLst>
                                          <p:attrName>ppt_w</p:attrName>
                                        </p:attrNameLst>
                                      </p:cBhvr>
                                      <p:tavLst>
                                        <p:tav tm="0">
                                          <p:val>
                                            <p:fltVal val="0"/>
                                          </p:val>
                                        </p:tav>
                                        <p:tav tm="100000">
                                          <p:val>
                                            <p:strVal val="#ppt_w"/>
                                          </p:val>
                                        </p:tav>
                                      </p:tavLst>
                                    </p:anim>
                                    <p:anim calcmode="lin" valueType="num">
                                      <p:cBhvr>
                                        <p:cTn id="23" dur="500" fill="hold"/>
                                        <p:tgtEl>
                                          <p:spTgt spid="8405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4060"/>
                                        </p:tgtEl>
                                        <p:attrNameLst>
                                          <p:attrName>style.visibility</p:attrName>
                                        </p:attrNameLst>
                                      </p:cBhvr>
                                      <p:to>
                                        <p:strVal val="visible"/>
                                      </p:to>
                                    </p:set>
                                    <p:animEffect transition="in" filter="wipe(left)">
                                      <p:cBhvr>
                                        <p:cTn id="28" dur="500"/>
                                        <p:tgtEl>
                                          <p:spTgt spid="840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4061"/>
                                        </p:tgtEl>
                                        <p:attrNameLst>
                                          <p:attrName>style.visibility</p:attrName>
                                        </p:attrNameLst>
                                      </p:cBhvr>
                                      <p:to>
                                        <p:strVal val="visible"/>
                                      </p:to>
                                    </p:set>
                                    <p:animEffect transition="in" filter="dissolve">
                                      <p:cBhvr>
                                        <p:cTn id="33" dur="500"/>
                                        <p:tgtEl>
                                          <p:spTgt spid="840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4062"/>
                                        </p:tgtEl>
                                        <p:attrNameLst>
                                          <p:attrName>style.visibility</p:attrName>
                                        </p:attrNameLst>
                                      </p:cBhvr>
                                      <p:to>
                                        <p:strVal val="visible"/>
                                      </p:to>
                                    </p:set>
                                    <p:animEffect transition="in" filter="wipe(left)">
                                      <p:cBhvr>
                                        <p:cTn id="38" dur="500"/>
                                        <p:tgtEl>
                                          <p:spTgt spid="840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063"/>
                                        </p:tgtEl>
                                        <p:attrNameLst>
                                          <p:attrName>style.visibility</p:attrName>
                                        </p:attrNameLst>
                                      </p:cBhvr>
                                      <p:to>
                                        <p:strVal val="visible"/>
                                      </p:to>
                                    </p:set>
                                    <p:anim calcmode="lin" valueType="num">
                                      <p:cBhvr additive="base">
                                        <p:cTn id="43" dur="500" fill="hold"/>
                                        <p:tgtEl>
                                          <p:spTgt spid="84063"/>
                                        </p:tgtEl>
                                        <p:attrNameLst>
                                          <p:attrName>ppt_x</p:attrName>
                                        </p:attrNameLst>
                                      </p:cBhvr>
                                      <p:tavLst>
                                        <p:tav tm="0">
                                          <p:val>
                                            <p:strVal val="0-#ppt_w/2"/>
                                          </p:val>
                                        </p:tav>
                                        <p:tav tm="100000">
                                          <p:val>
                                            <p:strVal val="#ppt_x"/>
                                          </p:val>
                                        </p:tav>
                                      </p:tavLst>
                                    </p:anim>
                                    <p:anim calcmode="lin" valueType="num">
                                      <p:cBhvr additive="base">
                                        <p:cTn id="44" dur="500" fill="hold"/>
                                        <p:tgtEl>
                                          <p:spTgt spid="84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57" grpId="0" autoUpdateAnimBg="0"/>
      <p:bldP spid="84058" grpId="0" autoUpdateAnimBg="0"/>
      <p:bldP spid="84060" grpId="0" autoUpdateAnimBg="0"/>
      <p:bldP spid="84061" grpId="0" autoUpdateAnimBg="0"/>
      <p:bldP spid="84062" grpId="0" autoUpdateAnimBg="0"/>
      <p:bldP spid="8406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2">
            <a:extLst>
              <a:ext uri="{FF2B5EF4-FFF2-40B4-BE49-F238E27FC236}">
                <a16:creationId xmlns:a16="http://schemas.microsoft.com/office/drawing/2014/main" id="{DEA293CC-FFE7-444D-A8EE-53D8750F0ECA}"/>
              </a:ext>
            </a:extLst>
          </p:cNvPr>
          <p:cNvGrpSpPr>
            <a:grpSpLocks/>
          </p:cNvGrpSpPr>
          <p:nvPr/>
        </p:nvGrpSpPr>
        <p:grpSpPr bwMode="auto">
          <a:xfrm>
            <a:off x="4376738" y="1295400"/>
            <a:ext cx="4614862" cy="3962400"/>
            <a:chOff x="0" y="0"/>
            <a:chExt cx="2907" cy="2496"/>
          </a:xfrm>
        </p:grpSpPr>
        <p:grpSp>
          <p:nvGrpSpPr>
            <p:cNvPr id="85001" name="Group 3">
              <a:extLst>
                <a:ext uri="{FF2B5EF4-FFF2-40B4-BE49-F238E27FC236}">
                  <a16:creationId xmlns:a16="http://schemas.microsoft.com/office/drawing/2014/main" id="{ECFB34E4-C7F1-4AF6-8980-5BED8F8A3960}"/>
                </a:ext>
              </a:extLst>
            </p:cNvPr>
            <p:cNvGrpSpPr>
              <a:grpSpLocks/>
            </p:cNvGrpSpPr>
            <p:nvPr/>
          </p:nvGrpSpPr>
          <p:grpSpPr bwMode="auto">
            <a:xfrm>
              <a:off x="0" y="0"/>
              <a:ext cx="2907" cy="2094"/>
              <a:chOff x="0" y="0"/>
              <a:chExt cx="2907" cy="2094"/>
            </a:xfrm>
          </p:grpSpPr>
          <p:sp>
            <p:nvSpPr>
              <p:cNvPr id="85003" name="Line 4">
                <a:extLst>
                  <a:ext uri="{FF2B5EF4-FFF2-40B4-BE49-F238E27FC236}">
                    <a16:creationId xmlns:a16="http://schemas.microsoft.com/office/drawing/2014/main" id="{143CF5E3-F744-4061-821E-05F20767745A}"/>
                  </a:ext>
                </a:extLst>
              </p:cNvPr>
              <p:cNvSpPr>
                <a:spLocks noChangeShapeType="1"/>
              </p:cNvSpPr>
              <p:nvPr/>
            </p:nvSpPr>
            <p:spPr bwMode="auto">
              <a:xfrm>
                <a:off x="827" y="498"/>
                <a:ext cx="0" cy="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5">
                <a:extLst>
                  <a:ext uri="{FF2B5EF4-FFF2-40B4-BE49-F238E27FC236}">
                    <a16:creationId xmlns:a16="http://schemas.microsoft.com/office/drawing/2014/main" id="{728D3524-7F5F-431F-9877-7B5C32C53D26}"/>
                  </a:ext>
                </a:extLst>
              </p:cNvPr>
              <p:cNvSpPr>
                <a:spLocks noChangeShapeType="1"/>
              </p:cNvSpPr>
              <p:nvPr/>
            </p:nvSpPr>
            <p:spPr bwMode="auto">
              <a:xfrm>
                <a:off x="1117" y="30"/>
                <a:ext cx="0" cy="19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6">
                <a:extLst>
                  <a:ext uri="{FF2B5EF4-FFF2-40B4-BE49-F238E27FC236}">
                    <a16:creationId xmlns:a16="http://schemas.microsoft.com/office/drawing/2014/main" id="{550B964F-F4E6-40C6-8AE3-3F812BD55F66}"/>
                  </a:ext>
                </a:extLst>
              </p:cNvPr>
              <p:cNvSpPr>
                <a:spLocks noChangeShapeType="1"/>
              </p:cNvSpPr>
              <p:nvPr/>
            </p:nvSpPr>
            <p:spPr bwMode="auto">
              <a:xfrm>
                <a:off x="2395" y="558"/>
                <a:ext cx="0" cy="1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7">
                <a:extLst>
                  <a:ext uri="{FF2B5EF4-FFF2-40B4-BE49-F238E27FC236}">
                    <a16:creationId xmlns:a16="http://schemas.microsoft.com/office/drawing/2014/main" id="{92B944DD-F369-4329-BBE1-BA1D21B9D58E}"/>
                  </a:ext>
                </a:extLst>
              </p:cNvPr>
              <p:cNvSpPr>
                <a:spLocks noChangeShapeType="1"/>
              </p:cNvSpPr>
              <p:nvPr/>
            </p:nvSpPr>
            <p:spPr bwMode="auto">
              <a:xfrm>
                <a:off x="1617" y="1122"/>
                <a:ext cx="1" cy="9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7" name="Line 8">
                <a:extLst>
                  <a:ext uri="{FF2B5EF4-FFF2-40B4-BE49-F238E27FC236}">
                    <a16:creationId xmlns:a16="http://schemas.microsoft.com/office/drawing/2014/main" id="{7275B0B9-A602-4614-A8B0-C6B892F51683}"/>
                  </a:ext>
                </a:extLst>
              </p:cNvPr>
              <p:cNvSpPr>
                <a:spLocks noChangeShapeType="1"/>
              </p:cNvSpPr>
              <p:nvPr/>
            </p:nvSpPr>
            <p:spPr bwMode="auto">
              <a:xfrm>
                <a:off x="1521" y="209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8" name="Line 9">
                <a:extLst>
                  <a:ext uri="{FF2B5EF4-FFF2-40B4-BE49-F238E27FC236}">
                    <a16:creationId xmlns:a16="http://schemas.microsoft.com/office/drawing/2014/main" id="{238F203D-F83A-4BB4-A1EB-AF02B8CD227B}"/>
                  </a:ext>
                </a:extLst>
              </p:cNvPr>
              <p:cNvSpPr>
                <a:spLocks noChangeShapeType="1"/>
              </p:cNvSpPr>
              <p:nvPr/>
            </p:nvSpPr>
            <p:spPr bwMode="auto">
              <a:xfrm>
                <a:off x="1111" y="27"/>
                <a:ext cx="148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10">
                <a:extLst>
                  <a:ext uri="{FF2B5EF4-FFF2-40B4-BE49-F238E27FC236}">
                    <a16:creationId xmlns:a16="http://schemas.microsoft.com/office/drawing/2014/main" id="{70749771-3A27-474F-8214-AD00533A4768}"/>
                  </a:ext>
                </a:extLst>
              </p:cNvPr>
              <p:cNvSpPr>
                <a:spLocks noChangeShapeType="1"/>
              </p:cNvSpPr>
              <p:nvPr/>
            </p:nvSpPr>
            <p:spPr bwMode="auto">
              <a:xfrm>
                <a:off x="1623" y="30"/>
                <a:ext cx="1"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1">
                <a:extLst>
                  <a:ext uri="{FF2B5EF4-FFF2-40B4-BE49-F238E27FC236}">
                    <a16:creationId xmlns:a16="http://schemas.microsoft.com/office/drawing/2014/main" id="{940A7A47-57A6-4C93-9A1E-0DB085290206}"/>
                  </a:ext>
                </a:extLst>
              </p:cNvPr>
              <p:cNvSpPr>
                <a:spLocks noChangeShapeType="1"/>
              </p:cNvSpPr>
              <p:nvPr/>
            </p:nvSpPr>
            <p:spPr bwMode="auto">
              <a:xfrm>
                <a:off x="1487" y="876"/>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12">
                <a:extLst>
                  <a:ext uri="{FF2B5EF4-FFF2-40B4-BE49-F238E27FC236}">
                    <a16:creationId xmlns:a16="http://schemas.microsoft.com/office/drawing/2014/main" id="{31E7BC9A-E452-46EA-9191-B19E01EC4C57}"/>
                  </a:ext>
                </a:extLst>
              </p:cNvPr>
              <p:cNvSpPr>
                <a:spLocks noChangeShapeType="1"/>
              </p:cNvSpPr>
              <p:nvPr/>
            </p:nvSpPr>
            <p:spPr bwMode="auto">
              <a:xfrm flipH="1" flipV="1">
                <a:off x="127" y="1056"/>
                <a:ext cx="1255"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Line 13">
                <a:extLst>
                  <a:ext uri="{FF2B5EF4-FFF2-40B4-BE49-F238E27FC236}">
                    <a16:creationId xmlns:a16="http://schemas.microsoft.com/office/drawing/2014/main" id="{764D8D33-954C-47CE-8C8D-9C3F9D5E5180}"/>
                  </a:ext>
                </a:extLst>
              </p:cNvPr>
              <p:cNvSpPr>
                <a:spLocks noChangeShapeType="1"/>
              </p:cNvSpPr>
              <p:nvPr/>
            </p:nvSpPr>
            <p:spPr bwMode="auto">
              <a:xfrm>
                <a:off x="127" y="1944"/>
                <a:ext cx="25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3" name="Line 14">
                <a:extLst>
                  <a:ext uri="{FF2B5EF4-FFF2-40B4-BE49-F238E27FC236}">
                    <a16:creationId xmlns:a16="http://schemas.microsoft.com/office/drawing/2014/main" id="{9ACEBFFE-D848-43F9-886A-FEACCB1A936F}"/>
                  </a:ext>
                </a:extLst>
              </p:cNvPr>
              <p:cNvSpPr>
                <a:spLocks noChangeShapeType="1"/>
              </p:cNvSpPr>
              <p:nvPr/>
            </p:nvSpPr>
            <p:spPr bwMode="auto">
              <a:xfrm>
                <a:off x="1635" y="570"/>
                <a:ext cx="100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4" name="Oval 15">
                <a:extLst>
                  <a:ext uri="{FF2B5EF4-FFF2-40B4-BE49-F238E27FC236}">
                    <a16:creationId xmlns:a16="http://schemas.microsoft.com/office/drawing/2014/main" id="{3BCA39BB-FFB0-49FC-A143-B75C7FF4607D}"/>
                  </a:ext>
                </a:extLst>
              </p:cNvPr>
              <p:cNvSpPr>
                <a:spLocks noChangeArrowheads="1"/>
              </p:cNvSpPr>
              <p:nvPr/>
            </p:nvSpPr>
            <p:spPr bwMode="auto">
              <a:xfrm>
                <a:off x="1593" y="192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15" name="Rectangle 16">
                <a:extLst>
                  <a:ext uri="{FF2B5EF4-FFF2-40B4-BE49-F238E27FC236}">
                    <a16:creationId xmlns:a16="http://schemas.microsoft.com/office/drawing/2014/main" id="{601CCC57-3609-4023-8B0E-45BAD84286A1}"/>
                  </a:ext>
                </a:extLst>
              </p:cNvPr>
              <p:cNvSpPr>
                <a:spLocks noChangeArrowheads="1"/>
              </p:cNvSpPr>
              <p:nvPr/>
            </p:nvSpPr>
            <p:spPr bwMode="auto">
              <a:xfrm rot="-5400000">
                <a:off x="1500" y="23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16" name="Text Box 17">
                <a:extLst>
                  <a:ext uri="{FF2B5EF4-FFF2-40B4-BE49-F238E27FC236}">
                    <a16:creationId xmlns:a16="http://schemas.microsoft.com/office/drawing/2014/main" id="{07B141F9-12EA-42A6-AFDC-1F91F0015938}"/>
                  </a:ext>
                </a:extLst>
              </p:cNvPr>
              <p:cNvSpPr txBox="1">
                <a:spLocks noChangeArrowheads="1"/>
              </p:cNvSpPr>
              <p:nvPr/>
            </p:nvSpPr>
            <p:spPr bwMode="auto">
              <a:xfrm>
                <a:off x="2500" y="418"/>
                <a:ext cx="225" cy="1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r>
                  <a:rPr lang="zh-CN" altLang="en-US"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85017" name="Line 18">
                <a:extLst>
                  <a:ext uri="{FF2B5EF4-FFF2-40B4-BE49-F238E27FC236}">
                    <a16:creationId xmlns:a16="http://schemas.microsoft.com/office/drawing/2014/main" id="{7E356628-63B6-4AAC-BEF4-D35FA5073B69}"/>
                  </a:ext>
                </a:extLst>
              </p:cNvPr>
              <p:cNvSpPr>
                <a:spLocks noChangeShapeType="1"/>
              </p:cNvSpPr>
              <p:nvPr/>
            </p:nvSpPr>
            <p:spPr bwMode="auto">
              <a:xfrm>
                <a:off x="1629" y="414"/>
                <a:ext cx="0" cy="3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Text Box 19">
                <a:extLst>
                  <a:ext uri="{FF2B5EF4-FFF2-40B4-BE49-F238E27FC236}">
                    <a16:creationId xmlns:a16="http://schemas.microsoft.com/office/drawing/2014/main" id="{8EE7EE98-4324-457D-B715-26ECB7625A4E}"/>
                  </a:ext>
                </a:extLst>
              </p:cNvPr>
              <p:cNvSpPr txBox="1">
                <a:spLocks noChangeArrowheads="1"/>
              </p:cNvSpPr>
              <p:nvPr/>
            </p:nvSpPr>
            <p:spPr bwMode="auto">
              <a:xfrm>
                <a:off x="1613" y="68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t>T</a:t>
                </a:r>
              </a:p>
            </p:txBody>
          </p:sp>
          <p:sp>
            <p:nvSpPr>
              <p:cNvPr id="85019" name="Line 20">
                <a:extLst>
                  <a:ext uri="{FF2B5EF4-FFF2-40B4-BE49-F238E27FC236}">
                    <a16:creationId xmlns:a16="http://schemas.microsoft.com/office/drawing/2014/main" id="{39719DE1-006E-42C0-B6D0-7B87E237EFD4}"/>
                  </a:ext>
                </a:extLst>
              </p:cNvPr>
              <p:cNvSpPr>
                <a:spLocks noChangeShapeType="1"/>
              </p:cNvSpPr>
              <p:nvPr/>
            </p:nvSpPr>
            <p:spPr bwMode="auto">
              <a:xfrm flipH="1">
                <a:off x="1487" y="1122"/>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0" name="Line 21">
                <a:extLst>
                  <a:ext uri="{FF2B5EF4-FFF2-40B4-BE49-F238E27FC236}">
                    <a16:creationId xmlns:a16="http://schemas.microsoft.com/office/drawing/2014/main" id="{BEB54B8E-8DB2-44BC-A48C-4A265C6029C1}"/>
                  </a:ext>
                </a:extLst>
              </p:cNvPr>
              <p:cNvSpPr>
                <a:spLocks noChangeShapeType="1"/>
              </p:cNvSpPr>
              <p:nvPr/>
            </p:nvSpPr>
            <p:spPr bwMode="auto">
              <a:xfrm>
                <a:off x="1487" y="70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Line 22">
                <a:extLst>
                  <a:ext uri="{FF2B5EF4-FFF2-40B4-BE49-F238E27FC236}">
                    <a16:creationId xmlns:a16="http://schemas.microsoft.com/office/drawing/2014/main" id="{6FE71FC3-0779-40F7-894A-41C316BCC551}"/>
                  </a:ext>
                </a:extLst>
              </p:cNvPr>
              <p:cNvSpPr>
                <a:spLocks noChangeShapeType="1"/>
              </p:cNvSpPr>
              <p:nvPr/>
            </p:nvSpPr>
            <p:spPr bwMode="auto">
              <a:xfrm>
                <a:off x="1487" y="1056"/>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2" name="Line 23">
                <a:extLst>
                  <a:ext uri="{FF2B5EF4-FFF2-40B4-BE49-F238E27FC236}">
                    <a16:creationId xmlns:a16="http://schemas.microsoft.com/office/drawing/2014/main" id="{F73ECBBB-DC33-48C1-B57D-691EBD8E1F31}"/>
                  </a:ext>
                </a:extLst>
              </p:cNvPr>
              <p:cNvSpPr>
                <a:spLocks noChangeShapeType="1"/>
              </p:cNvSpPr>
              <p:nvPr/>
            </p:nvSpPr>
            <p:spPr bwMode="auto">
              <a:xfrm flipH="1">
                <a:off x="1487" y="768"/>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24">
                <a:extLst>
                  <a:ext uri="{FF2B5EF4-FFF2-40B4-BE49-F238E27FC236}">
                    <a16:creationId xmlns:a16="http://schemas.microsoft.com/office/drawing/2014/main" id="{A2A693F3-D9BD-4C60-BA16-6327869A71E9}"/>
                  </a:ext>
                </a:extLst>
              </p:cNvPr>
              <p:cNvSpPr>
                <a:spLocks noChangeShapeType="1"/>
              </p:cNvSpPr>
              <p:nvPr/>
            </p:nvSpPr>
            <p:spPr bwMode="auto">
              <a:xfrm rot="-10779537">
                <a:off x="1475" y="942"/>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4" name="Line 25">
                <a:extLst>
                  <a:ext uri="{FF2B5EF4-FFF2-40B4-BE49-F238E27FC236}">
                    <a16:creationId xmlns:a16="http://schemas.microsoft.com/office/drawing/2014/main" id="{C4AE7D19-109B-4D40-A1B6-A33423EB9438}"/>
                  </a:ext>
                </a:extLst>
              </p:cNvPr>
              <p:cNvSpPr>
                <a:spLocks noChangeShapeType="1"/>
              </p:cNvSpPr>
              <p:nvPr/>
            </p:nvSpPr>
            <p:spPr bwMode="auto">
              <a:xfrm>
                <a:off x="1799" y="936"/>
                <a:ext cx="0" cy="3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26">
                <a:extLst>
                  <a:ext uri="{FF2B5EF4-FFF2-40B4-BE49-F238E27FC236}">
                    <a16:creationId xmlns:a16="http://schemas.microsoft.com/office/drawing/2014/main" id="{36FE77FC-BF8E-4499-BECD-92189A44CF38}"/>
                  </a:ext>
                </a:extLst>
              </p:cNvPr>
              <p:cNvSpPr>
                <a:spLocks noChangeShapeType="1"/>
              </p:cNvSpPr>
              <p:nvPr/>
            </p:nvSpPr>
            <p:spPr bwMode="auto">
              <a:xfrm flipH="1">
                <a:off x="1613" y="1320"/>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Oval 27">
                <a:extLst>
                  <a:ext uri="{FF2B5EF4-FFF2-40B4-BE49-F238E27FC236}">
                    <a16:creationId xmlns:a16="http://schemas.microsoft.com/office/drawing/2014/main" id="{79615327-E16E-4666-A577-D3631B2B6D52}"/>
                  </a:ext>
                </a:extLst>
              </p:cNvPr>
              <p:cNvSpPr>
                <a:spLocks noChangeArrowheads="1"/>
              </p:cNvSpPr>
              <p:nvPr/>
            </p:nvSpPr>
            <p:spPr bwMode="auto">
              <a:xfrm>
                <a:off x="1595" y="129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27" name="Oval 28">
                <a:extLst>
                  <a:ext uri="{FF2B5EF4-FFF2-40B4-BE49-F238E27FC236}">
                    <a16:creationId xmlns:a16="http://schemas.microsoft.com/office/drawing/2014/main" id="{E10B6F58-8C4B-4FEB-B62B-F45402685D78}"/>
                  </a:ext>
                </a:extLst>
              </p:cNvPr>
              <p:cNvSpPr>
                <a:spLocks noChangeArrowheads="1"/>
              </p:cNvSpPr>
              <p:nvPr/>
            </p:nvSpPr>
            <p:spPr bwMode="auto">
              <a:xfrm>
                <a:off x="1607" y="54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28" name="Oval 29">
                <a:extLst>
                  <a:ext uri="{FF2B5EF4-FFF2-40B4-BE49-F238E27FC236}">
                    <a16:creationId xmlns:a16="http://schemas.microsoft.com/office/drawing/2014/main" id="{9AA6B050-B56C-4B61-8A86-151AF62BD555}"/>
                  </a:ext>
                </a:extLst>
              </p:cNvPr>
              <p:cNvSpPr>
                <a:spLocks noChangeArrowheads="1"/>
              </p:cNvSpPr>
              <p:nvPr/>
            </p:nvSpPr>
            <p:spPr bwMode="auto">
              <a:xfrm>
                <a:off x="2611" y="546"/>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29" name="Line 30">
                <a:extLst>
                  <a:ext uri="{FF2B5EF4-FFF2-40B4-BE49-F238E27FC236}">
                    <a16:creationId xmlns:a16="http://schemas.microsoft.com/office/drawing/2014/main" id="{2D1DD80D-5B7C-44FB-A732-52D720D4FAF2}"/>
                  </a:ext>
                </a:extLst>
              </p:cNvPr>
              <p:cNvSpPr>
                <a:spLocks noChangeShapeType="1"/>
              </p:cNvSpPr>
              <p:nvPr/>
            </p:nvSpPr>
            <p:spPr bwMode="auto">
              <a:xfrm>
                <a:off x="1373" y="810"/>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0" name="Text Box 31">
                <a:extLst>
                  <a:ext uri="{FF2B5EF4-FFF2-40B4-BE49-F238E27FC236}">
                    <a16:creationId xmlns:a16="http://schemas.microsoft.com/office/drawing/2014/main" id="{67BB9811-ADA9-41E1-BB04-A92724FF2C63}"/>
                  </a:ext>
                </a:extLst>
              </p:cNvPr>
              <p:cNvSpPr txBox="1">
                <a:spLocks noChangeArrowheads="1"/>
              </p:cNvSpPr>
              <p:nvPr/>
            </p:nvSpPr>
            <p:spPr bwMode="auto">
              <a:xfrm>
                <a:off x="0" y="10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i="1">
                    <a:solidFill>
                      <a:srgbClr val="FF3300"/>
                    </a:solidFill>
                    <a:ea typeface="方正琥珀繁体" pitchFamily="2" charset="-122"/>
                  </a:rPr>
                  <a:t>+</a:t>
                </a:r>
              </a:p>
            </p:txBody>
          </p:sp>
          <p:sp>
            <p:nvSpPr>
              <p:cNvPr id="85031" name="Text Box 32">
                <a:extLst>
                  <a:ext uri="{FF2B5EF4-FFF2-40B4-BE49-F238E27FC236}">
                    <a16:creationId xmlns:a16="http://schemas.microsoft.com/office/drawing/2014/main" id="{02EA1C0F-32D0-42C4-9004-A4A6E24D0970}"/>
                  </a:ext>
                </a:extLst>
              </p:cNvPr>
              <p:cNvSpPr txBox="1">
                <a:spLocks noChangeArrowheads="1"/>
              </p:cNvSpPr>
              <p:nvPr/>
            </p:nvSpPr>
            <p:spPr bwMode="auto">
              <a:xfrm>
                <a:off x="503" y="649"/>
                <a:ext cx="30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G</a:t>
                </a:r>
                <a:endParaRPr lang="en-US" altLang="zh-CN" sz="2000">
                  <a:solidFill>
                    <a:srgbClr val="0000FF"/>
                  </a:solidFill>
                </a:endParaRPr>
              </a:p>
            </p:txBody>
          </p:sp>
          <p:sp>
            <p:nvSpPr>
              <p:cNvPr id="85032" name="Text Box 33">
                <a:extLst>
                  <a:ext uri="{FF2B5EF4-FFF2-40B4-BE49-F238E27FC236}">
                    <a16:creationId xmlns:a16="http://schemas.microsoft.com/office/drawing/2014/main" id="{12C2A710-8B3F-4B19-A337-B7EE7DD858B7}"/>
                  </a:ext>
                </a:extLst>
              </p:cNvPr>
              <p:cNvSpPr txBox="1">
                <a:spLocks noChangeArrowheads="1"/>
              </p:cNvSpPr>
              <p:nvPr/>
            </p:nvSpPr>
            <p:spPr bwMode="auto">
              <a:xfrm>
                <a:off x="1399" y="119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85033" name="Text Box 34">
                <a:extLst>
                  <a:ext uri="{FF2B5EF4-FFF2-40B4-BE49-F238E27FC236}">
                    <a16:creationId xmlns:a16="http://schemas.microsoft.com/office/drawing/2014/main" id="{BD30E636-E357-478E-8779-160B13A9D0A5}"/>
                  </a:ext>
                </a:extLst>
              </p:cNvPr>
              <p:cNvSpPr txBox="1">
                <a:spLocks noChangeArrowheads="1"/>
              </p:cNvSpPr>
              <p:nvPr/>
            </p:nvSpPr>
            <p:spPr bwMode="auto">
              <a:xfrm>
                <a:off x="1381" y="45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85034" name="Text Box 35">
                <a:extLst>
                  <a:ext uri="{FF2B5EF4-FFF2-40B4-BE49-F238E27FC236}">
                    <a16:creationId xmlns:a16="http://schemas.microsoft.com/office/drawing/2014/main" id="{3E7FE658-B537-401F-A538-835FE90898AB}"/>
                  </a:ext>
                </a:extLst>
              </p:cNvPr>
              <p:cNvSpPr txBox="1">
                <a:spLocks noChangeArrowheads="1"/>
              </p:cNvSpPr>
              <p:nvPr/>
            </p:nvSpPr>
            <p:spPr bwMode="auto">
              <a:xfrm>
                <a:off x="1139" y="84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85035" name="Oval 36">
                <a:extLst>
                  <a:ext uri="{FF2B5EF4-FFF2-40B4-BE49-F238E27FC236}">
                    <a16:creationId xmlns:a16="http://schemas.microsoft.com/office/drawing/2014/main" id="{E61270D4-DBD9-4D54-9E11-A2E532A159BF}"/>
                  </a:ext>
                </a:extLst>
              </p:cNvPr>
              <p:cNvSpPr>
                <a:spLocks noChangeArrowheads="1"/>
              </p:cNvSpPr>
              <p:nvPr/>
            </p:nvSpPr>
            <p:spPr bwMode="auto">
              <a:xfrm>
                <a:off x="2611" y="6"/>
                <a:ext cx="48" cy="48"/>
              </a:xfrm>
              <a:prstGeom prst="ellipse">
                <a:avLst/>
              </a:prstGeom>
              <a:solidFill>
                <a:schemeClr val="bg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36" name="Rectangle 37">
                <a:extLst>
                  <a:ext uri="{FF2B5EF4-FFF2-40B4-BE49-F238E27FC236}">
                    <a16:creationId xmlns:a16="http://schemas.microsoft.com/office/drawing/2014/main" id="{AA9C7495-15B0-4565-9DB1-6A475A1B262A}"/>
                  </a:ext>
                </a:extLst>
              </p:cNvPr>
              <p:cNvSpPr>
                <a:spLocks noChangeArrowheads="1"/>
              </p:cNvSpPr>
              <p:nvPr/>
            </p:nvSpPr>
            <p:spPr bwMode="auto">
              <a:xfrm>
                <a:off x="235" y="654"/>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37" name="Rectangle 38">
                <a:extLst>
                  <a:ext uri="{FF2B5EF4-FFF2-40B4-BE49-F238E27FC236}">
                    <a16:creationId xmlns:a16="http://schemas.microsoft.com/office/drawing/2014/main" id="{FA464748-498D-4330-B9CA-8FB82A981C8E}"/>
                  </a:ext>
                </a:extLst>
              </p:cNvPr>
              <p:cNvSpPr>
                <a:spLocks noChangeArrowheads="1"/>
              </p:cNvSpPr>
              <p:nvPr/>
            </p:nvSpPr>
            <p:spPr bwMode="auto">
              <a:xfrm>
                <a:off x="235" y="654"/>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5038" name="Group 39">
                <a:extLst>
                  <a:ext uri="{FF2B5EF4-FFF2-40B4-BE49-F238E27FC236}">
                    <a16:creationId xmlns:a16="http://schemas.microsoft.com/office/drawing/2014/main" id="{3E204D07-2096-4064-A84C-4210DB2DF91D}"/>
                  </a:ext>
                </a:extLst>
              </p:cNvPr>
              <p:cNvGrpSpPr>
                <a:grpSpLocks/>
              </p:cNvGrpSpPr>
              <p:nvPr/>
            </p:nvGrpSpPr>
            <p:grpSpPr bwMode="auto">
              <a:xfrm rot="5400000">
                <a:off x="1849" y="456"/>
                <a:ext cx="426" cy="240"/>
                <a:chOff x="0" y="0"/>
                <a:chExt cx="426" cy="240"/>
              </a:xfrm>
            </p:grpSpPr>
            <p:sp>
              <p:nvSpPr>
                <p:cNvPr id="2" name="Rectangle 40">
                  <a:extLst>
                    <a:ext uri="{FF2B5EF4-FFF2-40B4-BE49-F238E27FC236}">
                      <a16:creationId xmlns:a16="http://schemas.microsoft.com/office/drawing/2014/main" id="{41C43A96-2CCE-42B1-904F-9FA03F2C6057}"/>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Rectangle 41">
                  <a:extLst>
                    <a:ext uri="{FF2B5EF4-FFF2-40B4-BE49-F238E27FC236}">
                      <a16:creationId xmlns:a16="http://schemas.microsoft.com/office/drawing/2014/main" id="{7F365AF1-618F-4FD3-99B5-897B3EDEA826}"/>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85" name="Rectangle 42">
                  <a:extLst>
                    <a:ext uri="{FF2B5EF4-FFF2-40B4-BE49-F238E27FC236}">
                      <a16:creationId xmlns:a16="http://schemas.microsoft.com/office/drawing/2014/main" id="{BC17B685-9D2A-4946-A025-E980BA083F7B}"/>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5039" name="Group 43">
                <a:extLst>
                  <a:ext uri="{FF2B5EF4-FFF2-40B4-BE49-F238E27FC236}">
                    <a16:creationId xmlns:a16="http://schemas.microsoft.com/office/drawing/2014/main" id="{95B9E9BA-BF0D-4C27-82BA-D42DBFE4659A}"/>
                  </a:ext>
                </a:extLst>
              </p:cNvPr>
              <p:cNvGrpSpPr>
                <a:grpSpLocks/>
              </p:cNvGrpSpPr>
              <p:nvPr/>
            </p:nvGrpSpPr>
            <p:grpSpPr bwMode="auto">
              <a:xfrm rot="5400000">
                <a:off x="216" y="948"/>
                <a:ext cx="426" cy="240"/>
                <a:chOff x="0" y="0"/>
                <a:chExt cx="426" cy="240"/>
              </a:xfrm>
            </p:grpSpPr>
            <p:sp>
              <p:nvSpPr>
                <p:cNvPr id="4" name="Rectangle 44">
                  <a:extLst>
                    <a:ext uri="{FF2B5EF4-FFF2-40B4-BE49-F238E27FC236}">
                      <a16:creationId xmlns:a16="http://schemas.microsoft.com/office/drawing/2014/main" id="{E49E3ACB-3D6A-4B58-80EF-9D35DF94102C}"/>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Rectangle 45">
                  <a:extLst>
                    <a:ext uri="{FF2B5EF4-FFF2-40B4-BE49-F238E27FC236}">
                      <a16:creationId xmlns:a16="http://schemas.microsoft.com/office/drawing/2014/main" id="{5061C1E9-5DD9-45E5-84D5-2A1B8E6B5F86}"/>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46">
                  <a:extLst>
                    <a:ext uri="{FF2B5EF4-FFF2-40B4-BE49-F238E27FC236}">
                      <a16:creationId xmlns:a16="http://schemas.microsoft.com/office/drawing/2014/main" id="{15F23B09-2AE1-47C8-99E2-2FCFA82CA68A}"/>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5040" name="Rectangle 47">
                <a:extLst>
                  <a:ext uri="{FF2B5EF4-FFF2-40B4-BE49-F238E27FC236}">
                    <a16:creationId xmlns:a16="http://schemas.microsoft.com/office/drawing/2014/main" id="{34ED2E05-B1FC-430F-99B3-296D7379E619}"/>
                  </a:ext>
                </a:extLst>
              </p:cNvPr>
              <p:cNvSpPr>
                <a:spLocks noChangeArrowheads="1"/>
              </p:cNvSpPr>
              <p:nvPr/>
            </p:nvSpPr>
            <p:spPr bwMode="auto">
              <a:xfrm rot="-5400000">
                <a:off x="990" y="23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1" name="Rectangle 48">
                <a:extLst>
                  <a:ext uri="{FF2B5EF4-FFF2-40B4-BE49-F238E27FC236}">
                    <a16:creationId xmlns:a16="http://schemas.microsoft.com/office/drawing/2014/main" id="{9BDD2FDE-BDD2-4A9F-814D-4BD81429AEB4}"/>
                  </a:ext>
                </a:extLst>
              </p:cNvPr>
              <p:cNvSpPr>
                <a:spLocks noChangeArrowheads="1"/>
              </p:cNvSpPr>
              <p:nvPr/>
            </p:nvSpPr>
            <p:spPr bwMode="auto">
              <a:xfrm rot="-5400000">
                <a:off x="700" y="730"/>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2" name="Rectangle 49">
                <a:extLst>
                  <a:ext uri="{FF2B5EF4-FFF2-40B4-BE49-F238E27FC236}">
                    <a16:creationId xmlns:a16="http://schemas.microsoft.com/office/drawing/2014/main" id="{B5200884-E6B1-4B40-ADB3-8E16E82C0CB5}"/>
                  </a:ext>
                </a:extLst>
              </p:cNvPr>
              <p:cNvSpPr>
                <a:spLocks noChangeArrowheads="1"/>
              </p:cNvSpPr>
              <p:nvPr/>
            </p:nvSpPr>
            <p:spPr bwMode="auto">
              <a:xfrm rot="-5400000">
                <a:off x="2262" y="1144"/>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3" name="Rectangle 50">
                <a:extLst>
                  <a:ext uri="{FF2B5EF4-FFF2-40B4-BE49-F238E27FC236}">
                    <a16:creationId xmlns:a16="http://schemas.microsoft.com/office/drawing/2014/main" id="{AF82B2C3-A9D4-44E0-9379-DB01F0BCC07D}"/>
                  </a:ext>
                </a:extLst>
              </p:cNvPr>
              <p:cNvSpPr>
                <a:spLocks noChangeArrowheads="1"/>
              </p:cNvSpPr>
              <p:nvPr/>
            </p:nvSpPr>
            <p:spPr bwMode="auto">
              <a:xfrm rot="-5400000">
                <a:off x="1482" y="158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4" name="Rectangle 51">
                <a:extLst>
                  <a:ext uri="{FF2B5EF4-FFF2-40B4-BE49-F238E27FC236}">
                    <a16:creationId xmlns:a16="http://schemas.microsoft.com/office/drawing/2014/main" id="{5C8509AF-F413-4D2C-A427-F14D814D6ED4}"/>
                  </a:ext>
                </a:extLst>
              </p:cNvPr>
              <p:cNvSpPr>
                <a:spLocks noChangeArrowheads="1"/>
              </p:cNvSpPr>
              <p:nvPr/>
            </p:nvSpPr>
            <p:spPr bwMode="auto">
              <a:xfrm rot="-5400000">
                <a:off x="984" y="1450"/>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5" name="Line 52">
                <a:extLst>
                  <a:ext uri="{FF2B5EF4-FFF2-40B4-BE49-F238E27FC236}">
                    <a16:creationId xmlns:a16="http://schemas.microsoft.com/office/drawing/2014/main" id="{EBCF3C04-3A76-420E-8364-807608FBBED8}"/>
                  </a:ext>
                </a:extLst>
              </p:cNvPr>
              <p:cNvSpPr>
                <a:spLocks noChangeShapeType="1"/>
              </p:cNvSpPr>
              <p:nvPr/>
            </p:nvSpPr>
            <p:spPr bwMode="auto">
              <a:xfrm rot="5400000">
                <a:off x="947" y="358"/>
                <a:ext cx="1" cy="2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6" name="Oval 53">
                <a:extLst>
                  <a:ext uri="{FF2B5EF4-FFF2-40B4-BE49-F238E27FC236}">
                    <a16:creationId xmlns:a16="http://schemas.microsoft.com/office/drawing/2014/main" id="{61AFA7A0-11C8-44BD-9F47-F6C8551F7627}"/>
                  </a:ext>
                </a:extLst>
              </p:cNvPr>
              <p:cNvSpPr>
                <a:spLocks noChangeArrowheads="1"/>
              </p:cNvSpPr>
              <p:nvPr/>
            </p:nvSpPr>
            <p:spPr bwMode="auto">
              <a:xfrm>
                <a:off x="805" y="1039"/>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7" name="Oval 54">
                <a:extLst>
                  <a:ext uri="{FF2B5EF4-FFF2-40B4-BE49-F238E27FC236}">
                    <a16:creationId xmlns:a16="http://schemas.microsoft.com/office/drawing/2014/main" id="{2F248898-53FC-4A54-B5C5-44349773DEB4}"/>
                  </a:ext>
                </a:extLst>
              </p:cNvPr>
              <p:cNvSpPr>
                <a:spLocks noChangeArrowheads="1"/>
              </p:cNvSpPr>
              <p:nvPr/>
            </p:nvSpPr>
            <p:spPr bwMode="auto">
              <a:xfrm>
                <a:off x="1095" y="47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48" name="Text Box 55">
                <a:extLst>
                  <a:ext uri="{FF2B5EF4-FFF2-40B4-BE49-F238E27FC236}">
                    <a16:creationId xmlns:a16="http://schemas.microsoft.com/office/drawing/2014/main" id="{32F1771F-753D-4BB1-8104-C59AAFD7A507}"/>
                  </a:ext>
                </a:extLst>
              </p:cNvPr>
              <p:cNvSpPr txBox="1">
                <a:spLocks noChangeArrowheads="1"/>
              </p:cNvSpPr>
              <p:nvPr/>
            </p:nvSpPr>
            <p:spPr bwMode="auto">
              <a:xfrm>
                <a:off x="1651" y="144"/>
                <a:ext cx="29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D</a:t>
                </a:r>
                <a:endParaRPr lang="en-US" altLang="zh-CN" sz="2000">
                  <a:solidFill>
                    <a:srgbClr val="0000FF"/>
                  </a:solidFill>
                </a:endParaRPr>
              </a:p>
            </p:txBody>
          </p:sp>
          <p:sp>
            <p:nvSpPr>
              <p:cNvPr id="85049" name="Text Box 56">
                <a:extLst>
                  <a:ext uri="{FF2B5EF4-FFF2-40B4-BE49-F238E27FC236}">
                    <a16:creationId xmlns:a16="http://schemas.microsoft.com/office/drawing/2014/main" id="{F3E8AEDC-83B0-4C2E-A455-FBA19B7D2CDD}"/>
                  </a:ext>
                </a:extLst>
              </p:cNvPr>
              <p:cNvSpPr txBox="1">
                <a:spLocks noChangeArrowheads="1"/>
              </p:cNvSpPr>
              <p:nvPr/>
            </p:nvSpPr>
            <p:spPr bwMode="auto">
              <a:xfrm>
                <a:off x="823" y="181"/>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2</a:t>
                </a:r>
                <a:endParaRPr lang="en-US" altLang="zh-CN" sz="2000">
                  <a:solidFill>
                    <a:srgbClr val="0000FF"/>
                  </a:solidFill>
                </a:endParaRPr>
              </a:p>
            </p:txBody>
          </p:sp>
          <p:sp>
            <p:nvSpPr>
              <p:cNvPr id="85050" name="Line 57">
                <a:extLst>
                  <a:ext uri="{FF2B5EF4-FFF2-40B4-BE49-F238E27FC236}">
                    <a16:creationId xmlns:a16="http://schemas.microsoft.com/office/drawing/2014/main" id="{25FDC24A-B658-460C-A725-2426BE21F308}"/>
                  </a:ext>
                </a:extLst>
              </p:cNvPr>
              <p:cNvSpPr>
                <a:spLocks noChangeShapeType="1"/>
              </p:cNvSpPr>
              <p:nvPr/>
            </p:nvSpPr>
            <p:spPr bwMode="auto">
              <a:xfrm rot="5400000">
                <a:off x="1782" y="1193"/>
                <a:ext cx="1" cy="3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51" name="Line 58">
                <a:extLst>
                  <a:ext uri="{FF2B5EF4-FFF2-40B4-BE49-F238E27FC236}">
                    <a16:creationId xmlns:a16="http://schemas.microsoft.com/office/drawing/2014/main" id="{923C8B2F-697D-472D-BB97-778DF11F34C8}"/>
                  </a:ext>
                </a:extLst>
              </p:cNvPr>
              <p:cNvSpPr>
                <a:spLocks noChangeShapeType="1"/>
              </p:cNvSpPr>
              <p:nvPr/>
            </p:nvSpPr>
            <p:spPr bwMode="auto">
              <a:xfrm>
                <a:off x="1969" y="1368"/>
                <a:ext cx="0"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5052" name="Group 59">
                <a:extLst>
                  <a:ext uri="{FF2B5EF4-FFF2-40B4-BE49-F238E27FC236}">
                    <a16:creationId xmlns:a16="http://schemas.microsoft.com/office/drawing/2014/main" id="{ED1BA95E-C7D7-43AD-AEE0-C921D1D496BA}"/>
                  </a:ext>
                </a:extLst>
              </p:cNvPr>
              <p:cNvGrpSpPr>
                <a:grpSpLocks/>
              </p:cNvGrpSpPr>
              <p:nvPr/>
            </p:nvGrpSpPr>
            <p:grpSpPr bwMode="auto">
              <a:xfrm>
                <a:off x="1759" y="1512"/>
                <a:ext cx="426" cy="240"/>
                <a:chOff x="0" y="0"/>
                <a:chExt cx="426" cy="240"/>
              </a:xfrm>
            </p:grpSpPr>
            <p:sp>
              <p:nvSpPr>
                <p:cNvPr id="85077" name="Rectangle 60">
                  <a:extLst>
                    <a:ext uri="{FF2B5EF4-FFF2-40B4-BE49-F238E27FC236}">
                      <a16:creationId xmlns:a16="http://schemas.microsoft.com/office/drawing/2014/main" id="{F470F03E-692C-4FCC-AB72-7234D7314D12}"/>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78" name="Rectangle 61">
                  <a:extLst>
                    <a:ext uri="{FF2B5EF4-FFF2-40B4-BE49-F238E27FC236}">
                      <a16:creationId xmlns:a16="http://schemas.microsoft.com/office/drawing/2014/main" id="{02187920-8525-46B3-9757-14AFD06D9071}"/>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79" name="Rectangle 62">
                  <a:extLst>
                    <a:ext uri="{FF2B5EF4-FFF2-40B4-BE49-F238E27FC236}">
                      <a16:creationId xmlns:a16="http://schemas.microsoft.com/office/drawing/2014/main" id="{31EE4EC7-CF4E-45E9-A90D-5231E2369D78}"/>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5053" name="Group 63">
                <a:extLst>
                  <a:ext uri="{FF2B5EF4-FFF2-40B4-BE49-F238E27FC236}">
                    <a16:creationId xmlns:a16="http://schemas.microsoft.com/office/drawing/2014/main" id="{22422FB8-D1BF-4ABE-A53E-E680460F0674}"/>
                  </a:ext>
                </a:extLst>
              </p:cNvPr>
              <p:cNvGrpSpPr>
                <a:grpSpLocks/>
              </p:cNvGrpSpPr>
              <p:nvPr/>
            </p:nvGrpSpPr>
            <p:grpSpPr bwMode="auto">
              <a:xfrm>
                <a:off x="2389" y="0"/>
                <a:ext cx="518" cy="288"/>
                <a:chOff x="0" y="0"/>
                <a:chExt cx="518" cy="288"/>
              </a:xfrm>
            </p:grpSpPr>
            <p:sp>
              <p:nvSpPr>
                <p:cNvPr id="85075" name="Text Box 64">
                  <a:extLst>
                    <a:ext uri="{FF2B5EF4-FFF2-40B4-BE49-F238E27FC236}">
                      <a16:creationId xmlns:a16="http://schemas.microsoft.com/office/drawing/2014/main" id="{82795882-21CA-4060-8C4F-2E37CA98C1A7}"/>
                    </a:ext>
                  </a:extLst>
                </p:cNvPr>
                <p:cNvSpPr txBox="1">
                  <a:spLocks noChangeArrowheads="1"/>
                </p:cNvSpPr>
                <p:nvPr/>
              </p:nvSpPr>
              <p:spPr bwMode="auto">
                <a:xfrm>
                  <a:off x="90" y="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85076" name="Rectangle 65">
                  <a:extLst>
                    <a:ext uri="{FF2B5EF4-FFF2-40B4-BE49-F238E27FC236}">
                      <a16:creationId xmlns:a16="http://schemas.microsoft.com/office/drawing/2014/main" id="{928618AD-6B2F-4E00-AFAA-D426DA3C8EDC}"/>
                    </a:ext>
                  </a:extLst>
                </p:cNvPr>
                <p:cNvSpPr>
                  <a:spLocks noChangeArrowheads="1"/>
                </p:cNvSpPr>
                <p:nvPr/>
              </p:nvSpPr>
              <p:spPr bwMode="auto">
                <a:xfrm>
                  <a:off x="0" y="12"/>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pSp>
          <p:sp>
            <p:nvSpPr>
              <p:cNvPr id="85054" name="Oval 66">
                <a:extLst>
                  <a:ext uri="{FF2B5EF4-FFF2-40B4-BE49-F238E27FC236}">
                    <a16:creationId xmlns:a16="http://schemas.microsoft.com/office/drawing/2014/main" id="{45A2CDB2-86F8-4899-8C6C-CF010A4A8B25}"/>
                  </a:ext>
                </a:extLst>
              </p:cNvPr>
              <p:cNvSpPr>
                <a:spLocks noChangeArrowheads="1"/>
              </p:cNvSpPr>
              <p:nvPr/>
            </p:nvSpPr>
            <p:spPr bwMode="auto">
              <a:xfrm>
                <a:off x="2623" y="192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55" name="Oval 67">
                <a:extLst>
                  <a:ext uri="{FF2B5EF4-FFF2-40B4-BE49-F238E27FC236}">
                    <a16:creationId xmlns:a16="http://schemas.microsoft.com/office/drawing/2014/main" id="{EDF9B9B0-1EFE-46C0-BFE5-2FFD618F6D8B}"/>
                  </a:ext>
                </a:extLst>
              </p:cNvPr>
              <p:cNvSpPr>
                <a:spLocks noChangeArrowheads="1"/>
              </p:cNvSpPr>
              <p:nvPr/>
            </p:nvSpPr>
            <p:spPr bwMode="auto">
              <a:xfrm>
                <a:off x="1947" y="192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56" name="Oval 68">
                <a:extLst>
                  <a:ext uri="{FF2B5EF4-FFF2-40B4-BE49-F238E27FC236}">
                    <a16:creationId xmlns:a16="http://schemas.microsoft.com/office/drawing/2014/main" id="{5205D7F3-CE92-4A40-83EB-AF4CB39BF7D5}"/>
                  </a:ext>
                </a:extLst>
              </p:cNvPr>
              <p:cNvSpPr>
                <a:spLocks noChangeArrowheads="1"/>
              </p:cNvSpPr>
              <p:nvPr/>
            </p:nvSpPr>
            <p:spPr bwMode="auto">
              <a:xfrm>
                <a:off x="2373" y="192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57" name="Oval 69">
                <a:extLst>
                  <a:ext uri="{FF2B5EF4-FFF2-40B4-BE49-F238E27FC236}">
                    <a16:creationId xmlns:a16="http://schemas.microsoft.com/office/drawing/2014/main" id="{F6B101C5-0626-4684-BE70-5C26A6C30D14}"/>
                  </a:ext>
                </a:extLst>
              </p:cNvPr>
              <p:cNvSpPr>
                <a:spLocks noChangeArrowheads="1"/>
              </p:cNvSpPr>
              <p:nvPr/>
            </p:nvSpPr>
            <p:spPr bwMode="auto">
              <a:xfrm>
                <a:off x="1593" y="135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58" name="Oval 70">
                <a:extLst>
                  <a:ext uri="{FF2B5EF4-FFF2-40B4-BE49-F238E27FC236}">
                    <a16:creationId xmlns:a16="http://schemas.microsoft.com/office/drawing/2014/main" id="{AB2BB3E3-914D-45CC-A0E2-CD6143010066}"/>
                  </a:ext>
                </a:extLst>
              </p:cNvPr>
              <p:cNvSpPr>
                <a:spLocks noChangeArrowheads="1"/>
              </p:cNvSpPr>
              <p:nvPr/>
            </p:nvSpPr>
            <p:spPr bwMode="auto">
              <a:xfrm>
                <a:off x="2369" y="54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59" name="Oval 71">
                <a:extLst>
                  <a:ext uri="{FF2B5EF4-FFF2-40B4-BE49-F238E27FC236}">
                    <a16:creationId xmlns:a16="http://schemas.microsoft.com/office/drawing/2014/main" id="{8A94F314-ED73-4532-A5BA-440D32AC227D}"/>
                  </a:ext>
                </a:extLst>
              </p:cNvPr>
              <p:cNvSpPr>
                <a:spLocks noChangeArrowheads="1"/>
              </p:cNvSpPr>
              <p:nvPr/>
            </p:nvSpPr>
            <p:spPr bwMode="auto">
              <a:xfrm>
                <a:off x="1595" y="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60" name="Oval 72">
                <a:extLst>
                  <a:ext uri="{FF2B5EF4-FFF2-40B4-BE49-F238E27FC236}">
                    <a16:creationId xmlns:a16="http://schemas.microsoft.com/office/drawing/2014/main" id="{CFDDDF95-5856-4389-91F0-353056FD70E2}"/>
                  </a:ext>
                </a:extLst>
              </p:cNvPr>
              <p:cNvSpPr>
                <a:spLocks noChangeArrowheads="1"/>
              </p:cNvSpPr>
              <p:nvPr/>
            </p:nvSpPr>
            <p:spPr bwMode="auto">
              <a:xfrm>
                <a:off x="1095" y="192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61" name="Oval 73">
                <a:extLst>
                  <a:ext uri="{FF2B5EF4-FFF2-40B4-BE49-F238E27FC236}">
                    <a16:creationId xmlns:a16="http://schemas.microsoft.com/office/drawing/2014/main" id="{910D011B-DF33-45D1-AB79-D046225083F8}"/>
                  </a:ext>
                </a:extLst>
              </p:cNvPr>
              <p:cNvSpPr>
                <a:spLocks noChangeArrowheads="1"/>
              </p:cNvSpPr>
              <p:nvPr/>
            </p:nvSpPr>
            <p:spPr bwMode="auto">
              <a:xfrm>
                <a:off x="85" y="1039"/>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62" name="Oval 74">
                <a:extLst>
                  <a:ext uri="{FF2B5EF4-FFF2-40B4-BE49-F238E27FC236}">
                    <a16:creationId xmlns:a16="http://schemas.microsoft.com/office/drawing/2014/main" id="{031F28C5-CD3F-42F6-97BB-24D25BBF1DA8}"/>
                  </a:ext>
                </a:extLst>
              </p:cNvPr>
              <p:cNvSpPr>
                <a:spLocks noChangeArrowheads="1"/>
              </p:cNvSpPr>
              <p:nvPr/>
            </p:nvSpPr>
            <p:spPr bwMode="auto">
              <a:xfrm>
                <a:off x="73" y="192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063" name="Text Box 75">
                <a:extLst>
                  <a:ext uri="{FF2B5EF4-FFF2-40B4-BE49-F238E27FC236}">
                    <a16:creationId xmlns:a16="http://schemas.microsoft.com/office/drawing/2014/main" id="{195352A3-7777-40B8-8402-7F1FA27309CA}"/>
                  </a:ext>
                </a:extLst>
              </p:cNvPr>
              <p:cNvSpPr txBox="1">
                <a:spLocks noChangeArrowheads="1"/>
              </p:cNvSpPr>
              <p:nvPr/>
            </p:nvSpPr>
            <p:spPr bwMode="auto">
              <a:xfrm>
                <a:off x="2095" y="1069"/>
                <a:ext cx="29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L</a:t>
                </a:r>
                <a:endParaRPr lang="en-US" altLang="zh-CN" sz="2000">
                  <a:solidFill>
                    <a:srgbClr val="0000FF"/>
                  </a:solidFill>
                </a:endParaRPr>
              </a:p>
            </p:txBody>
          </p:sp>
          <p:sp>
            <p:nvSpPr>
              <p:cNvPr id="85064" name="Text Box 76">
                <a:extLst>
                  <a:ext uri="{FF2B5EF4-FFF2-40B4-BE49-F238E27FC236}">
                    <a16:creationId xmlns:a16="http://schemas.microsoft.com/office/drawing/2014/main" id="{2B5F8E98-639C-4F08-B89B-ACED0728A0AA}"/>
                  </a:ext>
                </a:extLst>
              </p:cNvPr>
              <p:cNvSpPr txBox="1">
                <a:spLocks noChangeArrowheads="1"/>
              </p:cNvSpPr>
              <p:nvPr/>
            </p:nvSpPr>
            <p:spPr bwMode="auto">
              <a:xfrm>
                <a:off x="1321" y="1531"/>
                <a:ext cx="28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S</a:t>
                </a:r>
                <a:endParaRPr lang="en-US" altLang="zh-CN" sz="2000">
                  <a:solidFill>
                    <a:srgbClr val="0000FF"/>
                  </a:solidFill>
                </a:endParaRPr>
              </a:p>
            </p:txBody>
          </p:sp>
          <p:sp>
            <p:nvSpPr>
              <p:cNvPr id="85065" name="Text Box 77">
                <a:extLst>
                  <a:ext uri="{FF2B5EF4-FFF2-40B4-BE49-F238E27FC236}">
                    <a16:creationId xmlns:a16="http://schemas.microsoft.com/office/drawing/2014/main" id="{6159DD9B-F9FE-4C42-9A31-20700AAE9555}"/>
                  </a:ext>
                </a:extLst>
              </p:cNvPr>
              <p:cNvSpPr txBox="1">
                <a:spLocks noChangeArrowheads="1"/>
              </p:cNvSpPr>
              <p:nvPr/>
            </p:nvSpPr>
            <p:spPr bwMode="auto">
              <a:xfrm>
                <a:off x="835" y="1381"/>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1</a:t>
                </a:r>
                <a:endParaRPr lang="en-US" altLang="zh-CN" sz="2000">
                  <a:solidFill>
                    <a:srgbClr val="0000FF"/>
                  </a:solidFill>
                </a:endParaRPr>
              </a:p>
            </p:txBody>
          </p:sp>
          <p:sp>
            <p:nvSpPr>
              <p:cNvPr id="85066" name="Text Box 78">
                <a:extLst>
                  <a:ext uri="{FF2B5EF4-FFF2-40B4-BE49-F238E27FC236}">
                    <a16:creationId xmlns:a16="http://schemas.microsoft.com/office/drawing/2014/main" id="{F3B93901-99DD-475F-B8E1-9A1DC87156A7}"/>
                  </a:ext>
                </a:extLst>
              </p:cNvPr>
              <p:cNvSpPr txBox="1">
                <a:spLocks noChangeArrowheads="1"/>
              </p:cNvSpPr>
              <p:nvPr/>
            </p:nvSpPr>
            <p:spPr bwMode="auto">
              <a:xfrm>
                <a:off x="147" y="762"/>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1</a:t>
                </a:r>
                <a:endParaRPr lang="en-US" altLang="zh-CN" sz="2000">
                  <a:solidFill>
                    <a:srgbClr val="0000FF"/>
                  </a:solidFill>
                </a:endParaRPr>
              </a:p>
            </p:txBody>
          </p:sp>
          <p:sp>
            <p:nvSpPr>
              <p:cNvPr id="85067" name="Text Box 79">
                <a:extLst>
                  <a:ext uri="{FF2B5EF4-FFF2-40B4-BE49-F238E27FC236}">
                    <a16:creationId xmlns:a16="http://schemas.microsoft.com/office/drawing/2014/main" id="{3F55928B-48EB-4E0F-AF08-120A119D761D}"/>
                  </a:ext>
                </a:extLst>
              </p:cNvPr>
              <p:cNvSpPr txBox="1">
                <a:spLocks noChangeArrowheads="1"/>
              </p:cNvSpPr>
              <p:nvPr/>
            </p:nvSpPr>
            <p:spPr bwMode="auto">
              <a:xfrm>
                <a:off x="2041" y="1513"/>
                <a:ext cx="28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S</a:t>
                </a:r>
                <a:endParaRPr lang="en-US" altLang="zh-CN" sz="2000">
                  <a:solidFill>
                    <a:srgbClr val="0000FF"/>
                  </a:solidFill>
                </a:endParaRPr>
              </a:p>
            </p:txBody>
          </p:sp>
          <p:sp>
            <p:nvSpPr>
              <p:cNvPr id="85068" name="Text Box 80">
                <a:extLst>
                  <a:ext uri="{FF2B5EF4-FFF2-40B4-BE49-F238E27FC236}">
                    <a16:creationId xmlns:a16="http://schemas.microsoft.com/office/drawing/2014/main" id="{15A90A63-8FE8-4C07-8DC8-27D4EF7BB343}"/>
                  </a:ext>
                </a:extLst>
              </p:cNvPr>
              <p:cNvSpPr txBox="1">
                <a:spLocks noChangeArrowheads="1"/>
              </p:cNvSpPr>
              <p:nvPr/>
            </p:nvSpPr>
            <p:spPr bwMode="auto">
              <a:xfrm>
                <a:off x="2083" y="319"/>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2</a:t>
                </a:r>
                <a:endParaRPr lang="en-US" altLang="zh-CN" sz="2000">
                  <a:solidFill>
                    <a:srgbClr val="0000FF"/>
                  </a:solidFill>
                </a:endParaRPr>
              </a:p>
            </p:txBody>
          </p:sp>
          <p:sp>
            <p:nvSpPr>
              <p:cNvPr id="85069" name="Rectangle 81">
                <a:extLst>
                  <a:ext uri="{FF2B5EF4-FFF2-40B4-BE49-F238E27FC236}">
                    <a16:creationId xmlns:a16="http://schemas.microsoft.com/office/drawing/2014/main" id="{CFCE76AF-2F07-4A57-8485-83E532728D22}"/>
                  </a:ext>
                </a:extLst>
              </p:cNvPr>
              <p:cNvSpPr>
                <a:spLocks noChangeArrowheads="1"/>
              </p:cNvSpPr>
              <p:nvPr/>
            </p:nvSpPr>
            <p:spPr bwMode="auto">
              <a:xfrm>
                <a:off x="448" y="864"/>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85070" name="Rectangle 82">
                <a:extLst>
                  <a:ext uri="{FF2B5EF4-FFF2-40B4-BE49-F238E27FC236}">
                    <a16:creationId xmlns:a16="http://schemas.microsoft.com/office/drawing/2014/main" id="{D8703E83-9C03-4B26-B14A-8A0EA6D72D41}"/>
                  </a:ext>
                </a:extLst>
              </p:cNvPr>
              <p:cNvSpPr>
                <a:spLocks noChangeArrowheads="1"/>
              </p:cNvSpPr>
              <p:nvPr/>
            </p:nvSpPr>
            <p:spPr bwMode="auto">
              <a:xfrm>
                <a:off x="1801" y="1368"/>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85071" name="Rectangle 83">
                <a:extLst>
                  <a:ext uri="{FF2B5EF4-FFF2-40B4-BE49-F238E27FC236}">
                    <a16:creationId xmlns:a16="http://schemas.microsoft.com/office/drawing/2014/main" id="{D8CD3AE6-000A-4C8F-9FF7-DC0DB3DEE4D7}"/>
                  </a:ext>
                </a:extLst>
              </p:cNvPr>
              <p:cNvSpPr>
                <a:spLocks noChangeArrowheads="1"/>
              </p:cNvSpPr>
              <p:nvPr/>
            </p:nvSpPr>
            <p:spPr bwMode="auto">
              <a:xfrm>
                <a:off x="1831" y="372"/>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aphicFrame>
            <p:nvGraphicFramePr>
              <p:cNvPr id="85072" name="Object 84">
                <a:extLst>
                  <a:ext uri="{FF2B5EF4-FFF2-40B4-BE49-F238E27FC236}">
                    <a16:creationId xmlns:a16="http://schemas.microsoft.com/office/drawing/2014/main" id="{F328634E-6ED8-4D4F-B530-51523E1F4730}"/>
                  </a:ext>
                </a:extLst>
              </p:cNvPr>
              <p:cNvGraphicFramePr>
                <a:graphicFrameLocks noChangeAspect="1"/>
              </p:cNvGraphicFramePr>
              <p:nvPr/>
            </p:nvGraphicFramePr>
            <p:xfrm>
              <a:off x="58" y="1428"/>
              <a:ext cx="168" cy="204"/>
            </p:xfrm>
            <a:graphic>
              <a:graphicData uri="http://schemas.openxmlformats.org/presentationml/2006/ole">
                <mc:AlternateContent xmlns:mc="http://schemas.openxmlformats.org/markup-compatibility/2006">
                  <mc:Choice xmlns:v="urn:schemas-microsoft-com:vml" Requires="v">
                    <p:oleObj spid="_x0000_s85086" r:id="rId4" imgW="179200" imgH="217600" progId="Equation.3">
                      <p:embed/>
                    </p:oleObj>
                  </mc:Choice>
                  <mc:Fallback>
                    <p:oleObj r:id="rId4" imgW="179200" imgH="217600" progId="Equation.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 y="1428"/>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73" name="Object 85">
                <a:extLst>
                  <a:ext uri="{FF2B5EF4-FFF2-40B4-BE49-F238E27FC236}">
                    <a16:creationId xmlns:a16="http://schemas.microsoft.com/office/drawing/2014/main" id="{8180DD35-DEA4-4F57-A7A1-B1C82170E506}"/>
                  </a:ext>
                </a:extLst>
              </p:cNvPr>
              <p:cNvGraphicFramePr>
                <a:graphicFrameLocks noChangeAspect="1"/>
              </p:cNvGraphicFramePr>
              <p:nvPr/>
            </p:nvGraphicFramePr>
            <p:xfrm>
              <a:off x="2574" y="1091"/>
              <a:ext cx="210" cy="248"/>
            </p:xfrm>
            <a:graphic>
              <a:graphicData uri="http://schemas.openxmlformats.org/presentationml/2006/ole">
                <mc:AlternateContent xmlns:mc="http://schemas.openxmlformats.org/markup-compatibility/2006">
                  <mc:Choice xmlns:v="urn:schemas-microsoft-com:vml" Requires="v">
                    <p:oleObj spid="_x0000_s85087" r:id="rId6" imgW="204890" imgH="243306" progId="Equation.3">
                      <p:embed/>
                    </p:oleObj>
                  </mc:Choice>
                  <mc:Fallback>
                    <p:oleObj r:id="rId6" imgW="204890" imgH="243306" progId="Equation.3">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4" y="1091"/>
                            <a:ext cx="21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74" name="Line 86">
                <a:extLst>
                  <a:ext uri="{FF2B5EF4-FFF2-40B4-BE49-F238E27FC236}">
                    <a16:creationId xmlns:a16="http://schemas.microsoft.com/office/drawing/2014/main" id="{E8BBDD21-BA9F-44A5-8C70-5974124750F5}"/>
                  </a:ext>
                </a:extLst>
              </p:cNvPr>
              <p:cNvSpPr>
                <a:spLocks noChangeShapeType="1"/>
              </p:cNvSpPr>
              <p:nvPr/>
            </p:nvSpPr>
            <p:spPr bwMode="auto">
              <a:xfrm>
                <a:off x="89" y="1875"/>
                <a:ext cx="8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02" name="Text Box 87">
              <a:extLst>
                <a:ext uri="{FF2B5EF4-FFF2-40B4-BE49-F238E27FC236}">
                  <a16:creationId xmlns:a16="http://schemas.microsoft.com/office/drawing/2014/main" id="{4FC6D3E5-44B2-4521-B6CE-0266214390F5}"/>
                </a:ext>
              </a:extLst>
            </p:cNvPr>
            <p:cNvSpPr txBox="1">
              <a:spLocks noChangeArrowheads="1"/>
            </p:cNvSpPr>
            <p:nvPr/>
          </p:nvSpPr>
          <p:spPr bwMode="auto">
            <a:xfrm>
              <a:off x="363" y="2208"/>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　分压式偏置电路</a:t>
              </a:r>
            </a:p>
          </p:txBody>
        </p:sp>
      </p:grpSp>
      <p:sp>
        <p:nvSpPr>
          <p:cNvPr id="85080" name="Text Box 88">
            <a:extLst>
              <a:ext uri="{FF2B5EF4-FFF2-40B4-BE49-F238E27FC236}">
                <a16:creationId xmlns:a16="http://schemas.microsoft.com/office/drawing/2014/main" id="{3AD23A8D-C79C-4A5E-840A-0CC14BACCFA3}"/>
              </a:ext>
            </a:extLst>
          </p:cNvPr>
          <p:cNvSpPr txBox="1">
            <a:spLocks noChangeArrowheads="1"/>
          </p:cNvSpPr>
          <p:nvPr/>
        </p:nvSpPr>
        <p:spPr bwMode="auto">
          <a:xfrm>
            <a:off x="609600" y="685800"/>
            <a:ext cx="2286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AC2081"/>
                </a:solidFill>
                <a:latin typeface="宋体" panose="02010600030101010101" pitchFamily="2" charset="-122"/>
              </a:rPr>
              <a:t>(</a:t>
            </a:r>
            <a:r>
              <a:rPr lang="zh-CN" altLang="en-US" sz="2600">
                <a:solidFill>
                  <a:srgbClr val="AC2081"/>
                </a:solidFill>
              </a:rPr>
              <a:t>二</a:t>
            </a:r>
            <a:r>
              <a:rPr lang="zh-CN" altLang="en-US" sz="2600">
                <a:solidFill>
                  <a:srgbClr val="AC2081"/>
                </a:solidFill>
                <a:latin typeface="宋体" panose="02010600030101010101" pitchFamily="2" charset="-122"/>
              </a:rPr>
              <a:t>)</a:t>
            </a:r>
            <a:r>
              <a:rPr lang="zh-CN" altLang="en-US" sz="2600">
                <a:solidFill>
                  <a:srgbClr val="AC2081"/>
                </a:solidFill>
              </a:rPr>
              <a:t>图解法</a:t>
            </a:r>
          </a:p>
        </p:txBody>
      </p:sp>
      <p:sp>
        <p:nvSpPr>
          <p:cNvPr id="85081" name="Text Box 89">
            <a:extLst>
              <a:ext uri="{FF2B5EF4-FFF2-40B4-BE49-F238E27FC236}">
                <a16:creationId xmlns:a16="http://schemas.microsoft.com/office/drawing/2014/main" id="{E279A12A-D029-471A-BE55-6539AA92C88B}"/>
              </a:ext>
            </a:extLst>
          </p:cNvPr>
          <p:cNvSpPr txBox="1">
            <a:spLocks noChangeArrowheads="1"/>
          </p:cNvSpPr>
          <p:nvPr/>
        </p:nvSpPr>
        <p:spPr bwMode="auto">
          <a:xfrm>
            <a:off x="685800" y="1066800"/>
            <a:ext cx="1143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由式</a:t>
            </a:r>
          </a:p>
        </p:txBody>
      </p:sp>
      <p:graphicFrame>
        <p:nvGraphicFramePr>
          <p:cNvPr id="85082" name="Object 90">
            <a:extLst>
              <a:ext uri="{FF2B5EF4-FFF2-40B4-BE49-F238E27FC236}">
                <a16:creationId xmlns:a16="http://schemas.microsoft.com/office/drawing/2014/main" id="{BC8E79CC-0749-49F9-ACBF-A79DA7E25D67}"/>
              </a:ext>
            </a:extLst>
          </p:cNvPr>
          <p:cNvGraphicFramePr>
            <a:graphicFrameLocks noChangeAspect="1"/>
          </p:cNvGraphicFramePr>
          <p:nvPr/>
        </p:nvGraphicFramePr>
        <p:xfrm>
          <a:off x="685800" y="1600200"/>
          <a:ext cx="3048000" cy="1252538"/>
        </p:xfrm>
        <a:graphic>
          <a:graphicData uri="http://schemas.openxmlformats.org/presentationml/2006/ole">
            <mc:AlternateContent xmlns:mc="http://schemas.openxmlformats.org/markup-compatibility/2006">
              <mc:Choice xmlns:v="urn:schemas-microsoft-com:vml" Requires="v">
                <p:oleObj spid="_x0000_s85088" r:id="rId8" imgW="3276600" imgH="1346200" progId="Equation.3">
                  <p:embed/>
                </p:oleObj>
              </mc:Choice>
              <mc:Fallback>
                <p:oleObj r:id="rId8" imgW="3276600" imgH="1346200" progId="Equation.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600200"/>
                        <a:ext cx="3048000"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83" name="Rectangle 91">
            <a:extLst>
              <a:ext uri="{FF2B5EF4-FFF2-40B4-BE49-F238E27FC236}">
                <a16:creationId xmlns:a16="http://schemas.microsoft.com/office/drawing/2014/main" id="{FC77BD21-6124-4AEE-B161-5EE30846A3F6}"/>
              </a:ext>
            </a:extLst>
          </p:cNvPr>
          <p:cNvSpPr>
            <a:spLocks noChangeArrowheads="1"/>
          </p:cNvSpPr>
          <p:nvPr/>
        </p:nvSpPr>
        <p:spPr bwMode="auto">
          <a:xfrm>
            <a:off x="457200" y="2895600"/>
            <a:ext cx="2838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t>可做出一条直线，</a:t>
            </a:r>
          </a:p>
        </p:txBody>
      </p:sp>
      <p:sp>
        <p:nvSpPr>
          <p:cNvPr id="85084" name="Rectangle 92">
            <a:extLst>
              <a:ext uri="{FF2B5EF4-FFF2-40B4-BE49-F238E27FC236}">
                <a16:creationId xmlns:a16="http://schemas.microsoft.com/office/drawing/2014/main" id="{6C09237A-89FF-41F2-9A83-79D35A103A2B}"/>
              </a:ext>
            </a:extLst>
          </p:cNvPr>
          <p:cNvSpPr>
            <a:spLocks noChangeArrowheads="1"/>
          </p:cNvSpPr>
          <p:nvPr/>
        </p:nvSpPr>
        <p:spPr bwMode="auto">
          <a:xfrm>
            <a:off x="533400" y="3860800"/>
            <a:ext cx="37338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a:solidFill>
                  <a:srgbClr val="993300"/>
                </a:solidFill>
              </a:rPr>
              <a:t>另外，</a:t>
            </a:r>
            <a:r>
              <a:rPr lang="en-US" altLang="zh-CN" sz="2600" i="1">
                <a:solidFill>
                  <a:srgbClr val="993300"/>
                </a:solidFill>
              </a:rPr>
              <a:t>i</a:t>
            </a:r>
            <a:r>
              <a:rPr lang="en-US" altLang="zh-CN" sz="2600" baseline="-25000">
                <a:solidFill>
                  <a:srgbClr val="993300"/>
                </a:solidFill>
              </a:rPr>
              <a:t>D </a:t>
            </a:r>
            <a:r>
              <a:rPr lang="zh-CN" altLang="en-US" sz="2600">
                <a:solidFill>
                  <a:srgbClr val="993300"/>
                </a:solidFill>
              </a:rPr>
              <a:t>与 </a:t>
            </a:r>
            <a:r>
              <a:rPr lang="en-US" altLang="zh-CN" sz="2600" i="1">
                <a:solidFill>
                  <a:srgbClr val="993300"/>
                </a:solidFill>
              </a:rPr>
              <a:t>u</a:t>
            </a:r>
            <a:r>
              <a:rPr lang="en-US" altLang="zh-CN" sz="2600" baseline="-25000">
                <a:solidFill>
                  <a:srgbClr val="993300"/>
                </a:solidFill>
              </a:rPr>
              <a:t>GS </a:t>
            </a:r>
            <a:r>
              <a:rPr lang="zh-CN" altLang="en-US" sz="2600">
                <a:solidFill>
                  <a:srgbClr val="993300"/>
                </a:solidFill>
              </a:rPr>
              <a:t>之间满足转移特性曲线的规律，二者之间交点为静态工作点，确定 </a:t>
            </a:r>
            <a:r>
              <a:rPr lang="en-US" altLang="zh-CN" sz="2600" i="1">
                <a:solidFill>
                  <a:srgbClr val="993300"/>
                </a:solidFill>
              </a:rPr>
              <a:t>U</a:t>
            </a:r>
            <a:r>
              <a:rPr lang="en-US" altLang="zh-CN" sz="2600" baseline="-25000">
                <a:solidFill>
                  <a:srgbClr val="993300"/>
                </a:solidFill>
              </a:rPr>
              <a:t>GSQ</a:t>
            </a:r>
            <a:r>
              <a:rPr lang="en-US" altLang="zh-CN" sz="2600">
                <a:solidFill>
                  <a:srgbClr val="993300"/>
                </a:solidFill>
              </a:rPr>
              <a:t>， </a:t>
            </a:r>
            <a:r>
              <a:rPr lang="en-US" altLang="zh-CN" sz="2600" i="1">
                <a:solidFill>
                  <a:srgbClr val="993300"/>
                </a:solidFill>
              </a:rPr>
              <a:t>I</a:t>
            </a:r>
            <a:r>
              <a:rPr lang="en-US" altLang="zh-CN" sz="2600" baseline="-25000">
                <a:solidFill>
                  <a:srgbClr val="993300"/>
                </a:solidFill>
              </a:rPr>
              <a:t>DQ</a:t>
            </a:r>
            <a:r>
              <a:rPr lang="en-US" altLang="zh-CN" sz="2600">
                <a:solidFill>
                  <a:srgbClr val="993300"/>
                </a:solidFill>
              </a:rPr>
              <a:t> 。</a:t>
            </a:r>
          </a:p>
        </p:txBody>
      </p:sp>
      <p:sp>
        <p:nvSpPr>
          <p:cNvPr id="85000" name="Rectangle 93">
            <a:extLst>
              <a:ext uri="{FF2B5EF4-FFF2-40B4-BE49-F238E27FC236}">
                <a16:creationId xmlns:a16="http://schemas.microsoft.com/office/drawing/2014/main" id="{21D9187F-09EF-4CA3-87F5-EFD5DDEE2E23}"/>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080"/>
                                        </p:tgtEl>
                                        <p:attrNameLst>
                                          <p:attrName>style.visibility</p:attrName>
                                        </p:attrNameLst>
                                      </p:cBhvr>
                                      <p:to>
                                        <p:strVal val="visible"/>
                                      </p:to>
                                    </p:set>
                                    <p:animEffect transition="in" filter="wipe(left)">
                                      <p:cBhvr>
                                        <p:cTn id="7" dur="500"/>
                                        <p:tgtEl>
                                          <p:spTgt spid="85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081"/>
                                        </p:tgtEl>
                                        <p:attrNameLst>
                                          <p:attrName>style.visibility</p:attrName>
                                        </p:attrNameLst>
                                      </p:cBhvr>
                                      <p:to>
                                        <p:strVal val="visible"/>
                                      </p:to>
                                    </p:set>
                                    <p:animEffect transition="in" filter="wipe(left)">
                                      <p:cBhvr>
                                        <p:cTn id="12" dur="500"/>
                                        <p:tgtEl>
                                          <p:spTgt spid="85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82"/>
                                        </p:tgtEl>
                                        <p:attrNameLst>
                                          <p:attrName>style.visibility</p:attrName>
                                        </p:attrNameLst>
                                      </p:cBhvr>
                                      <p:to>
                                        <p:strVal val="visible"/>
                                      </p:to>
                                    </p:set>
                                    <p:animEffect transition="in" filter="wipe(left)">
                                      <p:cBhvr>
                                        <p:cTn id="17" dur="500"/>
                                        <p:tgtEl>
                                          <p:spTgt spid="850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5083">
                                            <p:txEl>
                                              <p:pRg st="0" end="0"/>
                                            </p:txEl>
                                          </p:spTgt>
                                        </p:tgtEl>
                                        <p:attrNameLst>
                                          <p:attrName>style.visibility</p:attrName>
                                        </p:attrNameLst>
                                      </p:cBhvr>
                                      <p:to>
                                        <p:strVal val="visible"/>
                                      </p:to>
                                    </p:set>
                                    <p:animEffect transition="in" filter="box(out)">
                                      <p:cBhvr>
                                        <p:cTn id="22" dur="500"/>
                                        <p:tgtEl>
                                          <p:spTgt spid="8508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5084">
                                            <p:txEl>
                                              <p:pRg st="0" end="0"/>
                                            </p:txEl>
                                          </p:spTgt>
                                        </p:tgtEl>
                                        <p:attrNameLst>
                                          <p:attrName>style.visibility</p:attrName>
                                        </p:attrNameLst>
                                      </p:cBhvr>
                                      <p:to>
                                        <p:strVal val="visible"/>
                                      </p:to>
                                    </p:set>
                                    <p:animEffect transition="in" filter="box(out)">
                                      <p:cBhvr>
                                        <p:cTn id="27" dur="500"/>
                                        <p:tgtEl>
                                          <p:spTgt spid="8508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80" grpId="0" autoUpdateAnimBg="0"/>
      <p:bldP spid="85081" grpId="0" autoUpdateAnimBg="0"/>
      <p:bldP spid="85083" grpId="0" build="p" autoUpdateAnimBg="0"/>
      <p:bldP spid="8508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B609C3F-2B51-403B-8D6B-3CDD257E8ECF}"/>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12291" name="Text Box 3">
            <a:extLst>
              <a:ext uri="{FF2B5EF4-FFF2-40B4-BE49-F238E27FC236}">
                <a16:creationId xmlns:a16="http://schemas.microsoft.com/office/drawing/2014/main" id="{4B05CAD3-D94C-407A-AAE8-D4D69DB6CD43}"/>
              </a:ext>
            </a:extLst>
          </p:cNvPr>
          <p:cNvSpPr txBox="1">
            <a:spLocks noChangeArrowheads="1"/>
          </p:cNvSpPr>
          <p:nvPr/>
        </p:nvSpPr>
        <p:spPr bwMode="auto">
          <a:xfrm>
            <a:off x="0" y="70008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五、非线性失真系数 </a:t>
            </a:r>
            <a:r>
              <a:rPr lang="en-US" altLang="zh-CN" sz="2800" i="1">
                <a:solidFill>
                  <a:srgbClr val="0000FF"/>
                </a:solidFill>
              </a:rPr>
              <a:t>D</a:t>
            </a:r>
            <a:endParaRPr lang="en-US" altLang="zh-CN" sz="2800" i="1">
              <a:solidFill>
                <a:srgbClr val="0000FF"/>
              </a:solidFill>
              <a:latin typeface="宋体" panose="02010600030101010101" pitchFamily="2" charset="-122"/>
            </a:endParaRPr>
          </a:p>
        </p:txBody>
      </p:sp>
      <p:sp>
        <p:nvSpPr>
          <p:cNvPr id="12292" name="Text Box 4">
            <a:extLst>
              <a:ext uri="{FF2B5EF4-FFF2-40B4-BE49-F238E27FC236}">
                <a16:creationId xmlns:a16="http://schemas.microsoft.com/office/drawing/2014/main" id="{E14CD709-CC17-4BF0-B64D-694EBE269283}"/>
              </a:ext>
            </a:extLst>
          </p:cNvPr>
          <p:cNvSpPr txBox="1">
            <a:spLocks noChangeArrowheads="1"/>
          </p:cNvSpPr>
          <p:nvPr/>
        </p:nvSpPr>
        <p:spPr bwMode="auto">
          <a:xfrm>
            <a:off x="1143000" y="1187450"/>
            <a:ext cx="6400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所有谐波总量与基波成分之比，即</a:t>
            </a:r>
          </a:p>
        </p:txBody>
      </p:sp>
      <p:graphicFrame>
        <p:nvGraphicFramePr>
          <p:cNvPr id="12293" name="Object 5">
            <a:extLst>
              <a:ext uri="{FF2B5EF4-FFF2-40B4-BE49-F238E27FC236}">
                <a16:creationId xmlns:a16="http://schemas.microsoft.com/office/drawing/2014/main" id="{53BB942D-E3A7-47D8-99EE-066513D3ED08}"/>
              </a:ext>
            </a:extLst>
          </p:cNvPr>
          <p:cNvGraphicFramePr>
            <a:graphicFrameLocks noChangeAspect="1"/>
          </p:cNvGraphicFramePr>
          <p:nvPr/>
        </p:nvGraphicFramePr>
        <p:xfrm>
          <a:off x="1414463" y="1600200"/>
          <a:ext cx="3954462" cy="1066800"/>
        </p:xfrm>
        <a:graphic>
          <a:graphicData uri="http://schemas.openxmlformats.org/presentationml/2006/ole">
            <mc:AlternateContent xmlns:mc="http://schemas.openxmlformats.org/markup-compatibility/2006">
              <mc:Choice xmlns:v="urn:schemas-microsoft-com:vml" Requires="v">
                <p:oleObj spid="_x0000_s12300" r:id="rId4" imgW="1550073" imgH="597159" progId="Equation.3">
                  <p:embed/>
                </p:oleObj>
              </mc:Choice>
              <mc:Fallback>
                <p:oleObj r:id="rId4" imgW="1550073" imgH="59715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463" y="1600200"/>
                        <a:ext cx="39544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a:extLst>
              <a:ext uri="{FF2B5EF4-FFF2-40B4-BE49-F238E27FC236}">
                <a16:creationId xmlns:a16="http://schemas.microsoft.com/office/drawing/2014/main" id="{27E63974-7853-4A4E-A635-4BD749CA8731}"/>
              </a:ext>
            </a:extLst>
          </p:cNvPr>
          <p:cNvSpPr txBox="1">
            <a:spLocks noChangeArrowheads="1"/>
          </p:cNvSpPr>
          <p:nvPr/>
        </p:nvSpPr>
        <p:spPr bwMode="auto">
          <a:xfrm>
            <a:off x="0" y="25146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六、最大不失真输出幅度</a:t>
            </a:r>
            <a:endParaRPr lang="zh-CN" altLang="en-US" sz="2800">
              <a:solidFill>
                <a:srgbClr val="0000FF"/>
              </a:solidFill>
              <a:latin typeface="宋体" panose="02010600030101010101" pitchFamily="2" charset="-122"/>
            </a:endParaRPr>
          </a:p>
        </p:txBody>
      </p:sp>
      <p:sp>
        <p:nvSpPr>
          <p:cNvPr id="12295" name="Text Box 7">
            <a:extLst>
              <a:ext uri="{FF2B5EF4-FFF2-40B4-BE49-F238E27FC236}">
                <a16:creationId xmlns:a16="http://schemas.microsoft.com/office/drawing/2014/main" id="{169B138F-7480-46C1-8E83-E36506CA7788}"/>
              </a:ext>
            </a:extLst>
          </p:cNvPr>
          <p:cNvSpPr txBox="1">
            <a:spLocks noChangeArrowheads="1"/>
          </p:cNvSpPr>
          <p:nvPr/>
        </p:nvSpPr>
        <p:spPr bwMode="auto">
          <a:xfrm>
            <a:off x="304800" y="2974975"/>
            <a:ext cx="84582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600"/>
              <a:t>        在输出波形没有</a:t>
            </a:r>
            <a:r>
              <a:rPr lang="zh-CN" altLang="en-US" sz="2600">
                <a:solidFill>
                  <a:srgbClr val="FF3300"/>
                </a:solidFill>
              </a:rPr>
              <a:t>明显失真</a:t>
            </a:r>
            <a:r>
              <a:rPr lang="zh-CN" altLang="en-US" sz="2600"/>
              <a:t>情况下放大电路能够提供给负载的最大输出电压</a:t>
            </a:r>
            <a:r>
              <a:rPr lang="zh-CN" altLang="en-US" sz="2600">
                <a:latin typeface="宋体" panose="02010600030101010101" pitchFamily="2" charset="-122"/>
              </a:rPr>
              <a:t>(或最大输出电流)</a:t>
            </a:r>
            <a:r>
              <a:rPr lang="zh-CN" altLang="en-US" sz="2600"/>
              <a:t>可用峰-峰值</a:t>
            </a:r>
            <a:r>
              <a:rPr lang="zh-CN" altLang="en-US" sz="2600">
                <a:solidFill>
                  <a:srgbClr val="0000FF"/>
                </a:solidFill>
                <a:latin typeface="宋体" panose="02010600030101010101" pitchFamily="2" charset="-122"/>
              </a:rPr>
              <a:t>(</a:t>
            </a:r>
            <a:r>
              <a:rPr lang="en-US" altLang="zh-CN" sz="2600" i="1">
                <a:solidFill>
                  <a:srgbClr val="0000FF"/>
                </a:solidFill>
              </a:rPr>
              <a:t>U</a:t>
            </a:r>
            <a:r>
              <a:rPr lang="en-US" altLang="zh-CN" sz="2600" baseline="-25000">
                <a:solidFill>
                  <a:srgbClr val="0000FF"/>
                </a:solidFill>
              </a:rPr>
              <a:t>OPP、</a:t>
            </a:r>
            <a:r>
              <a:rPr lang="en-US" altLang="zh-CN" sz="2600" i="1">
                <a:solidFill>
                  <a:srgbClr val="0000FF"/>
                </a:solidFill>
              </a:rPr>
              <a:t>I</a:t>
            </a:r>
            <a:r>
              <a:rPr lang="en-US" altLang="zh-CN" sz="2600" baseline="-25000">
                <a:solidFill>
                  <a:srgbClr val="0000FF"/>
                </a:solidFill>
              </a:rPr>
              <a:t>OPP</a:t>
            </a:r>
            <a:r>
              <a:rPr lang="en-US" altLang="zh-CN" sz="2600">
                <a:solidFill>
                  <a:srgbClr val="0000FF"/>
                </a:solidFill>
                <a:latin typeface="宋体" panose="02010600030101010101" pitchFamily="2" charset="-122"/>
              </a:rPr>
              <a:t>)</a:t>
            </a:r>
            <a:r>
              <a:rPr lang="zh-CN" altLang="en-US" sz="2600"/>
              <a:t>表示，或有效值表示</a:t>
            </a:r>
            <a:r>
              <a:rPr lang="zh-CN" altLang="en-US" sz="2600">
                <a:solidFill>
                  <a:srgbClr val="0000FF"/>
                </a:solidFill>
                <a:latin typeface="宋体" panose="02010600030101010101" pitchFamily="2" charset="-122"/>
              </a:rPr>
              <a:t>(</a:t>
            </a:r>
            <a:r>
              <a:rPr lang="en-US" altLang="zh-CN" sz="2600" i="1">
                <a:solidFill>
                  <a:srgbClr val="0000FF"/>
                </a:solidFill>
              </a:rPr>
              <a:t>U</a:t>
            </a:r>
            <a:r>
              <a:rPr lang="en-US" altLang="zh-CN" sz="2600" baseline="-25000">
                <a:solidFill>
                  <a:srgbClr val="0000FF"/>
                </a:solidFill>
              </a:rPr>
              <a:t>om 、</a:t>
            </a:r>
            <a:r>
              <a:rPr lang="en-US" altLang="zh-CN" sz="2600" i="1">
                <a:solidFill>
                  <a:srgbClr val="0000FF"/>
                </a:solidFill>
              </a:rPr>
              <a:t>I</a:t>
            </a:r>
            <a:r>
              <a:rPr lang="en-US" altLang="zh-CN" sz="2600" baseline="-25000">
                <a:solidFill>
                  <a:srgbClr val="0000FF"/>
                </a:solidFill>
              </a:rPr>
              <a:t>om</a:t>
            </a:r>
            <a:r>
              <a:rPr lang="en-US" altLang="zh-CN" sz="2600">
                <a:solidFill>
                  <a:srgbClr val="0000FF"/>
                </a:solidFill>
                <a:latin typeface="宋体" panose="02010600030101010101" pitchFamily="2" charset="-122"/>
              </a:rPr>
              <a:t>)。</a:t>
            </a:r>
          </a:p>
        </p:txBody>
      </p:sp>
      <p:sp>
        <p:nvSpPr>
          <p:cNvPr id="12296" name="Text Box 8">
            <a:extLst>
              <a:ext uri="{FF2B5EF4-FFF2-40B4-BE49-F238E27FC236}">
                <a16:creationId xmlns:a16="http://schemas.microsoft.com/office/drawing/2014/main" id="{9CEF9D3C-8E8E-4D00-BE6D-E826287D52FC}"/>
              </a:ext>
            </a:extLst>
          </p:cNvPr>
          <p:cNvSpPr txBox="1">
            <a:spLocks noChangeArrowheads="1"/>
          </p:cNvSpPr>
          <p:nvPr/>
        </p:nvSpPr>
        <p:spPr bwMode="auto">
          <a:xfrm>
            <a:off x="0" y="4510088"/>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FF"/>
                </a:solidFill>
              </a:rPr>
              <a:t>七、最大输出功率与效率</a:t>
            </a:r>
          </a:p>
        </p:txBody>
      </p:sp>
      <p:sp>
        <p:nvSpPr>
          <p:cNvPr id="12297" name="Text Box 9">
            <a:extLst>
              <a:ext uri="{FF2B5EF4-FFF2-40B4-BE49-F238E27FC236}">
                <a16:creationId xmlns:a16="http://schemas.microsoft.com/office/drawing/2014/main" id="{CF4F4CAC-780E-4B27-8C1B-E1401E52CC47}"/>
              </a:ext>
            </a:extLst>
          </p:cNvPr>
          <p:cNvSpPr txBox="1">
            <a:spLocks noChangeArrowheads="1"/>
          </p:cNvSpPr>
          <p:nvPr/>
        </p:nvSpPr>
        <p:spPr bwMode="auto">
          <a:xfrm>
            <a:off x="381000" y="4918075"/>
            <a:ext cx="8229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输出不产生</a:t>
            </a:r>
            <a:r>
              <a:rPr lang="zh-CN" altLang="en-US" sz="2600">
                <a:solidFill>
                  <a:srgbClr val="FF3300"/>
                </a:solidFill>
              </a:rPr>
              <a:t>明显失真</a:t>
            </a:r>
            <a:r>
              <a:rPr lang="zh-CN" altLang="en-US" sz="2600"/>
              <a:t>的最大输出功率。用符号 </a:t>
            </a:r>
            <a:r>
              <a:rPr lang="en-US" altLang="zh-CN" sz="2600" i="1"/>
              <a:t>P</a:t>
            </a:r>
            <a:r>
              <a:rPr lang="en-US" altLang="zh-CN" sz="2600" baseline="-25000"/>
              <a:t>om</a:t>
            </a:r>
            <a:r>
              <a:rPr lang="zh-CN" altLang="en-US" sz="2600"/>
              <a:t>表示。</a:t>
            </a:r>
          </a:p>
        </p:txBody>
      </p:sp>
      <p:graphicFrame>
        <p:nvGraphicFramePr>
          <p:cNvPr id="12298" name="Object 10">
            <a:extLst>
              <a:ext uri="{FF2B5EF4-FFF2-40B4-BE49-F238E27FC236}">
                <a16:creationId xmlns:a16="http://schemas.microsoft.com/office/drawing/2014/main" id="{9578960F-F204-4DFE-AEA7-27CDE4ABD270}"/>
              </a:ext>
            </a:extLst>
          </p:cNvPr>
          <p:cNvGraphicFramePr>
            <a:graphicFrameLocks noChangeAspect="1"/>
          </p:cNvGraphicFramePr>
          <p:nvPr/>
        </p:nvGraphicFramePr>
        <p:xfrm>
          <a:off x="2362200" y="5410200"/>
          <a:ext cx="1397000" cy="1160463"/>
        </p:xfrm>
        <a:graphic>
          <a:graphicData uri="http://schemas.openxmlformats.org/presentationml/2006/ole">
            <mc:AlternateContent xmlns:mc="http://schemas.openxmlformats.org/markup-compatibility/2006">
              <mc:Choice xmlns:v="urn:schemas-microsoft-com:vml" Requires="v">
                <p:oleObj spid="_x0000_s12301" r:id="rId6" imgW="522618" imgH="433346" progId="Equation.3">
                  <p:embed/>
                </p:oleObj>
              </mc:Choice>
              <mc:Fallback>
                <p:oleObj r:id="rId6" imgW="522618" imgH="43334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410200"/>
                        <a:ext cx="13970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Text Box 11">
            <a:extLst>
              <a:ext uri="{FF2B5EF4-FFF2-40B4-BE49-F238E27FC236}">
                <a16:creationId xmlns:a16="http://schemas.microsoft.com/office/drawing/2014/main" id="{7FE21532-73F3-493D-A5A5-07949F507BE5}"/>
              </a:ext>
            </a:extLst>
          </p:cNvPr>
          <p:cNvSpPr txBox="1">
            <a:spLocks noChangeArrowheads="1"/>
          </p:cNvSpPr>
          <p:nvPr/>
        </p:nvSpPr>
        <p:spPr bwMode="auto">
          <a:xfrm>
            <a:off x="4343400" y="5505450"/>
            <a:ext cx="4343400" cy="895350"/>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600" i="1">
                <a:solidFill>
                  <a:srgbClr val="800000"/>
                </a:solidFill>
                <a:sym typeface="Symbol" panose="05050102010706020507" pitchFamily="18" charset="2"/>
              </a:rPr>
              <a:t> </a:t>
            </a:r>
            <a:r>
              <a:rPr lang="zh-CN" altLang="en-US" sz="2600">
                <a:solidFill>
                  <a:srgbClr val="800000"/>
                </a:solidFill>
              </a:rPr>
              <a:t>：效率</a:t>
            </a:r>
          </a:p>
          <a:p>
            <a:pPr eaLnBrk="1" hangingPunct="1">
              <a:lnSpc>
                <a:spcPct val="70000"/>
              </a:lnSpc>
              <a:spcBef>
                <a:spcPct val="50000"/>
              </a:spcBef>
            </a:pPr>
            <a:r>
              <a:rPr lang="en-US" altLang="zh-CN" sz="2600" i="1">
                <a:solidFill>
                  <a:srgbClr val="800000"/>
                </a:solidFill>
              </a:rPr>
              <a:t>P</a:t>
            </a:r>
            <a:r>
              <a:rPr lang="en-US" altLang="zh-CN" sz="2600" baseline="-25000">
                <a:solidFill>
                  <a:srgbClr val="800000"/>
                </a:solidFill>
              </a:rPr>
              <a:t>V</a:t>
            </a:r>
            <a:r>
              <a:rPr lang="en-US" altLang="zh-CN" sz="2600">
                <a:solidFill>
                  <a:srgbClr val="800000"/>
                </a:solidFill>
              </a:rPr>
              <a:t>：</a:t>
            </a:r>
            <a:r>
              <a:rPr lang="zh-CN" altLang="en-US" sz="2600">
                <a:solidFill>
                  <a:srgbClr val="800000"/>
                </a:solidFill>
              </a:rPr>
              <a:t>直流电源消耗的功率</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2294">
                                            <p:txEl>
                                              <p:pRg st="0" end="0"/>
                                            </p:txEl>
                                          </p:spTgt>
                                        </p:tgtEl>
                                        <p:attrNameLst>
                                          <p:attrName>style.visibility</p:attrName>
                                        </p:attrNameLst>
                                      </p:cBhvr>
                                      <p:to>
                                        <p:strVal val="visible"/>
                                      </p:to>
                                    </p:set>
                                    <p:animEffect transition="in" filter="box(out)">
                                      <p:cBhvr>
                                        <p:cTn id="21" dur="500"/>
                                        <p:tgtEl>
                                          <p:spTgt spid="12294">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295"/>
                                        </p:tgtEl>
                                        <p:attrNameLst>
                                          <p:attrName>style.visibility</p:attrName>
                                        </p:attrNameLst>
                                      </p:cBhvr>
                                      <p:to>
                                        <p:strVal val="visible"/>
                                      </p:to>
                                    </p:set>
                                    <p:animEffect transition="in" filter="wipe(up)">
                                      <p:cBhvr>
                                        <p:cTn id="26" dur="500"/>
                                        <p:tgtEl>
                                          <p:spTgt spid="122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96"/>
                                        </p:tgtEl>
                                        <p:attrNameLst>
                                          <p:attrName>style.visibility</p:attrName>
                                        </p:attrNameLst>
                                      </p:cBhvr>
                                      <p:to>
                                        <p:strVal val="visible"/>
                                      </p:to>
                                    </p:set>
                                    <p:animEffect transition="in" filter="wipe(left)">
                                      <p:cBhvr>
                                        <p:cTn id="31" dur="500"/>
                                        <p:tgtEl>
                                          <p:spTgt spid="122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297"/>
                                        </p:tgtEl>
                                        <p:attrNameLst>
                                          <p:attrName>style.visibility</p:attrName>
                                        </p:attrNameLst>
                                      </p:cBhvr>
                                      <p:to>
                                        <p:strVal val="visible"/>
                                      </p:to>
                                    </p:set>
                                    <p:animEffect transition="in" filter="wipe(left)">
                                      <p:cBhvr>
                                        <p:cTn id="36" dur="500"/>
                                        <p:tgtEl>
                                          <p:spTgt spid="122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298"/>
                                        </p:tgtEl>
                                        <p:attrNameLst>
                                          <p:attrName>style.visibility</p:attrName>
                                        </p:attrNameLst>
                                      </p:cBhvr>
                                      <p:to>
                                        <p:strVal val="visible"/>
                                      </p:to>
                                    </p:set>
                                    <p:animEffect transition="in" filter="wipe(left)">
                                      <p:cBhvr>
                                        <p:cTn id="41" dur="500"/>
                                        <p:tgtEl>
                                          <p:spTgt spid="122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299"/>
                                        </p:tgtEl>
                                        <p:attrNameLst>
                                          <p:attrName>style.visibility</p:attrName>
                                        </p:attrNameLst>
                                      </p:cBhvr>
                                      <p:to>
                                        <p:strVal val="visible"/>
                                      </p:to>
                                    </p:set>
                                    <p:animEffect transition="in" filter="wipe(left)">
                                      <p:cBhvr>
                                        <p:cTn id="46"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4" grpId="0" build="p" autoUpdateAnimBg="0" advAuto="0"/>
      <p:bldP spid="12295" grpId="0" autoUpdateAnimBg="0"/>
      <p:bldP spid="12296" grpId="0" autoUpdateAnimBg="0"/>
      <p:bldP spid="12297" grpId="0" autoUpdateAnimBg="0"/>
      <p:bldP spid="12299"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a:extLst>
              <a:ext uri="{FF2B5EF4-FFF2-40B4-BE49-F238E27FC236}">
                <a16:creationId xmlns:a16="http://schemas.microsoft.com/office/drawing/2014/main" id="{33CAFDA5-96A3-4036-9632-E6B064DE6233}"/>
              </a:ext>
            </a:extLst>
          </p:cNvPr>
          <p:cNvGraphicFramePr>
            <a:graphicFrameLocks noChangeAspect="1"/>
          </p:cNvGraphicFramePr>
          <p:nvPr/>
        </p:nvGraphicFramePr>
        <p:xfrm>
          <a:off x="4625975" y="1514475"/>
          <a:ext cx="990600" cy="723900"/>
        </p:xfrm>
        <a:graphic>
          <a:graphicData uri="http://schemas.openxmlformats.org/presentationml/2006/ole">
            <mc:AlternateContent xmlns:mc="http://schemas.openxmlformats.org/markup-compatibility/2006">
              <mc:Choice xmlns:v="urn:schemas-microsoft-com:vml" Requires="v">
                <p:oleObj spid="_x0000_s86089" r:id="rId3" imgW="522287" imgH="382161" progId="Equation.3">
                  <p:embed/>
                </p:oleObj>
              </mc:Choice>
              <mc:Fallback>
                <p:oleObj r:id="rId3" imgW="522287" imgH="38216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975" y="1514475"/>
                        <a:ext cx="990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9" name="Text Box 3">
            <a:extLst>
              <a:ext uri="{FF2B5EF4-FFF2-40B4-BE49-F238E27FC236}">
                <a16:creationId xmlns:a16="http://schemas.microsoft.com/office/drawing/2014/main" id="{9FF1EDED-0F60-4D9F-801B-B852DE8ACC47}"/>
              </a:ext>
            </a:extLst>
          </p:cNvPr>
          <p:cNvSpPr txBox="1">
            <a:spLocks noChangeArrowheads="1"/>
          </p:cNvSpPr>
          <p:nvPr/>
        </p:nvSpPr>
        <p:spPr bwMode="auto">
          <a:xfrm>
            <a:off x="609600" y="4038600"/>
            <a:ext cx="2882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根据漏极回路方程</a:t>
            </a:r>
          </a:p>
        </p:txBody>
      </p:sp>
      <p:sp>
        <p:nvSpPr>
          <p:cNvPr id="86020" name="Text Box 4">
            <a:extLst>
              <a:ext uri="{FF2B5EF4-FFF2-40B4-BE49-F238E27FC236}">
                <a16:creationId xmlns:a16="http://schemas.microsoft.com/office/drawing/2014/main" id="{415CD18F-C8EE-4F1C-84C2-752FADF024DA}"/>
              </a:ext>
            </a:extLst>
          </p:cNvPr>
          <p:cNvSpPr txBox="1">
            <a:spLocks noChangeArrowheads="1"/>
          </p:cNvSpPr>
          <p:nvPr/>
        </p:nvSpPr>
        <p:spPr bwMode="auto">
          <a:xfrm>
            <a:off x="381000" y="5229225"/>
            <a:ext cx="84582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在漏极特性曲线上做直流负载线， 与 </a:t>
            </a:r>
            <a:r>
              <a:rPr lang="en-US" altLang="zh-CN" sz="2600" i="1"/>
              <a:t>u</a:t>
            </a:r>
            <a:r>
              <a:rPr lang="en-US" altLang="zh-CN" sz="2600" baseline="-25000"/>
              <a:t>GS</a:t>
            </a:r>
            <a:r>
              <a:rPr lang="en-US" altLang="zh-CN" sz="2600"/>
              <a:t> = </a:t>
            </a:r>
            <a:r>
              <a:rPr lang="en-US" altLang="zh-CN" sz="2600" i="1"/>
              <a:t>U</a:t>
            </a:r>
            <a:r>
              <a:rPr lang="en-US" altLang="zh-CN" sz="2600" baseline="-25000"/>
              <a:t>GSQ</a:t>
            </a:r>
            <a:r>
              <a:rPr lang="en-US" altLang="zh-CN" sz="2600"/>
              <a:t> </a:t>
            </a:r>
            <a:r>
              <a:rPr lang="zh-CN" altLang="en-US" sz="2600"/>
              <a:t>的交点确定 </a:t>
            </a:r>
            <a:r>
              <a:rPr lang="en-US" altLang="zh-CN" sz="2600" i="1"/>
              <a:t>Q</a:t>
            </a:r>
            <a:r>
              <a:rPr lang="en-US" altLang="zh-CN" sz="2600"/>
              <a:t>，</a:t>
            </a:r>
            <a:r>
              <a:rPr lang="zh-CN" altLang="en-US" sz="2600"/>
              <a:t>由 </a:t>
            </a:r>
            <a:r>
              <a:rPr lang="en-US" altLang="zh-CN" sz="2600" i="1"/>
              <a:t>Q </a:t>
            </a:r>
            <a:r>
              <a:rPr lang="zh-CN" altLang="en-US" sz="2600"/>
              <a:t>确定 </a:t>
            </a:r>
            <a:r>
              <a:rPr lang="en-US" altLang="zh-CN" sz="2600" i="1"/>
              <a:t>U</a:t>
            </a:r>
            <a:r>
              <a:rPr lang="en-US" altLang="zh-CN" sz="2600" baseline="-25000"/>
              <a:t>DSQ</a:t>
            </a:r>
            <a:r>
              <a:rPr lang="en-US" altLang="zh-CN" sz="2600"/>
              <a:t> </a:t>
            </a:r>
            <a:r>
              <a:rPr lang="zh-CN" altLang="en-US" sz="2600"/>
              <a:t>和 </a:t>
            </a:r>
            <a:r>
              <a:rPr lang="en-US" altLang="zh-CN" sz="2600" i="1"/>
              <a:t>I</a:t>
            </a:r>
            <a:r>
              <a:rPr lang="en-US" altLang="zh-CN" sz="2600" baseline="-25000"/>
              <a:t>DQ</a:t>
            </a:r>
            <a:r>
              <a:rPr lang="zh-CN" altLang="en-US" sz="2600"/>
              <a:t>值。</a:t>
            </a:r>
          </a:p>
        </p:txBody>
      </p:sp>
      <p:sp>
        <p:nvSpPr>
          <p:cNvPr id="86021" name="Rectangle 5">
            <a:extLst>
              <a:ext uri="{FF2B5EF4-FFF2-40B4-BE49-F238E27FC236}">
                <a16:creationId xmlns:a16="http://schemas.microsoft.com/office/drawing/2014/main" id="{3AEC942D-C4C7-460C-BF09-E28D7B1B30FB}"/>
              </a:ext>
            </a:extLst>
          </p:cNvPr>
          <p:cNvSpPr>
            <a:spLocks noChangeArrowheads="1"/>
          </p:cNvSpPr>
          <p:nvPr/>
        </p:nvSpPr>
        <p:spPr bwMode="auto">
          <a:xfrm>
            <a:off x="6069013" y="3221038"/>
            <a:ext cx="160020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sz="2000" i="1">
                <a:solidFill>
                  <a:srgbClr val="0000FF"/>
                </a:solidFill>
              </a:rPr>
              <a:t>U</a:t>
            </a:r>
            <a:r>
              <a:rPr lang="en-US" altLang="zh-CN" sz="2000" baseline="-25000">
                <a:solidFill>
                  <a:srgbClr val="0000FF"/>
                </a:solidFill>
              </a:rPr>
              <a:t>DSQ</a:t>
            </a:r>
          </a:p>
        </p:txBody>
      </p:sp>
      <p:sp>
        <p:nvSpPr>
          <p:cNvPr id="86022" name="Text Box 6">
            <a:extLst>
              <a:ext uri="{FF2B5EF4-FFF2-40B4-BE49-F238E27FC236}">
                <a16:creationId xmlns:a16="http://schemas.microsoft.com/office/drawing/2014/main" id="{795278A3-182D-4DEC-AF37-28EA699CCC25}"/>
              </a:ext>
            </a:extLst>
          </p:cNvPr>
          <p:cNvSpPr txBox="1">
            <a:spLocks noChangeArrowheads="1"/>
          </p:cNvSpPr>
          <p:nvPr/>
        </p:nvSpPr>
        <p:spPr bwMode="auto">
          <a:xfrm>
            <a:off x="2667000" y="4581525"/>
            <a:ext cx="3810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600" i="1">
                <a:solidFill>
                  <a:srgbClr val="993300"/>
                </a:solidFill>
              </a:rPr>
              <a:t>u</a:t>
            </a:r>
            <a:r>
              <a:rPr lang="en-US" altLang="zh-CN" sz="2600" baseline="-25000">
                <a:solidFill>
                  <a:srgbClr val="993300"/>
                </a:solidFill>
              </a:rPr>
              <a:t>DS</a:t>
            </a:r>
            <a:r>
              <a:rPr lang="en-US" altLang="zh-CN" sz="2600">
                <a:solidFill>
                  <a:srgbClr val="993300"/>
                </a:solidFill>
              </a:rPr>
              <a:t> = </a:t>
            </a:r>
            <a:r>
              <a:rPr lang="en-US" altLang="zh-CN" sz="2600" i="1">
                <a:solidFill>
                  <a:srgbClr val="993300"/>
                </a:solidFill>
              </a:rPr>
              <a:t>V</a:t>
            </a:r>
            <a:r>
              <a:rPr lang="en-US" altLang="zh-CN" sz="2600" baseline="-25000">
                <a:solidFill>
                  <a:srgbClr val="993300"/>
                </a:solidFill>
              </a:rPr>
              <a:t>DD </a:t>
            </a:r>
            <a:r>
              <a:rPr lang="en-US" altLang="zh-CN" sz="2600">
                <a:solidFill>
                  <a:srgbClr val="993300"/>
                </a:solidFill>
              </a:rPr>
              <a:t>– </a:t>
            </a:r>
            <a:r>
              <a:rPr lang="en-US" altLang="zh-CN" sz="2600" i="1">
                <a:solidFill>
                  <a:srgbClr val="993300"/>
                </a:solidFill>
              </a:rPr>
              <a:t>i</a:t>
            </a:r>
            <a:r>
              <a:rPr lang="en-US" altLang="zh-CN" sz="2600" baseline="-25000">
                <a:solidFill>
                  <a:srgbClr val="993300"/>
                </a:solidFill>
              </a:rPr>
              <a:t>D</a:t>
            </a:r>
            <a:r>
              <a:rPr lang="en-US" altLang="zh-CN" sz="2600">
                <a:solidFill>
                  <a:srgbClr val="993300"/>
                </a:solidFill>
              </a:rPr>
              <a:t>(</a:t>
            </a:r>
            <a:r>
              <a:rPr lang="en-US" altLang="zh-CN" sz="2600" i="1">
                <a:solidFill>
                  <a:srgbClr val="993300"/>
                </a:solidFill>
              </a:rPr>
              <a:t>R</a:t>
            </a:r>
            <a:r>
              <a:rPr lang="en-US" altLang="zh-CN" sz="2600" baseline="-25000">
                <a:solidFill>
                  <a:srgbClr val="993300"/>
                </a:solidFill>
              </a:rPr>
              <a:t>D</a:t>
            </a:r>
            <a:r>
              <a:rPr lang="en-US" altLang="zh-CN" sz="2600">
                <a:solidFill>
                  <a:srgbClr val="993300"/>
                </a:solidFill>
              </a:rPr>
              <a:t> + </a:t>
            </a:r>
            <a:r>
              <a:rPr lang="en-US" altLang="zh-CN" sz="2600" i="1">
                <a:solidFill>
                  <a:srgbClr val="993300"/>
                </a:solidFill>
              </a:rPr>
              <a:t>R</a:t>
            </a:r>
            <a:r>
              <a:rPr lang="en-US" altLang="zh-CN" sz="2600" baseline="-25000">
                <a:solidFill>
                  <a:srgbClr val="993300"/>
                </a:solidFill>
              </a:rPr>
              <a:t>S</a:t>
            </a:r>
            <a:r>
              <a:rPr lang="en-US" altLang="zh-CN" sz="2600">
                <a:solidFill>
                  <a:srgbClr val="993300"/>
                </a:solidFill>
              </a:rPr>
              <a:t>)</a:t>
            </a:r>
          </a:p>
        </p:txBody>
      </p:sp>
      <p:grpSp>
        <p:nvGrpSpPr>
          <p:cNvPr id="86023" name="Group 7">
            <a:extLst>
              <a:ext uri="{FF2B5EF4-FFF2-40B4-BE49-F238E27FC236}">
                <a16:creationId xmlns:a16="http://schemas.microsoft.com/office/drawing/2014/main" id="{A39D0D08-E72E-40F1-A4F8-8554474733BC}"/>
              </a:ext>
            </a:extLst>
          </p:cNvPr>
          <p:cNvGrpSpPr>
            <a:grpSpLocks/>
          </p:cNvGrpSpPr>
          <p:nvPr/>
        </p:nvGrpSpPr>
        <p:grpSpPr bwMode="auto">
          <a:xfrm>
            <a:off x="5407025" y="957263"/>
            <a:ext cx="3633788" cy="2714625"/>
            <a:chOff x="0" y="0"/>
            <a:chExt cx="2289" cy="1710"/>
          </a:xfrm>
        </p:grpSpPr>
        <p:sp>
          <p:nvSpPr>
            <p:cNvPr id="2" name="Text Box 8">
              <a:extLst>
                <a:ext uri="{FF2B5EF4-FFF2-40B4-BE49-F238E27FC236}">
                  <a16:creationId xmlns:a16="http://schemas.microsoft.com/office/drawing/2014/main" id="{A22B0202-CA18-4CF4-87ED-AD0C1247FD72}"/>
                </a:ext>
              </a:extLst>
            </p:cNvPr>
            <p:cNvSpPr txBox="1">
              <a:spLocks noChangeArrowheads="1"/>
            </p:cNvSpPr>
            <p:nvPr/>
          </p:nvSpPr>
          <p:spPr bwMode="auto">
            <a:xfrm>
              <a:off x="0" y="119"/>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3</a:t>
              </a:r>
            </a:p>
          </p:txBody>
        </p:sp>
        <p:grpSp>
          <p:nvGrpSpPr>
            <p:cNvPr id="3" name="Group 9">
              <a:extLst>
                <a:ext uri="{FF2B5EF4-FFF2-40B4-BE49-F238E27FC236}">
                  <a16:creationId xmlns:a16="http://schemas.microsoft.com/office/drawing/2014/main" id="{C44BB9AB-3518-41FC-8733-134D4D3743B9}"/>
                </a:ext>
              </a:extLst>
            </p:cNvPr>
            <p:cNvGrpSpPr>
              <a:grpSpLocks/>
            </p:cNvGrpSpPr>
            <p:nvPr/>
          </p:nvGrpSpPr>
          <p:grpSpPr bwMode="auto">
            <a:xfrm>
              <a:off x="23" y="0"/>
              <a:ext cx="2266" cy="1710"/>
              <a:chOff x="0" y="0"/>
              <a:chExt cx="2266" cy="1710"/>
            </a:xfrm>
          </p:grpSpPr>
          <p:sp>
            <p:nvSpPr>
              <p:cNvPr id="4" name="Text Box 10">
                <a:extLst>
                  <a:ext uri="{FF2B5EF4-FFF2-40B4-BE49-F238E27FC236}">
                    <a16:creationId xmlns:a16="http://schemas.microsoft.com/office/drawing/2014/main" id="{E2D83608-FF57-4E1F-8512-CC76EFBD4DCD}"/>
                  </a:ext>
                </a:extLst>
              </p:cNvPr>
              <p:cNvSpPr txBox="1">
                <a:spLocks noChangeArrowheads="1"/>
              </p:cNvSpPr>
              <p:nvPr/>
            </p:nvSpPr>
            <p:spPr bwMode="auto">
              <a:xfrm>
                <a:off x="1657" y="1406"/>
                <a:ext cx="6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i="1"/>
                  <a:t> </a:t>
                </a:r>
                <a:r>
                  <a:rPr lang="en-US" altLang="zh-CN" i="1"/>
                  <a:t>u</a:t>
                </a:r>
                <a:r>
                  <a:rPr lang="en-US" altLang="zh-CN" sz="2000" baseline="-25000"/>
                  <a:t>DS</a:t>
                </a:r>
                <a:r>
                  <a:rPr lang="en-US" altLang="zh-CN" sz="2000"/>
                  <a:t>/V</a:t>
                </a:r>
                <a:endParaRPr lang="en-US" altLang="zh-CN"/>
              </a:p>
            </p:txBody>
          </p:sp>
          <p:grpSp>
            <p:nvGrpSpPr>
              <p:cNvPr id="86062" name="Group 11">
                <a:extLst>
                  <a:ext uri="{FF2B5EF4-FFF2-40B4-BE49-F238E27FC236}">
                    <a16:creationId xmlns:a16="http://schemas.microsoft.com/office/drawing/2014/main" id="{292162F9-A45E-4BD2-8676-CC2DCD9C2F42}"/>
                  </a:ext>
                </a:extLst>
              </p:cNvPr>
              <p:cNvGrpSpPr>
                <a:grpSpLocks/>
              </p:cNvGrpSpPr>
              <p:nvPr/>
            </p:nvGrpSpPr>
            <p:grpSpPr bwMode="auto">
              <a:xfrm>
                <a:off x="0" y="0"/>
                <a:ext cx="2183" cy="1710"/>
                <a:chOff x="0" y="0"/>
                <a:chExt cx="2183" cy="1710"/>
              </a:xfrm>
            </p:grpSpPr>
            <p:sp>
              <p:nvSpPr>
                <p:cNvPr id="86063" name="Line 12">
                  <a:extLst>
                    <a:ext uri="{FF2B5EF4-FFF2-40B4-BE49-F238E27FC236}">
                      <a16:creationId xmlns:a16="http://schemas.microsoft.com/office/drawing/2014/main" id="{F8FFD1C6-BA39-4D42-9A87-FFCA9F87EF32}"/>
                    </a:ext>
                  </a:extLst>
                </p:cNvPr>
                <p:cNvSpPr>
                  <a:spLocks noChangeShapeType="1"/>
                </p:cNvSpPr>
                <p:nvPr/>
              </p:nvSpPr>
              <p:spPr bwMode="auto">
                <a:xfrm flipV="1">
                  <a:off x="178" y="51"/>
                  <a:ext cx="0" cy="1455"/>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4" name="Line 13">
                  <a:extLst>
                    <a:ext uri="{FF2B5EF4-FFF2-40B4-BE49-F238E27FC236}">
                      <a16:creationId xmlns:a16="http://schemas.microsoft.com/office/drawing/2014/main" id="{45C3EF37-DCFC-4E8C-806C-784165179FF8}"/>
                    </a:ext>
                  </a:extLst>
                </p:cNvPr>
                <p:cNvSpPr>
                  <a:spLocks noChangeShapeType="1"/>
                </p:cNvSpPr>
                <p:nvPr/>
              </p:nvSpPr>
              <p:spPr bwMode="auto">
                <a:xfrm>
                  <a:off x="138" y="1095"/>
                  <a:ext cx="4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5" name="Line 14">
                  <a:extLst>
                    <a:ext uri="{FF2B5EF4-FFF2-40B4-BE49-F238E27FC236}">
                      <a16:creationId xmlns:a16="http://schemas.microsoft.com/office/drawing/2014/main" id="{424E96A7-5030-4322-AC29-7A60ED03FD45}"/>
                    </a:ext>
                  </a:extLst>
                </p:cNvPr>
                <p:cNvSpPr>
                  <a:spLocks noChangeShapeType="1"/>
                </p:cNvSpPr>
                <p:nvPr/>
              </p:nvSpPr>
              <p:spPr bwMode="auto">
                <a:xfrm>
                  <a:off x="141" y="642"/>
                  <a:ext cx="4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6" name="Line 15">
                  <a:extLst>
                    <a:ext uri="{FF2B5EF4-FFF2-40B4-BE49-F238E27FC236}">
                      <a16:creationId xmlns:a16="http://schemas.microsoft.com/office/drawing/2014/main" id="{B9769E27-FBB0-4B5A-9E86-E4DDE676E174}"/>
                    </a:ext>
                  </a:extLst>
                </p:cNvPr>
                <p:cNvSpPr>
                  <a:spLocks noChangeShapeType="1"/>
                </p:cNvSpPr>
                <p:nvPr/>
              </p:nvSpPr>
              <p:spPr bwMode="auto">
                <a:xfrm>
                  <a:off x="138" y="278"/>
                  <a:ext cx="4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7" name="Text Box 16">
                  <a:extLst>
                    <a:ext uri="{FF2B5EF4-FFF2-40B4-BE49-F238E27FC236}">
                      <a16:creationId xmlns:a16="http://schemas.microsoft.com/office/drawing/2014/main" id="{701F3410-45C7-4428-9AC6-008EADBD5A8C}"/>
                    </a:ext>
                  </a:extLst>
                </p:cNvPr>
                <p:cNvSpPr txBox="1">
                  <a:spLocks noChangeArrowheads="1"/>
                </p:cNvSpPr>
                <p:nvPr/>
              </p:nvSpPr>
              <p:spPr bwMode="auto">
                <a:xfrm>
                  <a:off x="198" y="0"/>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000" i="1"/>
                    <a:t>i</a:t>
                  </a:r>
                  <a:r>
                    <a:rPr lang="en-US" altLang="zh-CN" sz="2000" baseline="-25000"/>
                    <a:t>D</a:t>
                  </a:r>
                  <a:r>
                    <a:rPr lang="en-US" altLang="zh-CN" sz="2000"/>
                    <a:t>/mA</a:t>
                  </a:r>
                </a:p>
              </p:txBody>
            </p:sp>
            <p:sp>
              <p:nvSpPr>
                <p:cNvPr id="86068" name="Text Box 17">
                  <a:extLst>
                    <a:ext uri="{FF2B5EF4-FFF2-40B4-BE49-F238E27FC236}">
                      <a16:creationId xmlns:a16="http://schemas.microsoft.com/office/drawing/2014/main" id="{1795273B-CDF7-461F-84F8-FAD0497F3B90}"/>
                    </a:ext>
                  </a:extLst>
                </p:cNvPr>
                <p:cNvSpPr txBox="1">
                  <a:spLocks noChangeArrowheads="1"/>
                </p:cNvSpPr>
                <p:nvPr/>
              </p:nvSpPr>
              <p:spPr bwMode="auto">
                <a:xfrm>
                  <a:off x="17" y="140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0</a:t>
                  </a:r>
                </a:p>
              </p:txBody>
            </p:sp>
            <p:sp>
              <p:nvSpPr>
                <p:cNvPr id="86069" name="Text Box 18">
                  <a:extLst>
                    <a:ext uri="{FF2B5EF4-FFF2-40B4-BE49-F238E27FC236}">
                      <a16:creationId xmlns:a16="http://schemas.microsoft.com/office/drawing/2014/main" id="{033933F6-36CB-4E65-9384-EEFA0B6AC67D}"/>
                    </a:ext>
                  </a:extLst>
                </p:cNvPr>
                <p:cNvSpPr txBox="1">
                  <a:spLocks noChangeArrowheads="1"/>
                </p:cNvSpPr>
                <p:nvPr/>
              </p:nvSpPr>
              <p:spPr bwMode="auto">
                <a:xfrm>
                  <a:off x="0" y="97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1</a:t>
                  </a:r>
                </a:p>
              </p:txBody>
            </p:sp>
            <p:sp>
              <p:nvSpPr>
                <p:cNvPr id="86070" name="Text Box 19">
                  <a:extLst>
                    <a:ext uri="{FF2B5EF4-FFF2-40B4-BE49-F238E27FC236}">
                      <a16:creationId xmlns:a16="http://schemas.microsoft.com/office/drawing/2014/main" id="{8258676D-ED6C-49AB-93C9-05E7FCC8C9FC}"/>
                    </a:ext>
                  </a:extLst>
                </p:cNvPr>
                <p:cNvSpPr txBox="1">
                  <a:spLocks noChangeArrowheads="1"/>
                </p:cNvSpPr>
                <p:nvPr/>
              </p:nvSpPr>
              <p:spPr bwMode="auto">
                <a:xfrm>
                  <a:off x="1" y="4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2</a:t>
                  </a:r>
                </a:p>
              </p:txBody>
            </p:sp>
            <p:sp>
              <p:nvSpPr>
                <p:cNvPr id="86071" name="Line 20">
                  <a:extLst>
                    <a:ext uri="{FF2B5EF4-FFF2-40B4-BE49-F238E27FC236}">
                      <a16:creationId xmlns:a16="http://schemas.microsoft.com/office/drawing/2014/main" id="{584F0185-5E17-43AF-BFF0-05C3EF248BC5}"/>
                    </a:ext>
                  </a:extLst>
                </p:cNvPr>
                <p:cNvSpPr>
                  <a:spLocks noChangeShapeType="1"/>
                </p:cNvSpPr>
                <p:nvPr/>
              </p:nvSpPr>
              <p:spPr bwMode="auto">
                <a:xfrm>
                  <a:off x="663" y="1474"/>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2" name="Line 21">
                  <a:extLst>
                    <a:ext uri="{FF2B5EF4-FFF2-40B4-BE49-F238E27FC236}">
                      <a16:creationId xmlns:a16="http://schemas.microsoft.com/office/drawing/2014/main" id="{B83F9B38-543D-45D9-9635-7E585432C56D}"/>
                    </a:ext>
                  </a:extLst>
                </p:cNvPr>
                <p:cNvSpPr>
                  <a:spLocks noChangeShapeType="1"/>
                </p:cNvSpPr>
                <p:nvPr/>
              </p:nvSpPr>
              <p:spPr bwMode="auto">
                <a:xfrm>
                  <a:off x="1134" y="1469"/>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3" name="Text Box 22">
                  <a:extLst>
                    <a:ext uri="{FF2B5EF4-FFF2-40B4-BE49-F238E27FC236}">
                      <a16:creationId xmlns:a16="http://schemas.microsoft.com/office/drawing/2014/main" id="{AD0822B6-F2A3-4519-8E56-222E2C60A625}"/>
                    </a:ext>
                  </a:extLst>
                </p:cNvPr>
                <p:cNvSpPr txBox="1">
                  <a:spLocks noChangeArrowheads="1"/>
                </p:cNvSpPr>
                <p:nvPr/>
              </p:nvSpPr>
              <p:spPr bwMode="auto">
                <a:xfrm>
                  <a:off x="1462" y="1433"/>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15</a:t>
                  </a:r>
                </a:p>
              </p:txBody>
            </p:sp>
            <p:sp>
              <p:nvSpPr>
                <p:cNvPr id="86074" name="Rectangle 23">
                  <a:extLst>
                    <a:ext uri="{FF2B5EF4-FFF2-40B4-BE49-F238E27FC236}">
                      <a16:creationId xmlns:a16="http://schemas.microsoft.com/office/drawing/2014/main" id="{E88F9D1B-ABF6-4162-A7F6-0E7084703696}"/>
                    </a:ext>
                  </a:extLst>
                </p:cNvPr>
                <p:cNvSpPr>
                  <a:spLocks noChangeArrowheads="1"/>
                </p:cNvSpPr>
                <p:nvPr/>
              </p:nvSpPr>
              <p:spPr bwMode="auto">
                <a:xfrm>
                  <a:off x="1590" y="1266"/>
                  <a:ext cx="5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3300"/>
                      </a:solidFill>
                    </a:rPr>
                    <a:t>2 </a:t>
                  </a:r>
                  <a:r>
                    <a:rPr lang="en-US" altLang="zh-CN" sz="2000">
                      <a:solidFill>
                        <a:srgbClr val="FF3300"/>
                      </a:solidFill>
                    </a:rPr>
                    <a:t>V</a:t>
                  </a:r>
                  <a:endParaRPr lang="en-US" altLang="zh-CN" sz="2000" baseline="-25000">
                    <a:solidFill>
                      <a:srgbClr val="FF3300"/>
                    </a:solidFill>
                  </a:endParaRPr>
                </a:p>
              </p:txBody>
            </p:sp>
            <p:sp>
              <p:nvSpPr>
                <p:cNvPr id="86075" name="Text Box 24">
                  <a:extLst>
                    <a:ext uri="{FF2B5EF4-FFF2-40B4-BE49-F238E27FC236}">
                      <a16:creationId xmlns:a16="http://schemas.microsoft.com/office/drawing/2014/main" id="{F8036FED-13E5-4D71-B65C-22FBF197AB72}"/>
                    </a:ext>
                  </a:extLst>
                </p:cNvPr>
                <p:cNvSpPr txBox="1">
                  <a:spLocks noChangeArrowheads="1"/>
                </p:cNvSpPr>
                <p:nvPr/>
              </p:nvSpPr>
              <p:spPr bwMode="auto">
                <a:xfrm>
                  <a:off x="996" y="1449"/>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10</a:t>
                  </a:r>
                </a:p>
              </p:txBody>
            </p:sp>
            <p:sp>
              <p:nvSpPr>
                <p:cNvPr id="86076" name="Text Box 25">
                  <a:extLst>
                    <a:ext uri="{FF2B5EF4-FFF2-40B4-BE49-F238E27FC236}">
                      <a16:creationId xmlns:a16="http://schemas.microsoft.com/office/drawing/2014/main" id="{576737AF-7DA7-418C-AB45-6B0E69CB6185}"/>
                    </a:ext>
                  </a:extLst>
                </p:cNvPr>
                <p:cNvSpPr txBox="1">
                  <a:spLocks noChangeArrowheads="1"/>
                </p:cNvSpPr>
                <p:nvPr/>
              </p:nvSpPr>
              <p:spPr bwMode="auto">
                <a:xfrm>
                  <a:off x="560" y="146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5</a:t>
                  </a:r>
                </a:p>
              </p:txBody>
            </p:sp>
            <p:sp>
              <p:nvSpPr>
                <p:cNvPr id="86077" name="Line 26">
                  <a:extLst>
                    <a:ext uri="{FF2B5EF4-FFF2-40B4-BE49-F238E27FC236}">
                      <a16:creationId xmlns:a16="http://schemas.microsoft.com/office/drawing/2014/main" id="{2A7B94B1-7435-49F6-94CF-47C4AC5BC114}"/>
                    </a:ext>
                  </a:extLst>
                </p:cNvPr>
                <p:cNvSpPr>
                  <a:spLocks noChangeShapeType="1"/>
                </p:cNvSpPr>
                <p:nvPr/>
              </p:nvSpPr>
              <p:spPr bwMode="auto">
                <a:xfrm>
                  <a:off x="178" y="1470"/>
                  <a:ext cx="1704"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8" name="未知">
                  <a:extLst>
                    <a:ext uri="{FF2B5EF4-FFF2-40B4-BE49-F238E27FC236}">
                      <a16:creationId xmlns:a16="http://schemas.microsoft.com/office/drawing/2014/main" id="{FE7D039D-76A4-43C3-97E0-70CD64C321D1}"/>
                    </a:ext>
                  </a:extLst>
                </p:cNvPr>
                <p:cNvSpPr>
                  <a:spLocks/>
                </p:cNvSpPr>
                <p:nvPr/>
              </p:nvSpPr>
              <p:spPr bwMode="auto">
                <a:xfrm>
                  <a:off x="178" y="1043"/>
                  <a:ext cx="1218" cy="352"/>
                </a:xfrm>
                <a:custGeom>
                  <a:avLst/>
                  <a:gdLst>
                    <a:gd name="T0" fmla="*/ 0 w 1440"/>
                    <a:gd name="T1" fmla="*/ 352 h 267"/>
                    <a:gd name="T2" fmla="*/ 41 w 1440"/>
                    <a:gd name="T3" fmla="*/ 225 h 267"/>
                    <a:gd name="T4" fmla="*/ 102 w 1440"/>
                    <a:gd name="T5" fmla="*/ 99 h 267"/>
                    <a:gd name="T6" fmla="*/ 217 w 1440"/>
                    <a:gd name="T7" fmla="*/ 15 h 267"/>
                    <a:gd name="T8" fmla="*/ 399 w 1440"/>
                    <a:gd name="T9" fmla="*/ 15 h 267"/>
                    <a:gd name="T10" fmla="*/ 697 w 1440"/>
                    <a:gd name="T11" fmla="*/ 15 h 267"/>
                    <a:gd name="T12" fmla="*/ 548 w 1440"/>
                    <a:gd name="T13" fmla="*/ 15 h 267"/>
                    <a:gd name="T14" fmla="*/ 1218 w 1440"/>
                    <a:gd name="T15" fmla="*/ 15 h 2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未知">
                  <a:extLst>
                    <a:ext uri="{FF2B5EF4-FFF2-40B4-BE49-F238E27FC236}">
                      <a16:creationId xmlns:a16="http://schemas.microsoft.com/office/drawing/2014/main" id="{81A51D29-AB6D-455F-B21E-06F88E64AF33}"/>
                    </a:ext>
                  </a:extLst>
                </p:cNvPr>
                <p:cNvSpPr>
                  <a:spLocks/>
                </p:cNvSpPr>
                <p:nvPr/>
              </p:nvSpPr>
              <p:spPr bwMode="auto">
                <a:xfrm>
                  <a:off x="178" y="781"/>
                  <a:ext cx="1185" cy="637"/>
                </a:xfrm>
                <a:custGeom>
                  <a:avLst/>
                  <a:gdLst>
                    <a:gd name="T0" fmla="*/ 0 w 1400"/>
                    <a:gd name="T1" fmla="*/ 637 h 482"/>
                    <a:gd name="T2" fmla="*/ 39 w 1400"/>
                    <a:gd name="T3" fmla="*/ 391 h 482"/>
                    <a:gd name="T4" fmla="*/ 102 w 1400"/>
                    <a:gd name="T5" fmla="*/ 213 h 482"/>
                    <a:gd name="T6" fmla="*/ 176 w 1400"/>
                    <a:gd name="T7" fmla="*/ 75 h 482"/>
                    <a:gd name="T8" fmla="*/ 264 w 1400"/>
                    <a:gd name="T9" fmla="*/ 12 h 482"/>
                    <a:gd name="T10" fmla="*/ 400 w 1400"/>
                    <a:gd name="T11" fmla="*/ 1 h 482"/>
                    <a:gd name="T12" fmla="*/ 1185 w 1400"/>
                    <a:gd name="T13" fmla="*/ 1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未知">
                  <a:extLst>
                    <a:ext uri="{FF2B5EF4-FFF2-40B4-BE49-F238E27FC236}">
                      <a16:creationId xmlns:a16="http://schemas.microsoft.com/office/drawing/2014/main" id="{710D83BB-7259-4494-B40F-4352AAF257AB}"/>
                    </a:ext>
                  </a:extLst>
                </p:cNvPr>
                <p:cNvSpPr>
                  <a:spLocks/>
                </p:cNvSpPr>
                <p:nvPr/>
              </p:nvSpPr>
              <p:spPr bwMode="auto">
                <a:xfrm>
                  <a:off x="219" y="523"/>
                  <a:ext cx="1130" cy="647"/>
                </a:xfrm>
                <a:custGeom>
                  <a:avLst/>
                  <a:gdLst>
                    <a:gd name="T0" fmla="*/ 0 w 1336"/>
                    <a:gd name="T1" fmla="*/ 647 h 490"/>
                    <a:gd name="T2" fmla="*/ 27 w 1336"/>
                    <a:gd name="T3" fmla="*/ 376 h 490"/>
                    <a:gd name="T4" fmla="*/ 74 w 1336"/>
                    <a:gd name="T5" fmla="*/ 154 h 490"/>
                    <a:gd name="T6" fmla="*/ 156 w 1336"/>
                    <a:gd name="T7" fmla="*/ 49 h 490"/>
                    <a:gd name="T8" fmla="*/ 304 w 1336"/>
                    <a:gd name="T9" fmla="*/ 7 h 490"/>
                    <a:gd name="T10" fmla="*/ 413 w 1336"/>
                    <a:gd name="T11" fmla="*/ 7 h 490"/>
                    <a:gd name="T12" fmla="*/ 826 w 1336"/>
                    <a:gd name="T13" fmla="*/ 7 h 490"/>
                    <a:gd name="T14" fmla="*/ 1130 w 1336"/>
                    <a:gd name="T15" fmla="*/ 7 h 4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未知">
                  <a:extLst>
                    <a:ext uri="{FF2B5EF4-FFF2-40B4-BE49-F238E27FC236}">
                      <a16:creationId xmlns:a16="http://schemas.microsoft.com/office/drawing/2014/main" id="{0345756F-5C88-4067-B143-5C52C8E442F3}"/>
                    </a:ext>
                  </a:extLst>
                </p:cNvPr>
                <p:cNvSpPr>
                  <a:spLocks/>
                </p:cNvSpPr>
                <p:nvPr/>
              </p:nvSpPr>
              <p:spPr bwMode="auto">
                <a:xfrm>
                  <a:off x="178" y="1281"/>
                  <a:ext cx="1253" cy="87"/>
                </a:xfrm>
                <a:custGeom>
                  <a:avLst/>
                  <a:gdLst>
                    <a:gd name="T0" fmla="*/ 0 w 1253"/>
                    <a:gd name="T1" fmla="*/ 87 h 87"/>
                    <a:gd name="T2" fmla="*/ 41 w 1253"/>
                    <a:gd name="T3" fmla="*/ 55 h 87"/>
                    <a:gd name="T4" fmla="*/ 81 w 1253"/>
                    <a:gd name="T5" fmla="*/ 23 h 87"/>
                    <a:gd name="T6" fmla="*/ 244 w 1253"/>
                    <a:gd name="T7" fmla="*/ 4 h 87"/>
                    <a:gd name="T8" fmla="*/ 1253 w 1253"/>
                    <a:gd name="T9" fmla="*/ 1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3" h="87">
                      <a:moveTo>
                        <a:pt x="0" y="87"/>
                      </a:moveTo>
                      <a:cubicBezTo>
                        <a:pt x="14" y="76"/>
                        <a:pt x="27" y="66"/>
                        <a:pt x="41" y="55"/>
                      </a:cubicBezTo>
                      <a:cubicBezTo>
                        <a:pt x="54" y="44"/>
                        <a:pt x="47" y="31"/>
                        <a:pt x="81" y="23"/>
                      </a:cubicBezTo>
                      <a:cubicBezTo>
                        <a:pt x="115" y="14"/>
                        <a:pt x="49" y="8"/>
                        <a:pt x="244" y="4"/>
                      </a:cubicBezTo>
                      <a:cubicBezTo>
                        <a:pt x="439" y="0"/>
                        <a:pt x="1043" y="2"/>
                        <a:pt x="1253" y="1"/>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31">
                  <a:extLst>
                    <a:ext uri="{FF2B5EF4-FFF2-40B4-BE49-F238E27FC236}">
                      <a16:creationId xmlns:a16="http://schemas.microsoft.com/office/drawing/2014/main" id="{E5DC9773-77D3-45E8-B642-AB0A1633CFAD}"/>
                    </a:ext>
                  </a:extLst>
                </p:cNvPr>
                <p:cNvSpPr>
                  <a:spLocks noChangeArrowheads="1"/>
                </p:cNvSpPr>
                <p:nvPr/>
              </p:nvSpPr>
              <p:spPr bwMode="auto">
                <a:xfrm>
                  <a:off x="1066" y="280"/>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000" i="1">
                      <a:solidFill>
                        <a:srgbClr val="0000FF"/>
                      </a:solidFill>
                    </a:rPr>
                    <a:t>u</a:t>
                  </a:r>
                  <a:r>
                    <a:rPr lang="en-US" altLang="zh-CN" sz="2000" baseline="-25000">
                      <a:solidFill>
                        <a:srgbClr val="0000FF"/>
                      </a:solidFill>
                    </a:rPr>
                    <a:t>GS</a:t>
                  </a:r>
                </a:p>
              </p:txBody>
            </p:sp>
            <p:sp>
              <p:nvSpPr>
                <p:cNvPr id="9" name="未知">
                  <a:extLst>
                    <a:ext uri="{FF2B5EF4-FFF2-40B4-BE49-F238E27FC236}">
                      <a16:creationId xmlns:a16="http://schemas.microsoft.com/office/drawing/2014/main" id="{456ECA56-F51E-4F9A-ADC7-1232CD077C7D}"/>
                    </a:ext>
                  </a:extLst>
                </p:cNvPr>
                <p:cNvSpPr>
                  <a:spLocks/>
                </p:cNvSpPr>
                <p:nvPr/>
              </p:nvSpPr>
              <p:spPr bwMode="auto">
                <a:xfrm>
                  <a:off x="179" y="1441"/>
                  <a:ext cx="1468" cy="14"/>
                </a:xfrm>
                <a:custGeom>
                  <a:avLst/>
                  <a:gdLst>
                    <a:gd name="T0" fmla="*/ 0 w 1468"/>
                    <a:gd name="T1" fmla="*/ 14 h 14"/>
                    <a:gd name="T2" fmla="*/ 1468 w 1468"/>
                    <a:gd name="T3" fmla="*/ 0 h 14"/>
                    <a:gd name="T4" fmla="*/ 0 60000 65536"/>
                    <a:gd name="T5" fmla="*/ 0 60000 65536"/>
                  </a:gdLst>
                  <a:ahLst/>
                  <a:cxnLst>
                    <a:cxn ang="T4">
                      <a:pos x="T0" y="T1"/>
                    </a:cxn>
                    <a:cxn ang="T5">
                      <a:pos x="T2" y="T3"/>
                    </a:cxn>
                  </a:cxnLst>
                  <a:rect l="0" t="0" r="r" b="b"/>
                  <a:pathLst>
                    <a:path w="1468" h="14">
                      <a:moveTo>
                        <a:pt x="0" y="14"/>
                      </a:moveTo>
                      <a:lnTo>
                        <a:pt x="1468"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3">
                  <a:extLst>
                    <a:ext uri="{FF2B5EF4-FFF2-40B4-BE49-F238E27FC236}">
                      <a16:creationId xmlns:a16="http://schemas.microsoft.com/office/drawing/2014/main" id="{7DDF28E8-8F91-4E29-A5EF-4D39CCE666E0}"/>
                    </a:ext>
                  </a:extLst>
                </p:cNvPr>
                <p:cNvSpPr>
                  <a:spLocks noChangeShapeType="1"/>
                </p:cNvSpPr>
                <p:nvPr/>
              </p:nvSpPr>
              <p:spPr bwMode="auto">
                <a:xfrm>
                  <a:off x="1608" y="1459"/>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34">
                  <a:extLst>
                    <a:ext uri="{FF2B5EF4-FFF2-40B4-BE49-F238E27FC236}">
                      <a16:creationId xmlns:a16="http://schemas.microsoft.com/office/drawing/2014/main" id="{F8F746B1-4496-4B69-ADCB-7208068D5B8F}"/>
                    </a:ext>
                  </a:extLst>
                </p:cNvPr>
                <p:cNvSpPr>
                  <a:spLocks noChangeArrowheads="1"/>
                </p:cNvSpPr>
                <p:nvPr/>
              </p:nvSpPr>
              <p:spPr bwMode="auto">
                <a:xfrm>
                  <a:off x="1315" y="443"/>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3300"/>
                      </a:solidFill>
                    </a:rPr>
                    <a:t>4.5</a:t>
                  </a:r>
                  <a:r>
                    <a:rPr lang="en-US" altLang="zh-CN" sz="2000">
                      <a:solidFill>
                        <a:srgbClr val="FF3300"/>
                      </a:solidFill>
                    </a:rPr>
                    <a:t>V</a:t>
                  </a:r>
                  <a:endParaRPr lang="en-US" altLang="zh-CN" sz="2000" baseline="-25000">
                    <a:solidFill>
                      <a:srgbClr val="FF3300"/>
                    </a:solidFill>
                  </a:endParaRPr>
                </a:p>
              </p:txBody>
            </p:sp>
            <p:sp>
              <p:nvSpPr>
                <p:cNvPr id="12" name="Rectangle 35">
                  <a:extLst>
                    <a:ext uri="{FF2B5EF4-FFF2-40B4-BE49-F238E27FC236}">
                      <a16:creationId xmlns:a16="http://schemas.microsoft.com/office/drawing/2014/main" id="{4CA66968-3BAD-48FC-9DC6-FE48F37ECD2F}"/>
                    </a:ext>
                  </a:extLst>
                </p:cNvPr>
                <p:cNvSpPr>
                  <a:spLocks noChangeArrowheads="1"/>
                </p:cNvSpPr>
                <p:nvPr/>
              </p:nvSpPr>
              <p:spPr bwMode="auto">
                <a:xfrm>
                  <a:off x="1344" y="683"/>
                  <a:ext cx="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3300"/>
                      </a:solidFill>
                    </a:rPr>
                    <a:t>4</a:t>
                  </a:r>
                  <a:r>
                    <a:rPr lang="en-US" altLang="zh-CN" sz="2000">
                      <a:solidFill>
                        <a:srgbClr val="FF3300"/>
                      </a:solidFill>
                    </a:rPr>
                    <a:t>V</a:t>
                  </a:r>
                  <a:endParaRPr lang="en-US" altLang="zh-CN" sz="2000" baseline="-25000">
                    <a:solidFill>
                      <a:srgbClr val="FF3300"/>
                    </a:solidFill>
                  </a:endParaRPr>
                </a:p>
              </p:txBody>
            </p:sp>
            <p:sp>
              <p:nvSpPr>
                <p:cNvPr id="13" name="Rectangle 36">
                  <a:extLst>
                    <a:ext uri="{FF2B5EF4-FFF2-40B4-BE49-F238E27FC236}">
                      <a16:creationId xmlns:a16="http://schemas.microsoft.com/office/drawing/2014/main" id="{B645ECD1-C66B-4DBE-AF99-0FCF17702475}"/>
                    </a:ext>
                  </a:extLst>
                </p:cNvPr>
                <p:cNvSpPr>
                  <a:spLocks noChangeArrowheads="1"/>
                </p:cNvSpPr>
                <p:nvPr/>
              </p:nvSpPr>
              <p:spPr bwMode="auto">
                <a:xfrm>
                  <a:off x="1367" y="927"/>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3300"/>
                      </a:solidFill>
                    </a:rPr>
                    <a:t>3.5</a:t>
                  </a:r>
                  <a:r>
                    <a:rPr lang="en-US" altLang="zh-CN" sz="2000">
                      <a:solidFill>
                        <a:srgbClr val="FF3300"/>
                      </a:solidFill>
                    </a:rPr>
                    <a:t>V </a:t>
                  </a:r>
                  <a:r>
                    <a:rPr lang="en-US" altLang="zh-CN" sz="2000" i="1">
                      <a:solidFill>
                        <a:srgbClr val="0000FF"/>
                      </a:solidFill>
                    </a:rPr>
                    <a:t>U</a:t>
                  </a:r>
                  <a:r>
                    <a:rPr lang="en-US" altLang="zh-CN" sz="2000" baseline="-25000">
                      <a:solidFill>
                        <a:srgbClr val="0000FF"/>
                      </a:solidFill>
                    </a:rPr>
                    <a:t>GSQ</a:t>
                  </a:r>
                </a:p>
              </p:txBody>
            </p:sp>
            <p:sp>
              <p:nvSpPr>
                <p:cNvPr id="86088" name="Rectangle 37">
                  <a:extLst>
                    <a:ext uri="{FF2B5EF4-FFF2-40B4-BE49-F238E27FC236}">
                      <a16:creationId xmlns:a16="http://schemas.microsoft.com/office/drawing/2014/main" id="{1C57EEA9-F578-4CE6-88F5-53495169C9AC}"/>
                    </a:ext>
                  </a:extLst>
                </p:cNvPr>
                <p:cNvSpPr>
                  <a:spLocks noChangeArrowheads="1"/>
                </p:cNvSpPr>
                <p:nvPr/>
              </p:nvSpPr>
              <p:spPr bwMode="auto">
                <a:xfrm>
                  <a:off x="1407" y="1143"/>
                  <a:ext cx="5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3300"/>
                      </a:solidFill>
                    </a:rPr>
                    <a:t>3 </a:t>
                  </a:r>
                  <a:r>
                    <a:rPr lang="en-US" altLang="zh-CN" sz="2000">
                      <a:solidFill>
                        <a:srgbClr val="FF3300"/>
                      </a:solidFill>
                    </a:rPr>
                    <a:t>V</a:t>
                  </a:r>
                  <a:endParaRPr lang="en-US" altLang="zh-CN" sz="2000" baseline="-25000">
                    <a:solidFill>
                      <a:srgbClr val="FF3300"/>
                    </a:solidFill>
                  </a:endParaRPr>
                </a:p>
              </p:txBody>
            </p:sp>
          </p:grpSp>
        </p:grpSp>
      </p:grpSp>
      <p:sp>
        <p:nvSpPr>
          <p:cNvPr id="86054" name="Line 38">
            <a:extLst>
              <a:ext uri="{FF2B5EF4-FFF2-40B4-BE49-F238E27FC236}">
                <a16:creationId xmlns:a16="http://schemas.microsoft.com/office/drawing/2014/main" id="{AB18D99F-BE50-4F83-87D5-C1EEFD7F2F38}"/>
              </a:ext>
            </a:extLst>
          </p:cNvPr>
          <p:cNvSpPr>
            <a:spLocks noChangeShapeType="1"/>
          </p:cNvSpPr>
          <p:nvPr/>
        </p:nvSpPr>
        <p:spPr bwMode="auto">
          <a:xfrm>
            <a:off x="5703888" y="1903413"/>
            <a:ext cx="22860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5" name="Oval 39">
            <a:extLst>
              <a:ext uri="{FF2B5EF4-FFF2-40B4-BE49-F238E27FC236}">
                <a16:creationId xmlns:a16="http://schemas.microsoft.com/office/drawing/2014/main" id="{FFE69736-3E4E-45FE-9DE1-598BAA41033C}"/>
              </a:ext>
            </a:extLst>
          </p:cNvPr>
          <p:cNvSpPr>
            <a:spLocks noChangeArrowheads="1"/>
          </p:cNvSpPr>
          <p:nvPr/>
        </p:nvSpPr>
        <p:spPr bwMode="auto">
          <a:xfrm>
            <a:off x="6831013" y="2563813"/>
            <a:ext cx="152400" cy="1524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56" name="Line 40">
            <a:extLst>
              <a:ext uri="{FF2B5EF4-FFF2-40B4-BE49-F238E27FC236}">
                <a16:creationId xmlns:a16="http://schemas.microsoft.com/office/drawing/2014/main" id="{3B795510-C803-4043-ADEC-3AF23731E2DC}"/>
              </a:ext>
            </a:extLst>
          </p:cNvPr>
          <p:cNvSpPr>
            <a:spLocks noChangeShapeType="1"/>
          </p:cNvSpPr>
          <p:nvPr/>
        </p:nvSpPr>
        <p:spPr bwMode="auto">
          <a:xfrm>
            <a:off x="5719763" y="2636838"/>
            <a:ext cx="1143000" cy="0"/>
          </a:xfrm>
          <a:prstGeom prst="line">
            <a:avLst/>
          </a:prstGeom>
          <a:noFill/>
          <a:ln w="1905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7" name="Line 41">
            <a:extLst>
              <a:ext uri="{FF2B5EF4-FFF2-40B4-BE49-F238E27FC236}">
                <a16:creationId xmlns:a16="http://schemas.microsoft.com/office/drawing/2014/main" id="{4F06ABCF-A1A4-4E26-AF48-FC0CC8885DFE}"/>
              </a:ext>
            </a:extLst>
          </p:cNvPr>
          <p:cNvSpPr>
            <a:spLocks noChangeShapeType="1"/>
          </p:cNvSpPr>
          <p:nvPr/>
        </p:nvSpPr>
        <p:spPr bwMode="auto">
          <a:xfrm>
            <a:off x="6894513" y="2681288"/>
            <a:ext cx="0" cy="661987"/>
          </a:xfrm>
          <a:prstGeom prst="line">
            <a:avLst/>
          </a:prstGeom>
          <a:noFill/>
          <a:ln w="1905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8" name="Rectangle 42">
            <a:extLst>
              <a:ext uri="{FF2B5EF4-FFF2-40B4-BE49-F238E27FC236}">
                <a16:creationId xmlns:a16="http://schemas.microsoft.com/office/drawing/2014/main" id="{87F6D66D-C820-4BB7-8B7E-EF8FA3BCAA46}"/>
              </a:ext>
            </a:extLst>
          </p:cNvPr>
          <p:cNvSpPr>
            <a:spLocks noChangeArrowheads="1"/>
          </p:cNvSpPr>
          <p:nvPr/>
        </p:nvSpPr>
        <p:spPr bwMode="auto">
          <a:xfrm>
            <a:off x="7245350" y="3490913"/>
            <a:ext cx="160020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sz="2000" i="1">
                <a:solidFill>
                  <a:srgbClr val="0000FF"/>
                </a:solidFill>
              </a:rPr>
              <a:t>V</a:t>
            </a:r>
            <a:r>
              <a:rPr lang="en-US" altLang="zh-CN" sz="2000" baseline="-25000">
                <a:solidFill>
                  <a:srgbClr val="0000FF"/>
                </a:solidFill>
              </a:rPr>
              <a:t>DD</a:t>
            </a:r>
          </a:p>
        </p:txBody>
      </p:sp>
      <p:sp>
        <p:nvSpPr>
          <p:cNvPr id="86059" name="Text Box 43">
            <a:extLst>
              <a:ext uri="{FF2B5EF4-FFF2-40B4-BE49-F238E27FC236}">
                <a16:creationId xmlns:a16="http://schemas.microsoft.com/office/drawing/2014/main" id="{24ECD9CD-2291-4516-8089-8161A71CAEEC}"/>
              </a:ext>
            </a:extLst>
          </p:cNvPr>
          <p:cNvSpPr txBox="1">
            <a:spLocks noChangeArrowheads="1"/>
          </p:cNvSpPr>
          <p:nvPr/>
        </p:nvSpPr>
        <p:spPr bwMode="auto">
          <a:xfrm>
            <a:off x="6910388" y="22145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Q</a:t>
            </a:r>
          </a:p>
        </p:txBody>
      </p:sp>
      <p:sp>
        <p:nvSpPr>
          <p:cNvPr id="86060" name="Rectangle 44">
            <a:extLst>
              <a:ext uri="{FF2B5EF4-FFF2-40B4-BE49-F238E27FC236}">
                <a16:creationId xmlns:a16="http://schemas.microsoft.com/office/drawing/2014/main" id="{DF87D204-9F75-4673-9598-E4FFFC87CCCB}"/>
              </a:ext>
            </a:extLst>
          </p:cNvPr>
          <p:cNvSpPr>
            <a:spLocks noChangeArrowheads="1"/>
          </p:cNvSpPr>
          <p:nvPr/>
        </p:nvSpPr>
        <p:spPr bwMode="auto">
          <a:xfrm>
            <a:off x="4986338" y="2419350"/>
            <a:ext cx="6350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sz="2000" i="1">
                <a:solidFill>
                  <a:srgbClr val="0000FF"/>
                </a:solidFill>
              </a:rPr>
              <a:t>I</a:t>
            </a:r>
            <a:r>
              <a:rPr lang="en-US" altLang="zh-CN" sz="2000" baseline="-25000">
                <a:solidFill>
                  <a:srgbClr val="0000FF"/>
                </a:solidFill>
              </a:rPr>
              <a:t>DQ</a:t>
            </a:r>
          </a:p>
        </p:txBody>
      </p:sp>
      <p:grpSp>
        <p:nvGrpSpPr>
          <p:cNvPr id="86061" name="Group 45">
            <a:extLst>
              <a:ext uri="{FF2B5EF4-FFF2-40B4-BE49-F238E27FC236}">
                <a16:creationId xmlns:a16="http://schemas.microsoft.com/office/drawing/2014/main" id="{8E76C42F-C24F-44FB-AA00-4A57E80F0183}"/>
              </a:ext>
            </a:extLst>
          </p:cNvPr>
          <p:cNvGrpSpPr>
            <a:grpSpLocks/>
          </p:cNvGrpSpPr>
          <p:nvPr/>
        </p:nvGrpSpPr>
        <p:grpSpPr bwMode="auto">
          <a:xfrm>
            <a:off x="381000" y="681038"/>
            <a:ext cx="4419600" cy="3025775"/>
            <a:chOff x="0" y="0"/>
            <a:chExt cx="2784" cy="1906"/>
          </a:xfrm>
        </p:grpSpPr>
        <p:sp>
          <p:nvSpPr>
            <p:cNvPr id="86042" name="Line 46">
              <a:extLst>
                <a:ext uri="{FF2B5EF4-FFF2-40B4-BE49-F238E27FC236}">
                  <a16:creationId xmlns:a16="http://schemas.microsoft.com/office/drawing/2014/main" id="{6A620328-313A-493B-9769-5290226381C3}"/>
                </a:ext>
              </a:extLst>
            </p:cNvPr>
            <p:cNvSpPr>
              <a:spLocks noChangeShapeType="1"/>
            </p:cNvSpPr>
            <p:nvPr/>
          </p:nvSpPr>
          <p:spPr bwMode="auto">
            <a:xfrm>
              <a:off x="510" y="1650"/>
              <a:ext cx="2034"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3" name="Line 47">
              <a:extLst>
                <a:ext uri="{FF2B5EF4-FFF2-40B4-BE49-F238E27FC236}">
                  <a16:creationId xmlns:a16="http://schemas.microsoft.com/office/drawing/2014/main" id="{06694686-56F4-4D85-AFBF-F40771A2A551}"/>
                </a:ext>
              </a:extLst>
            </p:cNvPr>
            <p:cNvSpPr>
              <a:spLocks noChangeShapeType="1"/>
            </p:cNvSpPr>
            <p:nvPr/>
          </p:nvSpPr>
          <p:spPr bwMode="auto">
            <a:xfrm flipV="1">
              <a:off x="510" y="200"/>
              <a:ext cx="0" cy="145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4" name="未知">
              <a:extLst>
                <a:ext uri="{FF2B5EF4-FFF2-40B4-BE49-F238E27FC236}">
                  <a16:creationId xmlns:a16="http://schemas.microsoft.com/office/drawing/2014/main" id="{AEFEB977-702D-4F93-B5AE-DC367A9C8154}"/>
                </a:ext>
              </a:extLst>
            </p:cNvPr>
            <p:cNvSpPr>
              <a:spLocks/>
            </p:cNvSpPr>
            <p:nvPr/>
          </p:nvSpPr>
          <p:spPr bwMode="auto">
            <a:xfrm>
              <a:off x="1000" y="449"/>
              <a:ext cx="524" cy="1195"/>
            </a:xfrm>
            <a:custGeom>
              <a:avLst/>
              <a:gdLst>
                <a:gd name="T0" fmla="*/ 0 w 588"/>
                <a:gd name="T1" fmla="*/ 1195 h 1122"/>
                <a:gd name="T2" fmla="*/ 150 w 588"/>
                <a:gd name="T3" fmla="*/ 1080 h 1122"/>
                <a:gd name="T4" fmla="*/ 262 w 588"/>
                <a:gd name="T5" fmla="*/ 920 h 1122"/>
                <a:gd name="T6" fmla="*/ 353 w 588"/>
                <a:gd name="T7" fmla="*/ 729 h 1122"/>
                <a:gd name="T8" fmla="*/ 449 w 588"/>
                <a:gd name="T9" fmla="*/ 435 h 1122"/>
                <a:gd name="T10" fmla="*/ 524 w 588"/>
                <a:gd name="T11" fmla="*/ 0 h 1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5" name="Text Box 49">
              <a:extLst>
                <a:ext uri="{FF2B5EF4-FFF2-40B4-BE49-F238E27FC236}">
                  <a16:creationId xmlns:a16="http://schemas.microsoft.com/office/drawing/2014/main" id="{3D0ED13B-73B0-4F58-9189-3A30E1945627}"/>
                </a:ext>
              </a:extLst>
            </p:cNvPr>
            <p:cNvSpPr txBox="1">
              <a:spLocks noChangeArrowheads="1"/>
            </p:cNvSpPr>
            <p:nvPr/>
          </p:nvSpPr>
          <p:spPr bwMode="auto">
            <a:xfrm>
              <a:off x="2280" y="1656"/>
              <a:ext cx="5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000" i="1"/>
                <a:t>u</a:t>
              </a:r>
              <a:r>
                <a:rPr lang="en-US" altLang="zh-CN" sz="2000" baseline="-25000"/>
                <a:t>GS</a:t>
              </a:r>
              <a:r>
                <a:rPr lang="en-US" altLang="zh-CN" sz="2000"/>
                <a:t>/V</a:t>
              </a:r>
            </a:p>
          </p:txBody>
        </p:sp>
        <p:sp>
          <p:nvSpPr>
            <p:cNvPr id="86046" name="Text Box 50">
              <a:extLst>
                <a:ext uri="{FF2B5EF4-FFF2-40B4-BE49-F238E27FC236}">
                  <a16:creationId xmlns:a16="http://schemas.microsoft.com/office/drawing/2014/main" id="{475833F9-9A83-4D60-B1BE-E8135D35EE7B}"/>
                </a:ext>
              </a:extLst>
            </p:cNvPr>
            <p:cNvSpPr txBox="1">
              <a:spLocks noChangeArrowheads="1"/>
            </p:cNvSpPr>
            <p:nvPr/>
          </p:nvSpPr>
          <p:spPr bwMode="auto">
            <a:xfrm>
              <a:off x="0" y="0"/>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000" i="1"/>
                <a:t>i</a:t>
              </a:r>
              <a:r>
                <a:rPr lang="en-US" altLang="zh-CN" sz="2000" baseline="-25000"/>
                <a:t>D</a:t>
              </a:r>
              <a:r>
                <a:rPr lang="en-US" altLang="zh-CN" sz="2000"/>
                <a:t>/mA</a:t>
              </a:r>
            </a:p>
          </p:txBody>
        </p:sp>
        <p:sp>
          <p:nvSpPr>
            <p:cNvPr id="86047" name="Rectangle 51">
              <a:extLst>
                <a:ext uri="{FF2B5EF4-FFF2-40B4-BE49-F238E27FC236}">
                  <a16:creationId xmlns:a16="http://schemas.microsoft.com/office/drawing/2014/main" id="{8B596AD4-6F97-4B5B-A919-08C2BC904F22}"/>
                </a:ext>
              </a:extLst>
            </p:cNvPr>
            <p:cNvSpPr>
              <a:spLocks noChangeArrowheads="1"/>
            </p:cNvSpPr>
            <p:nvPr/>
          </p:nvSpPr>
          <p:spPr bwMode="auto">
            <a:xfrm>
              <a:off x="360" y="1649"/>
              <a:ext cx="74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000" i="1">
                  <a:solidFill>
                    <a:schemeClr val="tx2"/>
                  </a:solidFill>
                </a:rPr>
                <a:t>O</a:t>
              </a:r>
            </a:p>
          </p:txBody>
        </p:sp>
        <p:sp>
          <p:nvSpPr>
            <p:cNvPr id="86048" name="Line 52">
              <a:extLst>
                <a:ext uri="{FF2B5EF4-FFF2-40B4-BE49-F238E27FC236}">
                  <a16:creationId xmlns:a16="http://schemas.microsoft.com/office/drawing/2014/main" id="{EB2542CE-E785-402F-B25E-2BFD278A8065}"/>
                </a:ext>
              </a:extLst>
            </p:cNvPr>
            <p:cNvSpPr>
              <a:spLocks noChangeShapeType="1"/>
            </p:cNvSpPr>
            <p:nvPr/>
          </p:nvSpPr>
          <p:spPr bwMode="auto">
            <a:xfrm>
              <a:off x="522" y="1650"/>
              <a:ext cx="2034" cy="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9" name="Line 53">
              <a:extLst>
                <a:ext uri="{FF2B5EF4-FFF2-40B4-BE49-F238E27FC236}">
                  <a16:creationId xmlns:a16="http://schemas.microsoft.com/office/drawing/2014/main" id="{B0D73F19-B735-4733-B3E5-140DFB758DB7}"/>
                </a:ext>
              </a:extLst>
            </p:cNvPr>
            <p:cNvSpPr>
              <a:spLocks noChangeShapeType="1"/>
            </p:cNvSpPr>
            <p:nvPr/>
          </p:nvSpPr>
          <p:spPr bwMode="auto">
            <a:xfrm rot="5400000">
              <a:off x="477" y="1115"/>
              <a:ext cx="0"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0" name="Line 54">
              <a:extLst>
                <a:ext uri="{FF2B5EF4-FFF2-40B4-BE49-F238E27FC236}">
                  <a16:creationId xmlns:a16="http://schemas.microsoft.com/office/drawing/2014/main" id="{F9E97637-05F2-4770-AA56-0462B5B9714E}"/>
                </a:ext>
              </a:extLst>
            </p:cNvPr>
            <p:cNvSpPr>
              <a:spLocks noChangeShapeType="1"/>
            </p:cNvSpPr>
            <p:nvPr/>
          </p:nvSpPr>
          <p:spPr bwMode="auto">
            <a:xfrm rot="5400000">
              <a:off x="483" y="623"/>
              <a:ext cx="0" cy="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1" name="Line 55">
              <a:extLst>
                <a:ext uri="{FF2B5EF4-FFF2-40B4-BE49-F238E27FC236}">
                  <a16:creationId xmlns:a16="http://schemas.microsoft.com/office/drawing/2014/main" id="{96CCD7F5-DA55-40A4-9A18-501E25B3940A}"/>
                </a:ext>
              </a:extLst>
            </p:cNvPr>
            <p:cNvSpPr>
              <a:spLocks noChangeShapeType="1"/>
            </p:cNvSpPr>
            <p:nvPr/>
          </p:nvSpPr>
          <p:spPr bwMode="auto">
            <a:xfrm>
              <a:off x="1452" y="1661"/>
              <a:ext cx="0"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2" name="Line 56">
              <a:extLst>
                <a:ext uri="{FF2B5EF4-FFF2-40B4-BE49-F238E27FC236}">
                  <a16:creationId xmlns:a16="http://schemas.microsoft.com/office/drawing/2014/main" id="{9A587D95-2CF1-4593-A34C-AD2DA624400F}"/>
                </a:ext>
              </a:extLst>
            </p:cNvPr>
            <p:cNvSpPr>
              <a:spLocks noChangeShapeType="1"/>
            </p:cNvSpPr>
            <p:nvPr/>
          </p:nvSpPr>
          <p:spPr bwMode="auto">
            <a:xfrm>
              <a:off x="2046" y="1661"/>
              <a:ext cx="0"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3" name="Line 57">
              <a:extLst>
                <a:ext uri="{FF2B5EF4-FFF2-40B4-BE49-F238E27FC236}">
                  <a16:creationId xmlns:a16="http://schemas.microsoft.com/office/drawing/2014/main" id="{B1823C9C-EAA2-4D6B-A02C-F038388BA421}"/>
                </a:ext>
              </a:extLst>
            </p:cNvPr>
            <p:cNvSpPr>
              <a:spLocks noChangeShapeType="1"/>
            </p:cNvSpPr>
            <p:nvPr/>
          </p:nvSpPr>
          <p:spPr bwMode="auto">
            <a:xfrm>
              <a:off x="1002" y="1655"/>
              <a:ext cx="0"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58">
              <a:extLst>
                <a:ext uri="{FF2B5EF4-FFF2-40B4-BE49-F238E27FC236}">
                  <a16:creationId xmlns:a16="http://schemas.microsoft.com/office/drawing/2014/main" id="{22824B18-9D78-4EFB-921D-A1170C51943D}"/>
                </a:ext>
              </a:extLst>
            </p:cNvPr>
            <p:cNvSpPr txBox="1">
              <a:spLocks noChangeArrowheads="1"/>
            </p:cNvSpPr>
            <p:nvPr/>
          </p:nvSpPr>
          <p:spPr bwMode="auto">
            <a:xfrm>
              <a:off x="918" y="1625"/>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2</a:t>
              </a:r>
            </a:p>
          </p:txBody>
        </p:sp>
        <p:sp>
          <p:nvSpPr>
            <p:cNvPr id="15" name="Text Box 59">
              <a:extLst>
                <a:ext uri="{FF2B5EF4-FFF2-40B4-BE49-F238E27FC236}">
                  <a16:creationId xmlns:a16="http://schemas.microsoft.com/office/drawing/2014/main" id="{4BDC25B3-8607-47E7-B20C-34926BB37DD3}"/>
                </a:ext>
              </a:extLst>
            </p:cNvPr>
            <p:cNvSpPr txBox="1">
              <a:spLocks noChangeArrowheads="1"/>
            </p:cNvSpPr>
            <p:nvPr/>
          </p:nvSpPr>
          <p:spPr bwMode="auto">
            <a:xfrm>
              <a:off x="1410" y="1613"/>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4</a:t>
              </a:r>
            </a:p>
          </p:txBody>
        </p:sp>
        <p:sp>
          <p:nvSpPr>
            <p:cNvPr id="16" name="Text Box 60">
              <a:extLst>
                <a:ext uri="{FF2B5EF4-FFF2-40B4-BE49-F238E27FC236}">
                  <a16:creationId xmlns:a16="http://schemas.microsoft.com/office/drawing/2014/main" id="{2FC54090-291E-47A6-AB2B-440A4085F13F}"/>
                </a:ext>
              </a:extLst>
            </p:cNvPr>
            <p:cNvSpPr txBox="1">
              <a:spLocks noChangeArrowheads="1"/>
            </p:cNvSpPr>
            <p:nvPr/>
          </p:nvSpPr>
          <p:spPr bwMode="auto">
            <a:xfrm>
              <a:off x="1980" y="161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6</a:t>
              </a:r>
            </a:p>
          </p:txBody>
        </p:sp>
        <p:sp>
          <p:nvSpPr>
            <p:cNvPr id="17" name="Text Box 61">
              <a:extLst>
                <a:ext uri="{FF2B5EF4-FFF2-40B4-BE49-F238E27FC236}">
                  <a16:creationId xmlns:a16="http://schemas.microsoft.com/office/drawing/2014/main" id="{8A8B2398-3EEF-47D2-AE6E-0487CE163AD7}"/>
                </a:ext>
              </a:extLst>
            </p:cNvPr>
            <p:cNvSpPr txBox="1">
              <a:spLocks noChangeArrowheads="1"/>
            </p:cNvSpPr>
            <p:nvPr/>
          </p:nvSpPr>
          <p:spPr bwMode="auto">
            <a:xfrm>
              <a:off x="336" y="1013"/>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1</a:t>
              </a:r>
            </a:p>
          </p:txBody>
        </p:sp>
        <p:sp>
          <p:nvSpPr>
            <p:cNvPr id="18" name="Text Box 62">
              <a:extLst>
                <a:ext uri="{FF2B5EF4-FFF2-40B4-BE49-F238E27FC236}">
                  <a16:creationId xmlns:a16="http://schemas.microsoft.com/office/drawing/2014/main" id="{7EEAE8DF-EF85-4663-B8F3-ED86BD8122FD}"/>
                </a:ext>
              </a:extLst>
            </p:cNvPr>
            <p:cNvSpPr txBox="1">
              <a:spLocks noChangeArrowheads="1"/>
            </p:cNvSpPr>
            <p:nvPr/>
          </p:nvSpPr>
          <p:spPr bwMode="auto">
            <a:xfrm>
              <a:off x="324" y="527"/>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2</a:t>
              </a:r>
            </a:p>
          </p:txBody>
        </p:sp>
      </p:grpSp>
      <p:sp>
        <p:nvSpPr>
          <p:cNvPr id="86079" name="Line 63">
            <a:extLst>
              <a:ext uri="{FF2B5EF4-FFF2-40B4-BE49-F238E27FC236}">
                <a16:creationId xmlns:a16="http://schemas.microsoft.com/office/drawing/2014/main" id="{1A2EAD81-961F-43E3-8D44-6D10BEBF0538}"/>
              </a:ext>
            </a:extLst>
          </p:cNvPr>
          <p:cNvSpPr>
            <a:spLocks noChangeShapeType="1"/>
          </p:cNvSpPr>
          <p:nvPr/>
        </p:nvSpPr>
        <p:spPr bwMode="auto">
          <a:xfrm>
            <a:off x="1152525" y="1470025"/>
            <a:ext cx="2514600" cy="18288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0" name="Line 64">
            <a:extLst>
              <a:ext uri="{FF2B5EF4-FFF2-40B4-BE49-F238E27FC236}">
                <a16:creationId xmlns:a16="http://schemas.microsoft.com/office/drawing/2014/main" id="{67E78E52-93D2-4DD7-B47B-4A274ED76A74}"/>
              </a:ext>
            </a:extLst>
          </p:cNvPr>
          <p:cNvSpPr>
            <a:spLocks noChangeShapeType="1"/>
          </p:cNvSpPr>
          <p:nvPr/>
        </p:nvSpPr>
        <p:spPr bwMode="auto">
          <a:xfrm>
            <a:off x="2552700" y="2470150"/>
            <a:ext cx="0" cy="838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1" name="Line 65">
            <a:extLst>
              <a:ext uri="{FF2B5EF4-FFF2-40B4-BE49-F238E27FC236}">
                <a16:creationId xmlns:a16="http://schemas.microsoft.com/office/drawing/2014/main" id="{631262E9-CA71-4CB1-A22F-ED237672BDE8}"/>
              </a:ext>
            </a:extLst>
          </p:cNvPr>
          <p:cNvSpPr>
            <a:spLocks noChangeShapeType="1"/>
          </p:cNvSpPr>
          <p:nvPr/>
        </p:nvSpPr>
        <p:spPr bwMode="auto">
          <a:xfrm>
            <a:off x="1171575" y="2508250"/>
            <a:ext cx="13716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2" name="Oval 66">
            <a:extLst>
              <a:ext uri="{FF2B5EF4-FFF2-40B4-BE49-F238E27FC236}">
                <a16:creationId xmlns:a16="http://schemas.microsoft.com/office/drawing/2014/main" id="{EE4EC231-252A-43A9-9037-024DDE1C53E2}"/>
              </a:ext>
            </a:extLst>
          </p:cNvPr>
          <p:cNvSpPr>
            <a:spLocks noChangeArrowheads="1"/>
          </p:cNvSpPr>
          <p:nvPr/>
        </p:nvSpPr>
        <p:spPr bwMode="auto">
          <a:xfrm>
            <a:off x="2486025" y="2432050"/>
            <a:ext cx="123825" cy="12382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83" name="Text Box 67">
            <a:extLst>
              <a:ext uri="{FF2B5EF4-FFF2-40B4-BE49-F238E27FC236}">
                <a16:creationId xmlns:a16="http://schemas.microsoft.com/office/drawing/2014/main" id="{8D4876E8-0DEC-4362-981C-01CDB33483E4}"/>
              </a:ext>
            </a:extLst>
          </p:cNvPr>
          <p:cNvSpPr txBox="1">
            <a:spLocks noChangeArrowheads="1"/>
          </p:cNvSpPr>
          <p:nvPr/>
        </p:nvSpPr>
        <p:spPr bwMode="auto">
          <a:xfrm>
            <a:off x="2590800" y="21558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Q</a:t>
            </a:r>
          </a:p>
        </p:txBody>
      </p:sp>
      <p:sp>
        <p:nvSpPr>
          <p:cNvPr id="86084" name="Text Box 68">
            <a:extLst>
              <a:ext uri="{FF2B5EF4-FFF2-40B4-BE49-F238E27FC236}">
                <a16:creationId xmlns:a16="http://schemas.microsoft.com/office/drawing/2014/main" id="{68187C34-7E57-4A80-AE60-59FA66662FA7}"/>
              </a:ext>
            </a:extLst>
          </p:cNvPr>
          <p:cNvSpPr txBox="1">
            <a:spLocks noChangeArrowheads="1"/>
          </p:cNvSpPr>
          <p:nvPr/>
        </p:nvSpPr>
        <p:spPr bwMode="auto">
          <a:xfrm>
            <a:off x="561975" y="22034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I</a:t>
            </a:r>
            <a:r>
              <a:rPr lang="en-US" altLang="zh-CN" sz="2000" baseline="-25000">
                <a:solidFill>
                  <a:srgbClr val="FF3300"/>
                </a:solidFill>
              </a:rPr>
              <a:t>DQ</a:t>
            </a:r>
          </a:p>
        </p:txBody>
      </p:sp>
      <p:sp>
        <p:nvSpPr>
          <p:cNvPr id="86085" name="Text Box 69">
            <a:extLst>
              <a:ext uri="{FF2B5EF4-FFF2-40B4-BE49-F238E27FC236}">
                <a16:creationId xmlns:a16="http://schemas.microsoft.com/office/drawing/2014/main" id="{845411C3-6F41-402B-BE57-07047A883E64}"/>
              </a:ext>
            </a:extLst>
          </p:cNvPr>
          <p:cNvSpPr txBox="1">
            <a:spLocks noChangeArrowheads="1"/>
          </p:cNvSpPr>
          <p:nvPr/>
        </p:nvSpPr>
        <p:spPr bwMode="auto">
          <a:xfrm>
            <a:off x="2305050" y="3413125"/>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FF3300"/>
                </a:solidFill>
              </a:rPr>
              <a:t>U</a:t>
            </a:r>
            <a:r>
              <a:rPr lang="en-US" altLang="zh-CN" sz="2000" baseline="-25000">
                <a:solidFill>
                  <a:srgbClr val="FF3300"/>
                </a:solidFill>
              </a:rPr>
              <a:t>GSQ</a:t>
            </a:r>
          </a:p>
        </p:txBody>
      </p:sp>
      <p:graphicFrame>
        <p:nvGraphicFramePr>
          <p:cNvPr id="86086" name="Object 70">
            <a:extLst>
              <a:ext uri="{FF2B5EF4-FFF2-40B4-BE49-F238E27FC236}">
                <a16:creationId xmlns:a16="http://schemas.microsoft.com/office/drawing/2014/main" id="{214751E8-0BEB-478A-8940-334C5AA04505}"/>
              </a:ext>
            </a:extLst>
          </p:cNvPr>
          <p:cNvGraphicFramePr>
            <a:graphicFrameLocks noChangeAspect="1"/>
          </p:cNvGraphicFramePr>
          <p:nvPr/>
        </p:nvGraphicFramePr>
        <p:xfrm>
          <a:off x="771525" y="1127125"/>
          <a:ext cx="404813" cy="501650"/>
        </p:xfrm>
        <a:graphic>
          <a:graphicData uri="http://schemas.openxmlformats.org/presentationml/2006/ole">
            <mc:AlternateContent xmlns:mc="http://schemas.openxmlformats.org/markup-compatibility/2006">
              <mc:Choice xmlns:v="urn:schemas-microsoft-com:vml" Requires="v">
                <p:oleObj spid="_x0000_s86090" r:id="rId5" imgW="319162" imgH="395761" progId="Equation.3">
                  <p:embed/>
                </p:oleObj>
              </mc:Choice>
              <mc:Fallback>
                <p:oleObj r:id="rId5" imgW="319162" imgH="395761"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127125"/>
                        <a:ext cx="404813"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87" name="Text Box 71">
            <a:extLst>
              <a:ext uri="{FF2B5EF4-FFF2-40B4-BE49-F238E27FC236}">
                <a16:creationId xmlns:a16="http://schemas.microsoft.com/office/drawing/2014/main" id="{CFCBB3CE-C1BD-4628-9352-5DA74EB392A6}"/>
              </a:ext>
            </a:extLst>
          </p:cNvPr>
          <p:cNvSpPr txBox="1">
            <a:spLocks noChangeArrowheads="1"/>
          </p:cNvSpPr>
          <p:nvPr/>
        </p:nvSpPr>
        <p:spPr bwMode="auto">
          <a:xfrm>
            <a:off x="3467100" y="3489325"/>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rgbClr val="0000FF"/>
                </a:solidFill>
              </a:rPr>
              <a:t>U</a:t>
            </a:r>
            <a:r>
              <a:rPr lang="en-US" altLang="zh-CN" sz="2000" baseline="-25000">
                <a:solidFill>
                  <a:srgbClr val="0000FF"/>
                </a:solidFill>
              </a:rPr>
              <a:t>GQ</a:t>
            </a:r>
          </a:p>
        </p:txBody>
      </p:sp>
      <p:sp>
        <p:nvSpPr>
          <p:cNvPr id="86041" name="Rectangle 72">
            <a:extLst>
              <a:ext uri="{FF2B5EF4-FFF2-40B4-BE49-F238E27FC236}">
                <a16:creationId xmlns:a16="http://schemas.microsoft.com/office/drawing/2014/main" id="{19DB16ED-BC93-4C0B-AD25-79E45608734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6061"/>
                                        </p:tgtEl>
                                        <p:attrNameLst>
                                          <p:attrName>style.visibility</p:attrName>
                                        </p:attrNameLst>
                                      </p:cBhvr>
                                      <p:to>
                                        <p:strVal val="visible"/>
                                      </p:to>
                                    </p:set>
                                    <p:animEffect transition="in" filter="wipe(up)">
                                      <p:cBhvr>
                                        <p:cTn id="7" dur="500"/>
                                        <p:tgtEl>
                                          <p:spTgt spid="86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6086"/>
                                        </p:tgtEl>
                                        <p:attrNameLst>
                                          <p:attrName>style.visibility</p:attrName>
                                        </p:attrNameLst>
                                      </p:cBhvr>
                                      <p:to>
                                        <p:strVal val="visible"/>
                                      </p:to>
                                    </p:set>
                                    <p:animEffect transition="in" filter="dissolve">
                                      <p:cBhvr>
                                        <p:cTn id="12" dur="500"/>
                                        <p:tgtEl>
                                          <p:spTgt spid="86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87"/>
                                        </p:tgtEl>
                                        <p:attrNameLst>
                                          <p:attrName>style.visibility</p:attrName>
                                        </p:attrNameLst>
                                      </p:cBhvr>
                                      <p:to>
                                        <p:strVal val="visible"/>
                                      </p:to>
                                    </p:set>
                                    <p:animEffect transition="in" filter="dissolve">
                                      <p:cBhvr>
                                        <p:cTn id="17" dur="500"/>
                                        <p:tgtEl>
                                          <p:spTgt spid="86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79"/>
                                        </p:tgtEl>
                                        <p:attrNameLst>
                                          <p:attrName>style.visibility</p:attrName>
                                        </p:attrNameLst>
                                      </p:cBhvr>
                                      <p:to>
                                        <p:strVal val="visible"/>
                                      </p:to>
                                    </p:set>
                                    <p:animEffect transition="in" filter="wipe(left)">
                                      <p:cBhvr>
                                        <p:cTn id="22" dur="500"/>
                                        <p:tgtEl>
                                          <p:spTgt spid="86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6082"/>
                                        </p:tgtEl>
                                        <p:attrNameLst>
                                          <p:attrName>style.visibility</p:attrName>
                                        </p:attrNameLst>
                                      </p:cBhvr>
                                      <p:to>
                                        <p:strVal val="visible"/>
                                      </p:to>
                                    </p:set>
                                    <p:animEffect transition="in" filter="wipe(up)">
                                      <p:cBhvr>
                                        <p:cTn id="27" dur="500"/>
                                        <p:tgtEl>
                                          <p:spTgt spid="86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083"/>
                                        </p:tgtEl>
                                        <p:attrNameLst>
                                          <p:attrName>style.visibility</p:attrName>
                                        </p:attrNameLst>
                                      </p:cBhvr>
                                      <p:to>
                                        <p:strVal val="visible"/>
                                      </p:to>
                                    </p:set>
                                    <p:animEffect transition="in" filter="dissolve">
                                      <p:cBhvr>
                                        <p:cTn id="32" dur="500"/>
                                        <p:tgtEl>
                                          <p:spTgt spid="860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86080"/>
                                        </p:tgtEl>
                                        <p:attrNameLst>
                                          <p:attrName>style.visibility</p:attrName>
                                        </p:attrNameLst>
                                      </p:cBhvr>
                                      <p:to>
                                        <p:strVal val="visible"/>
                                      </p:to>
                                    </p:set>
                                    <p:animEffect transition="in" filter="wipe(up)">
                                      <p:cBhvr>
                                        <p:cTn id="37" dur="500"/>
                                        <p:tgtEl>
                                          <p:spTgt spid="86080"/>
                                        </p:tgtEl>
                                      </p:cBhvr>
                                    </p:animEffect>
                                  </p:childTnLst>
                                </p:cTn>
                              </p:par>
                            </p:childTnLst>
                          </p:cTn>
                        </p:par>
                        <p:par>
                          <p:cTn id="38" fill="hold" nodeType="afterGroup">
                            <p:stCondLst>
                              <p:cond delay="500"/>
                            </p:stCondLst>
                            <p:childTnLst>
                              <p:par>
                                <p:cTn id="39" presetID="9" presetClass="entr" presetSubtype="0" fill="hold" grpId="0" nodeType="afterEffect">
                                  <p:stCondLst>
                                    <p:cond delay="1000"/>
                                  </p:stCondLst>
                                  <p:childTnLst>
                                    <p:set>
                                      <p:cBhvr>
                                        <p:cTn id="40" dur="1" fill="hold">
                                          <p:stCondLst>
                                            <p:cond delay="0"/>
                                          </p:stCondLst>
                                        </p:cTn>
                                        <p:tgtEl>
                                          <p:spTgt spid="86085"/>
                                        </p:tgtEl>
                                        <p:attrNameLst>
                                          <p:attrName>style.visibility</p:attrName>
                                        </p:attrNameLst>
                                      </p:cBhvr>
                                      <p:to>
                                        <p:strVal val="visible"/>
                                      </p:to>
                                    </p:set>
                                    <p:animEffect transition="in" filter="dissolve">
                                      <p:cBhvr>
                                        <p:cTn id="41" dur="500"/>
                                        <p:tgtEl>
                                          <p:spTgt spid="860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86081"/>
                                        </p:tgtEl>
                                        <p:attrNameLst>
                                          <p:attrName>style.visibility</p:attrName>
                                        </p:attrNameLst>
                                      </p:cBhvr>
                                      <p:to>
                                        <p:strVal val="visible"/>
                                      </p:to>
                                    </p:set>
                                    <p:animEffect transition="in" filter="wipe(right)">
                                      <p:cBhvr>
                                        <p:cTn id="46" dur="500"/>
                                        <p:tgtEl>
                                          <p:spTgt spid="86081"/>
                                        </p:tgtEl>
                                      </p:cBhvr>
                                    </p:animEffect>
                                  </p:childTnLst>
                                </p:cTn>
                              </p:par>
                            </p:childTnLst>
                          </p:cTn>
                        </p:par>
                        <p:par>
                          <p:cTn id="47" fill="hold" nodeType="afterGroup">
                            <p:stCondLst>
                              <p:cond delay="500"/>
                            </p:stCondLst>
                            <p:childTnLst>
                              <p:par>
                                <p:cTn id="48" presetID="9" presetClass="entr" presetSubtype="0" fill="hold" grpId="0" nodeType="afterEffect">
                                  <p:stCondLst>
                                    <p:cond delay="1000"/>
                                  </p:stCondLst>
                                  <p:childTnLst>
                                    <p:set>
                                      <p:cBhvr>
                                        <p:cTn id="49" dur="1" fill="hold">
                                          <p:stCondLst>
                                            <p:cond delay="0"/>
                                          </p:stCondLst>
                                        </p:cTn>
                                        <p:tgtEl>
                                          <p:spTgt spid="86084"/>
                                        </p:tgtEl>
                                        <p:attrNameLst>
                                          <p:attrName>style.visibility</p:attrName>
                                        </p:attrNameLst>
                                      </p:cBhvr>
                                      <p:to>
                                        <p:strVal val="visible"/>
                                      </p:to>
                                    </p:set>
                                    <p:animEffect transition="in" filter="dissolve">
                                      <p:cBhvr>
                                        <p:cTn id="50" dur="500"/>
                                        <p:tgtEl>
                                          <p:spTgt spid="8608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6019"/>
                                        </p:tgtEl>
                                        <p:attrNameLst>
                                          <p:attrName>style.visibility</p:attrName>
                                        </p:attrNameLst>
                                      </p:cBhvr>
                                      <p:to>
                                        <p:strVal val="visible"/>
                                      </p:to>
                                    </p:set>
                                    <p:animEffect transition="in" filter="wipe(left)">
                                      <p:cBhvr>
                                        <p:cTn id="55" dur="500"/>
                                        <p:tgtEl>
                                          <p:spTgt spid="860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6022"/>
                                        </p:tgtEl>
                                        <p:attrNameLst>
                                          <p:attrName>style.visibility</p:attrName>
                                        </p:attrNameLst>
                                      </p:cBhvr>
                                      <p:to>
                                        <p:strVal val="visible"/>
                                      </p:to>
                                    </p:set>
                                    <p:animEffect transition="in" filter="wipe(left)">
                                      <p:cBhvr>
                                        <p:cTn id="60" dur="500"/>
                                        <p:tgtEl>
                                          <p:spTgt spid="860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86020"/>
                                        </p:tgtEl>
                                        <p:attrNameLst>
                                          <p:attrName>style.visibility</p:attrName>
                                        </p:attrNameLst>
                                      </p:cBhvr>
                                      <p:to>
                                        <p:strVal val="visible"/>
                                      </p:to>
                                    </p:set>
                                    <p:animEffect transition="in" filter="wipe(up)">
                                      <p:cBhvr>
                                        <p:cTn id="65" dur="500"/>
                                        <p:tgtEl>
                                          <p:spTgt spid="860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86023"/>
                                        </p:tgtEl>
                                        <p:attrNameLst>
                                          <p:attrName>style.visibility</p:attrName>
                                        </p:attrNameLst>
                                      </p:cBhvr>
                                      <p:to>
                                        <p:strVal val="visible"/>
                                      </p:to>
                                    </p:set>
                                    <p:animEffect transition="in" filter="wipe(up)">
                                      <p:cBhvr>
                                        <p:cTn id="70" dur="500"/>
                                        <p:tgtEl>
                                          <p:spTgt spid="8602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86018"/>
                                        </p:tgtEl>
                                        <p:attrNameLst>
                                          <p:attrName>style.visibility</p:attrName>
                                        </p:attrNameLst>
                                      </p:cBhvr>
                                      <p:to>
                                        <p:strVal val="visible"/>
                                      </p:to>
                                    </p:set>
                                    <p:animEffect transition="in" filter="wipe(up)">
                                      <p:cBhvr>
                                        <p:cTn id="75" dur="500"/>
                                        <p:tgtEl>
                                          <p:spTgt spid="86018"/>
                                        </p:tgtEl>
                                      </p:cBhvr>
                                    </p:animEffect>
                                  </p:childTnLst>
                                </p:cTn>
                              </p:par>
                            </p:childTnLst>
                          </p:cTn>
                        </p:par>
                        <p:par>
                          <p:cTn id="76" fill="hold" nodeType="afterGroup">
                            <p:stCondLst>
                              <p:cond delay="500"/>
                            </p:stCondLst>
                            <p:childTnLst>
                              <p:par>
                                <p:cTn id="77" presetID="22" presetClass="entr" presetSubtype="1" fill="hold" grpId="0" nodeType="afterEffect">
                                  <p:stCondLst>
                                    <p:cond delay="1000"/>
                                  </p:stCondLst>
                                  <p:childTnLst>
                                    <p:set>
                                      <p:cBhvr>
                                        <p:cTn id="78" dur="1" fill="hold">
                                          <p:stCondLst>
                                            <p:cond delay="0"/>
                                          </p:stCondLst>
                                        </p:cTn>
                                        <p:tgtEl>
                                          <p:spTgt spid="86058"/>
                                        </p:tgtEl>
                                        <p:attrNameLst>
                                          <p:attrName>style.visibility</p:attrName>
                                        </p:attrNameLst>
                                      </p:cBhvr>
                                      <p:to>
                                        <p:strVal val="visible"/>
                                      </p:to>
                                    </p:set>
                                    <p:animEffect transition="in" filter="wipe(up)">
                                      <p:cBhvr>
                                        <p:cTn id="79" dur="500"/>
                                        <p:tgtEl>
                                          <p:spTgt spid="8605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86054"/>
                                        </p:tgtEl>
                                        <p:attrNameLst>
                                          <p:attrName>style.visibility</p:attrName>
                                        </p:attrNameLst>
                                      </p:cBhvr>
                                      <p:to>
                                        <p:strVal val="visible"/>
                                      </p:to>
                                    </p:set>
                                    <p:animEffect transition="in" filter="wipe(left)">
                                      <p:cBhvr>
                                        <p:cTn id="84" dur="500"/>
                                        <p:tgtEl>
                                          <p:spTgt spid="8605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86055"/>
                                        </p:tgtEl>
                                        <p:attrNameLst>
                                          <p:attrName>style.visibility</p:attrName>
                                        </p:attrNameLst>
                                      </p:cBhvr>
                                      <p:to>
                                        <p:strVal val="visible"/>
                                      </p:to>
                                    </p:set>
                                    <p:animEffect transition="in" filter="wipe(up)">
                                      <p:cBhvr>
                                        <p:cTn id="89" dur="500"/>
                                        <p:tgtEl>
                                          <p:spTgt spid="86055"/>
                                        </p:tgtEl>
                                      </p:cBhvr>
                                    </p:animEffect>
                                  </p:childTnLst>
                                </p:cTn>
                              </p:par>
                            </p:childTnLst>
                          </p:cTn>
                        </p:par>
                        <p:par>
                          <p:cTn id="90" fill="hold" nodeType="afterGroup">
                            <p:stCondLst>
                              <p:cond delay="500"/>
                            </p:stCondLst>
                            <p:childTnLst>
                              <p:par>
                                <p:cTn id="91" presetID="9" presetClass="entr" presetSubtype="0" fill="hold" grpId="0" nodeType="afterEffect">
                                  <p:stCondLst>
                                    <p:cond delay="1000"/>
                                  </p:stCondLst>
                                  <p:childTnLst>
                                    <p:set>
                                      <p:cBhvr>
                                        <p:cTn id="92" dur="1" fill="hold">
                                          <p:stCondLst>
                                            <p:cond delay="0"/>
                                          </p:stCondLst>
                                        </p:cTn>
                                        <p:tgtEl>
                                          <p:spTgt spid="86059"/>
                                        </p:tgtEl>
                                        <p:attrNameLst>
                                          <p:attrName>style.visibility</p:attrName>
                                        </p:attrNameLst>
                                      </p:cBhvr>
                                      <p:to>
                                        <p:strVal val="visible"/>
                                      </p:to>
                                    </p:set>
                                    <p:animEffect transition="in" filter="dissolve">
                                      <p:cBhvr>
                                        <p:cTn id="93" dur="500"/>
                                        <p:tgtEl>
                                          <p:spTgt spid="8605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86057"/>
                                        </p:tgtEl>
                                        <p:attrNameLst>
                                          <p:attrName>style.visibility</p:attrName>
                                        </p:attrNameLst>
                                      </p:cBhvr>
                                      <p:to>
                                        <p:strVal val="visible"/>
                                      </p:to>
                                    </p:set>
                                    <p:animEffect transition="in" filter="wipe(up)">
                                      <p:cBhvr>
                                        <p:cTn id="98" dur="500"/>
                                        <p:tgtEl>
                                          <p:spTgt spid="86057"/>
                                        </p:tgtEl>
                                      </p:cBhvr>
                                    </p:animEffect>
                                  </p:childTnLst>
                                </p:cTn>
                              </p:par>
                            </p:childTnLst>
                          </p:cTn>
                        </p:par>
                        <p:par>
                          <p:cTn id="99" fill="hold" nodeType="afterGroup">
                            <p:stCondLst>
                              <p:cond delay="500"/>
                            </p:stCondLst>
                            <p:childTnLst>
                              <p:par>
                                <p:cTn id="100" presetID="22" presetClass="entr" presetSubtype="1" fill="hold" grpId="0" nodeType="afterEffect">
                                  <p:stCondLst>
                                    <p:cond delay="1000"/>
                                  </p:stCondLst>
                                  <p:childTnLst>
                                    <p:set>
                                      <p:cBhvr>
                                        <p:cTn id="101" dur="1" fill="hold">
                                          <p:stCondLst>
                                            <p:cond delay="0"/>
                                          </p:stCondLst>
                                        </p:cTn>
                                        <p:tgtEl>
                                          <p:spTgt spid="86021"/>
                                        </p:tgtEl>
                                        <p:attrNameLst>
                                          <p:attrName>style.visibility</p:attrName>
                                        </p:attrNameLst>
                                      </p:cBhvr>
                                      <p:to>
                                        <p:strVal val="visible"/>
                                      </p:to>
                                    </p:set>
                                    <p:animEffect transition="in" filter="wipe(up)">
                                      <p:cBhvr>
                                        <p:cTn id="102" dur="500"/>
                                        <p:tgtEl>
                                          <p:spTgt spid="860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86056"/>
                                        </p:tgtEl>
                                        <p:attrNameLst>
                                          <p:attrName>style.visibility</p:attrName>
                                        </p:attrNameLst>
                                      </p:cBhvr>
                                      <p:to>
                                        <p:strVal val="visible"/>
                                      </p:to>
                                    </p:set>
                                    <p:animEffect transition="in" filter="wipe(right)">
                                      <p:cBhvr>
                                        <p:cTn id="107" dur="500"/>
                                        <p:tgtEl>
                                          <p:spTgt spid="86056"/>
                                        </p:tgtEl>
                                      </p:cBhvr>
                                    </p:animEffect>
                                  </p:childTnLst>
                                </p:cTn>
                              </p:par>
                            </p:childTnLst>
                          </p:cTn>
                        </p:par>
                        <p:par>
                          <p:cTn id="108" fill="hold" nodeType="afterGroup">
                            <p:stCondLst>
                              <p:cond delay="500"/>
                            </p:stCondLst>
                            <p:childTnLst>
                              <p:par>
                                <p:cTn id="109" presetID="22" presetClass="entr" presetSubtype="1" fill="hold" grpId="0" nodeType="afterEffect">
                                  <p:stCondLst>
                                    <p:cond delay="1000"/>
                                  </p:stCondLst>
                                  <p:childTnLst>
                                    <p:set>
                                      <p:cBhvr>
                                        <p:cTn id="110" dur="1" fill="hold">
                                          <p:stCondLst>
                                            <p:cond delay="0"/>
                                          </p:stCondLst>
                                        </p:cTn>
                                        <p:tgtEl>
                                          <p:spTgt spid="86060"/>
                                        </p:tgtEl>
                                        <p:attrNameLst>
                                          <p:attrName>style.visibility</p:attrName>
                                        </p:attrNameLst>
                                      </p:cBhvr>
                                      <p:to>
                                        <p:strVal val="visible"/>
                                      </p:to>
                                    </p:set>
                                    <p:animEffect transition="in" filter="wipe(up)">
                                      <p:cBhvr>
                                        <p:cTn id="111" dur="500"/>
                                        <p:tgtEl>
                                          <p:spTgt spid="8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P spid="86021" grpId="0" autoUpdateAnimBg="0"/>
      <p:bldP spid="86022" grpId="0" autoUpdateAnimBg="0"/>
      <p:bldP spid="86055" grpId="0" animBg="1"/>
      <p:bldP spid="86058" grpId="0" autoUpdateAnimBg="0"/>
      <p:bldP spid="86059" grpId="0" autoUpdateAnimBg="0"/>
      <p:bldP spid="86060" grpId="0" autoUpdateAnimBg="0"/>
      <p:bldP spid="86082" grpId="0" animBg="1"/>
      <p:bldP spid="86083" grpId="0" autoUpdateAnimBg="0"/>
      <p:bldP spid="86084" grpId="0" autoUpdateAnimBg="0"/>
      <p:bldP spid="86085" grpId="0" autoUpdateAnimBg="0"/>
      <p:bldP spid="8608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9D1E81E0-DAE2-4B70-A906-E007EE39A9DA}"/>
              </a:ext>
            </a:extLst>
          </p:cNvPr>
          <p:cNvSpPr txBox="1">
            <a:spLocks noChangeArrowheads="1"/>
          </p:cNvSpPr>
          <p:nvPr/>
        </p:nvSpPr>
        <p:spPr bwMode="auto">
          <a:xfrm>
            <a:off x="838200" y="685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rPr>
              <a:t>2.6.3场效应管放大电路的动态分析</a:t>
            </a:r>
          </a:p>
        </p:txBody>
      </p:sp>
      <p:graphicFrame>
        <p:nvGraphicFramePr>
          <p:cNvPr id="87043" name="Object 3">
            <a:extLst>
              <a:ext uri="{FF2B5EF4-FFF2-40B4-BE49-F238E27FC236}">
                <a16:creationId xmlns:a16="http://schemas.microsoft.com/office/drawing/2014/main" id="{1F6817EE-783D-4D60-822F-D2582D753E85}"/>
              </a:ext>
            </a:extLst>
          </p:cNvPr>
          <p:cNvGraphicFramePr>
            <a:graphicFrameLocks noChangeAspect="1"/>
          </p:cNvGraphicFramePr>
          <p:nvPr/>
        </p:nvGraphicFramePr>
        <p:xfrm>
          <a:off x="2514600" y="2057400"/>
          <a:ext cx="3059113" cy="411163"/>
        </p:xfrm>
        <a:graphic>
          <a:graphicData uri="http://schemas.openxmlformats.org/presentationml/2006/ole">
            <mc:AlternateContent xmlns:mc="http://schemas.openxmlformats.org/markup-compatibility/2006">
              <mc:Choice xmlns:v="urn:schemas-microsoft-com:vml" Requires="v">
                <p:oleObj spid="_x0000_s87053" r:id="rId3" imgW="3019978" imgH="406048" progId="Equation.3">
                  <p:embed/>
                </p:oleObj>
              </mc:Choice>
              <mc:Fallback>
                <p:oleObj r:id="rId3" imgW="3019978" imgH="40604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7400"/>
                        <a:ext cx="305911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4" name="Text Box 4">
            <a:extLst>
              <a:ext uri="{FF2B5EF4-FFF2-40B4-BE49-F238E27FC236}">
                <a16:creationId xmlns:a16="http://schemas.microsoft.com/office/drawing/2014/main" id="{0939AB2A-2301-4484-9C80-606677CA2793}"/>
              </a:ext>
            </a:extLst>
          </p:cNvPr>
          <p:cNvSpPr txBox="1">
            <a:spLocks noChangeArrowheads="1"/>
          </p:cNvSpPr>
          <p:nvPr/>
        </p:nvSpPr>
        <p:spPr bwMode="auto">
          <a:xfrm>
            <a:off x="914400" y="259080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i="1"/>
              <a:t>i</a:t>
            </a:r>
            <a:r>
              <a:rPr lang="en-US" altLang="zh-CN" sz="2600" baseline="-25000"/>
              <a:t>D </a:t>
            </a:r>
            <a:r>
              <a:rPr lang="zh-CN" altLang="en-US" sz="2600"/>
              <a:t>的全微分为</a:t>
            </a:r>
          </a:p>
        </p:txBody>
      </p:sp>
      <p:graphicFrame>
        <p:nvGraphicFramePr>
          <p:cNvPr id="87045" name="Object 5">
            <a:extLst>
              <a:ext uri="{FF2B5EF4-FFF2-40B4-BE49-F238E27FC236}">
                <a16:creationId xmlns:a16="http://schemas.microsoft.com/office/drawing/2014/main" id="{31FFD486-FAEC-42B0-9BF1-1BF38F2B29CB}"/>
              </a:ext>
            </a:extLst>
          </p:cNvPr>
          <p:cNvGraphicFramePr>
            <a:graphicFrameLocks noChangeAspect="1"/>
          </p:cNvGraphicFramePr>
          <p:nvPr/>
        </p:nvGraphicFramePr>
        <p:xfrm>
          <a:off x="2514600" y="3192463"/>
          <a:ext cx="4038600" cy="814387"/>
        </p:xfrm>
        <a:graphic>
          <a:graphicData uri="http://schemas.openxmlformats.org/presentationml/2006/ole">
            <mc:AlternateContent xmlns:mc="http://schemas.openxmlformats.org/markup-compatibility/2006">
              <mc:Choice xmlns:v="urn:schemas-microsoft-com:vml" Requires="v">
                <p:oleObj spid="_x0000_s87054" r:id="rId5" imgW="4521200" imgH="914400" progId="Equation.3">
                  <p:embed/>
                </p:oleObj>
              </mc:Choice>
              <mc:Fallback>
                <p:oleObj r:id="rId5" imgW="45212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92463"/>
                        <a:ext cx="4038600"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6" name="Text Box 6">
            <a:extLst>
              <a:ext uri="{FF2B5EF4-FFF2-40B4-BE49-F238E27FC236}">
                <a16:creationId xmlns:a16="http://schemas.microsoft.com/office/drawing/2014/main" id="{4226E934-3F77-4995-BF20-E30A8A1157BD}"/>
              </a:ext>
            </a:extLst>
          </p:cNvPr>
          <p:cNvSpPr txBox="1">
            <a:spLocks noChangeArrowheads="1"/>
          </p:cNvSpPr>
          <p:nvPr/>
        </p:nvSpPr>
        <p:spPr bwMode="auto">
          <a:xfrm>
            <a:off x="685800" y="3954463"/>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上式中定义：</a:t>
            </a:r>
          </a:p>
        </p:txBody>
      </p:sp>
      <p:graphicFrame>
        <p:nvGraphicFramePr>
          <p:cNvPr id="87047" name="Object 7">
            <a:extLst>
              <a:ext uri="{FF2B5EF4-FFF2-40B4-BE49-F238E27FC236}">
                <a16:creationId xmlns:a16="http://schemas.microsoft.com/office/drawing/2014/main" id="{C49CFC77-D720-4FC3-AA1B-AFDD8CADE77B}"/>
              </a:ext>
            </a:extLst>
          </p:cNvPr>
          <p:cNvGraphicFramePr>
            <a:graphicFrameLocks noChangeAspect="1"/>
          </p:cNvGraphicFramePr>
          <p:nvPr/>
        </p:nvGraphicFramePr>
        <p:xfrm>
          <a:off x="1371600" y="4584700"/>
          <a:ext cx="1600200" cy="817563"/>
        </p:xfrm>
        <a:graphic>
          <a:graphicData uri="http://schemas.openxmlformats.org/presentationml/2006/ole">
            <mc:AlternateContent xmlns:mc="http://schemas.openxmlformats.org/markup-compatibility/2006">
              <mc:Choice xmlns:v="urn:schemas-microsoft-com:vml" Requires="v">
                <p:oleObj spid="_x0000_s87055" r:id="rId7" imgW="1842300" imgH="940208" progId="Equation.3">
                  <p:embed/>
                </p:oleObj>
              </mc:Choice>
              <mc:Fallback>
                <p:oleObj r:id="rId7" imgW="1842300" imgH="94020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584700"/>
                        <a:ext cx="16002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8">
            <a:extLst>
              <a:ext uri="{FF2B5EF4-FFF2-40B4-BE49-F238E27FC236}">
                <a16:creationId xmlns:a16="http://schemas.microsoft.com/office/drawing/2014/main" id="{22CD8834-8E13-411D-B61E-80F4F7012C59}"/>
              </a:ext>
            </a:extLst>
          </p:cNvPr>
          <p:cNvGraphicFramePr>
            <a:graphicFrameLocks noChangeAspect="1"/>
          </p:cNvGraphicFramePr>
          <p:nvPr/>
        </p:nvGraphicFramePr>
        <p:xfrm>
          <a:off x="1296988" y="5383213"/>
          <a:ext cx="1676400" cy="857250"/>
        </p:xfrm>
        <a:graphic>
          <a:graphicData uri="http://schemas.openxmlformats.org/presentationml/2006/ole">
            <mc:AlternateContent xmlns:mc="http://schemas.openxmlformats.org/markup-compatibility/2006">
              <mc:Choice xmlns:v="urn:schemas-microsoft-com:vml" Requires="v">
                <p:oleObj spid="_x0000_s87056" r:id="rId9" imgW="1791478" imgH="914797" progId="Equation.3">
                  <p:embed/>
                </p:oleObj>
              </mc:Choice>
              <mc:Fallback>
                <p:oleObj r:id="rId9" imgW="1791478" imgH="91479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988" y="5383213"/>
                        <a:ext cx="16764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Text Box 9">
            <a:extLst>
              <a:ext uri="{FF2B5EF4-FFF2-40B4-BE49-F238E27FC236}">
                <a16:creationId xmlns:a16="http://schemas.microsoft.com/office/drawing/2014/main" id="{E981ED46-29C3-4E00-9B71-77044EE1F015}"/>
              </a:ext>
            </a:extLst>
          </p:cNvPr>
          <p:cNvSpPr txBox="1">
            <a:spLocks noChangeArrowheads="1"/>
          </p:cNvSpPr>
          <p:nvPr/>
        </p:nvSpPr>
        <p:spPr bwMode="auto">
          <a:xfrm>
            <a:off x="3276600" y="4665663"/>
            <a:ext cx="5867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 场效应管的跨导</a:t>
            </a:r>
            <a:r>
              <a:rPr lang="zh-CN" altLang="en-US" sz="2600">
                <a:latin typeface="宋体" panose="02010600030101010101" pitchFamily="2" charset="-122"/>
              </a:rPr>
              <a:t>(毫</a:t>
            </a:r>
            <a:r>
              <a:rPr lang="zh-CN" altLang="en-US" sz="2600"/>
              <a:t>西门子 </a:t>
            </a:r>
            <a:r>
              <a:rPr lang="en-US" altLang="zh-CN" sz="2600"/>
              <a:t>mS</a:t>
            </a:r>
            <a:r>
              <a:rPr lang="en-US" altLang="zh-CN" sz="2600">
                <a:latin typeface="宋体" panose="02010600030101010101" pitchFamily="2" charset="-122"/>
              </a:rPr>
              <a:t>)。</a:t>
            </a:r>
          </a:p>
        </p:txBody>
      </p:sp>
      <p:sp>
        <p:nvSpPr>
          <p:cNvPr id="87050" name="Text Box 10">
            <a:extLst>
              <a:ext uri="{FF2B5EF4-FFF2-40B4-BE49-F238E27FC236}">
                <a16:creationId xmlns:a16="http://schemas.microsoft.com/office/drawing/2014/main" id="{A6A82289-4E06-4355-BDEC-50944059C022}"/>
              </a:ext>
            </a:extLst>
          </p:cNvPr>
          <p:cNvSpPr txBox="1">
            <a:spLocks noChangeArrowheads="1"/>
          </p:cNvSpPr>
          <p:nvPr/>
        </p:nvSpPr>
        <p:spPr bwMode="auto">
          <a:xfrm>
            <a:off x="3276600" y="5507038"/>
            <a:ext cx="5327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 场效应管漏源之间等效电阻。</a:t>
            </a:r>
          </a:p>
        </p:txBody>
      </p:sp>
      <p:sp>
        <p:nvSpPr>
          <p:cNvPr id="87051" name="Text Box 11">
            <a:extLst>
              <a:ext uri="{FF2B5EF4-FFF2-40B4-BE49-F238E27FC236}">
                <a16:creationId xmlns:a16="http://schemas.microsoft.com/office/drawing/2014/main" id="{823348CB-C05F-403B-8EFF-5524246B966D}"/>
              </a:ext>
            </a:extLst>
          </p:cNvPr>
          <p:cNvSpPr txBox="1">
            <a:spLocks noChangeArrowheads="1"/>
          </p:cNvSpPr>
          <p:nvPr/>
        </p:nvSpPr>
        <p:spPr bwMode="auto">
          <a:xfrm>
            <a:off x="838200" y="12954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一、场效应管的低频小信号等效模型</a:t>
            </a:r>
          </a:p>
        </p:txBody>
      </p:sp>
      <p:sp>
        <p:nvSpPr>
          <p:cNvPr id="87052" name="Rectangle 12">
            <a:extLst>
              <a:ext uri="{FF2B5EF4-FFF2-40B4-BE49-F238E27FC236}">
                <a16:creationId xmlns:a16="http://schemas.microsoft.com/office/drawing/2014/main" id="{5E5B6BAD-B84C-45BD-B6D2-BCD8BB978B85}"/>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dissolve">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wipe(left)">
                                      <p:cBhvr>
                                        <p:cTn id="12" dur="500"/>
                                        <p:tgtEl>
                                          <p:spTgt spid="87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3"/>
                                        </p:tgtEl>
                                        <p:attrNameLst>
                                          <p:attrName>style.visibility</p:attrName>
                                        </p:attrNameLst>
                                      </p:cBhvr>
                                      <p:to>
                                        <p:strVal val="visible"/>
                                      </p:to>
                                    </p:set>
                                    <p:animEffect transition="in" filter="wipe(left)">
                                      <p:cBhvr>
                                        <p:cTn id="17" dur="500"/>
                                        <p:tgtEl>
                                          <p:spTgt spid="87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4"/>
                                        </p:tgtEl>
                                        <p:attrNameLst>
                                          <p:attrName>style.visibility</p:attrName>
                                        </p:attrNameLst>
                                      </p:cBhvr>
                                      <p:to>
                                        <p:strVal val="visible"/>
                                      </p:to>
                                    </p:set>
                                    <p:animEffect transition="in" filter="wipe(left)">
                                      <p:cBhvr>
                                        <p:cTn id="22" dur="500"/>
                                        <p:tgtEl>
                                          <p:spTgt spid="870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45"/>
                                        </p:tgtEl>
                                        <p:attrNameLst>
                                          <p:attrName>style.visibility</p:attrName>
                                        </p:attrNameLst>
                                      </p:cBhvr>
                                      <p:to>
                                        <p:strVal val="visible"/>
                                      </p:to>
                                    </p:set>
                                    <p:animEffect transition="in" filter="wipe(left)">
                                      <p:cBhvr>
                                        <p:cTn id="27" dur="500"/>
                                        <p:tgtEl>
                                          <p:spTgt spid="87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6"/>
                                        </p:tgtEl>
                                        <p:attrNameLst>
                                          <p:attrName>style.visibility</p:attrName>
                                        </p:attrNameLst>
                                      </p:cBhvr>
                                      <p:to>
                                        <p:strVal val="visible"/>
                                      </p:to>
                                    </p:set>
                                    <p:animEffect transition="in" filter="wipe(left)">
                                      <p:cBhvr>
                                        <p:cTn id="32" dur="500"/>
                                        <p:tgtEl>
                                          <p:spTgt spid="870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047"/>
                                        </p:tgtEl>
                                        <p:attrNameLst>
                                          <p:attrName>style.visibility</p:attrName>
                                        </p:attrNameLst>
                                      </p:cBhvr>
                                      <p:to>
                                        <p:strVal val="visible"/>
                                      </p:to>
                                    </p:set>
                                    <p:animEffect transition="in" filter="wipe(left)">
                                      <p:cBhvr>
                                        <p:cTn id="37" dur="500"/>
                                        <p:tgtEl>
                                          <p:spTgt spid="870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7049"/>
                                        </p:tgtEl>
                                        <p:attrNameLst>
                                          <p:attrName>style.visibility</p:attrName>
                                        </p:attrNameLst>
                                      </p:cBhvr>
                                      <p:to>
                                        <p:strVal val="visible"/>
                                      </p:to>
                                    </p:set>
                                    <p:animEffect transition="in" filter="wipe(left)">
                                      <p:cBhvr>
                                        <p:cTn id="42" dur="500"/>
                                        <p:tgtEl>
                                          <p:spTgt spid="870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7048"/>
                                        </p:tgtEl>
                                        <p:attrNameLst>
                                          <p:attrName>style.visibility</p:attrName>
                                        </p:attrNameLst>
                                      </p:cBhvr>
                                      <p:to>
                                        <p:strVal val="visible"/>
                                      </p:to>
                                    </p:set>
                                    <p:animEffect transition="in" filter="wipe(left)">
                                      <p:cBhvr>
                                        <p:cTn id="47" dur="500"/>
                                        <p:tgtEl>
                                          <p:spTgt spid="870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050"/>
                                        </p:tgtEl>
                                        <p:attrNameLst>
                                          <p:attrName>style.visibility</p:attrName>
                                        </p:attrNameLst>
                                      </p:cBhvr>
                                      <p:to>
                                        <p:strVal val="visible"/>
                                      </p:to>
                                    </p:set>
                                    <p:animEffect transition="in" filter="wipe(left)">
                                      <p:cBhvr>
                                        <p:cTn id="52"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4" grpId="0" autoUpdateAnimBg="0"/>
      <p:bldP spid="87046" grpId="0" autoUpdateAnimBg="0"/>
      <p:bldP spid="87049" grpId="0" autoUpdateAnimBg="0"/>
      <p:bldP spid="87050" grpId="0" autoUpdateAnimBg="0"/>
      <p:bldP spid="8705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869D0253-FFCA-4EA3-AA9F-BB9B8FDB66E3}"/>
              </a:ext>
            </a:extLst>
          </p:cNvPr>
          <p:cNvSpPr txBox="1">
            <a:spLocks noChangeArrowheads="1"/>
          </p:cNvSpPr>
          <p:nvPr/>
        </p:nvSpPr>
        <p:spPr bwMode="auto">
          <a:xfrm>
            <a:off x="762000" y="685800"/>
            <a:ext cx="80010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全微分的结果表示为：</a:t>
            </a:r>
          </a:p>
        </p:txBody>
      </p:sp>
      <p:graphicFrame>
        <p:nvGraphicFramePr>
          <p:cNvPr id="88067" name="Object 3">
            <a:extLst>
              <a:ext uri="{FF2B5EF4-FFF2-40B4-BE49-F238E27FC236}">
                <a16:creationId xmlns:a16="http://schemas.microsoft.com/office/drawing/2014/main" id="{BEEEBA94-214D-458A-A233-EC51D7590892}"/>
              </a:ext>
            </a:extLst>
          </p:cNvPr>
          <p:cNvGraphicFramePr>
            <a:graphicFrameLocks noChangeAspect="1"/>
          </p:cNvGraphicFramePr>
          <p:nvPr/>
        </p:nvGraphicFramePr>
        <p:xfrm>
          <a:off x="4752975" y="981075"/>
          <a:ext cx="2438400" cy="714375"/>
        </p:xfrm>
        <a:graphic>
          <a:graphicData uri="http://schemas.openxmlformats.org/presentationml/2006/ole">
            <mc:AlternateContent xmlns:mc="http://schemas.openxmlformats.org/markup-compatibility/2006">
              <mc:Choice xmlns:v="urn:schemas-microsoft-com:vml" Requires="v">
                <p:oleObj spid="_x0000_s88137" r:id="rId4" imgW="2692400" imgH="787400" progId="Equation.3">
                  <p:embed/>
                </p:oleObj>
              </mc:Choice>
              <mc:Fallback>
                <p:oleObj r:id="rId4" imgW="2692400" imgH="787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975" y="981075"/>
                        <a:ext cx="2438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8" name="Text Box 4">
            <a:extLst>
              <a:ext uri="{FF2B5EF4-FFF2-40B4-BE49-F238E27FC236}">
                <a16:creationId xmlns:a16="http://schemas.microsoft.com/office/drawing/2014/main" id="{1EB2FDE0-6946-437C-B7FE-5D51C882D700}"/>
              </a:ext>
            </a:extLst>
          </p:cNvPr>
          <p:cNvSpPr txBox="1">
            <a:spLocks noChangeArrowheads="1"/>
          </p:cNvSpPr>
          <p:nvPr/>
        </p:nvSpPr>
        <p:spPr bwMode="auto">
          <a:xfrm>
            <a:off x="792163" y="1809750"/>
            <a:ext cx="5638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根据上式做等效电路如图所示。</a:t>
            </a:r>
          </a:p>
        </p:txBody>
      </p:sp>
      <p:sp>
        <p:nvSpPr>
          <p:cNvPr id="88069" name="Text Box 5">
            <a:extLst>
              <a:ext uri="{FF2B5EF4-FFF2-40B4-BE49-F238E27FC236}">
                <a16:creationId xmlns:a16="http://schemas.microsoft.com/office/drawing/2014/main" id="{0927D841-AFB5-4482-8B4A-ACFEE376A65F}"/>
              </a:ext>
            </a:extLst>
          </p:cNvPr>
          <p:cNvSpPr txBox="1">
            <a:spLocks noChangeArrowheads="1"/>
          </p:cNvSpPr>
          <p:nvPr/>
        </p:nvSpPr>
        <p:spPr bwMode="auto">
          <a:xfrm>
            <a:off x="1482725" y="6019800"/>
            <a:ext cx="590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CC00CC"/>
                </a:solidFill>
                <a:ea typeface="黑体" panose="02010609060101010101" pitchFamily="49" charset="-122"/>
              </a:rPr>
              <a:t>MOS</a:t>
            </a:r>
            <a:r>
              <a:rPr lang="zh-CN" altLang="en-US">
                <a:solidFill>
                  <a:srgbClr val="CC00CC"/>
                </a:solidFill>
                <a:ea typeface="黑体" panose="02010609060101010101" pitchFamily="49" charset="-122"/>
              </a:rPr>
              <a:t>管的</a:t>
            </a:r>
            <a:r>
              <a:rPr lang="zh-CN" altLang="en-US">
                <a:solidFill>
                  <a:srgbClr val="CC00CC"/>
                </a:solidFill>
              </a:rPr>
              <a:t>低频小信号等效模型</a:t>
            </a:r>
          </a:p>
        </p:txBody>
      </p:sp>
      <p:sp>
        <p:nvSpPr>
          <p:cNvPr id="88070" name="AutoShape 6">
            <a:extLst>
              <a:ext uri="{FF2B5EF4-FFF2-40B4-BE49-F238E27FC236}">
                <a16:creationId xmlns:a16="http://schemas.microsoft.com/office/drawing/2014/main" id="{E1240BAC-EFE0-4D9C-B9D7-5D35479820F9}"/>
              </a:ext>
            </a:extLst>
          </p:cNvPr>
          <p:cNvSpPr>
            <a:spLocks/>
          </p:cNvSpPr>
          <p:nvPr/>
        </p:nvSpPr>
        <p:spPr bwMode="auto">
          <a:xfrm>
            <a:off x="1104900" y="2633663"/>
            <a:ext cx="152400" cy="838200"/>
          </a:xfrm>
          <a:prstGeom prst="leftBrace">
            <a:avLst>
              <a:gd name="adj1" fmla="val 4583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71" name="Text Box 7">
            <a:extLst>
              <a:ext uri="{FF2B5EF4-FFF2-40B4-BE49-F238E27FC236}">
                <a16:creationId xmlns:a16="http://schemas.microsoft.com/office/drawing/2014/main" id="{C2005E3D-87BD-46B6-9DE4-3725AC74BE60}"/>
              </a:ext>
            </a:extLst>
          </p:cNvPr>
          <p:cNvSpPr txBox="1">
            <a:spLocks noChangeArrowheads="1"/>
          </p:cNvSpPr>
          <p:nvPr/>
        </p:nvSpPr>
        <p:spPr bwMode="auto">
          <a:xfrm>
            <a:off x="1333500" y="2457450"/>
            <a:ext cx="655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由于没有栅极电流，所以栅源是悬空的。</a:t>
            </a:r>
          </a:p>
        </p:txBody>
      </p:sp>
      <p:graphicFrame>
        <p:nvGraphicFramePr>
          <p:cNvPr id="88072" name="Object 8">
            <a:extLst>
              <a:ext uri="{FF2B5EF4-FFF2-40B4-BE49-F238E27FC236}">
                <a16:creationId xmlns:a16="http://schemas.microsoft.com/office/drawing/2014/main" id="{A0451B16-9142-4E31-8CFC-09B40E4A43BE}"/>
              </a:ext>
            </a:extLst>
          </p:cNvPr>
          <p:cNvGraphicFramePr>
            <a:graphicFrameLocks noChangeAspect="1"/>
          </p:cNvGraphicFramePr>
          <p:nvPr/>
        </p:nvGraphicFramePr>
        <p:xfrm>
          <a:off x="1447800" y="3167063"/>
          <a:ext cx="3048000" cy="457200"/>
        </p:xfrm>
        <a:graphic>
          <a:graphicData uri="http://schemas.openxmlformats.org/presentationml/2006/ole">
            <mc:AlternateContent xmlns:mc="http://schemas.openxmlformats.org/markup-compatibility/2006">
              <mc:Choice xmlns:v="urn:schemas-microsoft-com:vml" Requires="v">
                <p:oleObj spid="_x0000_s88138" r:id="rId6" imgW="3048000" imgH="457200" progId="Equation.3">
                  <p:embed/>
                </p:oleObj>
              </mc:Choice>
              <mc:Fallback>
                <p:oleObj r:id="rId6" imgW="304800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67063"/>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73" name="Group 9">
            <a:extLst>
              <a:ext uri="{FF2B5EF4-FFF2-40B4-BE49-F238E27FC236}">
                <a16:creationId xmlns:a16="http://schemas.microsoft.com/office/drawing/2014/main" id="{A1718DAE-9B11-4337-9FF0-FB2BCD743EC4}"/>
              </a:ext>
            </a:extLst>
          </p:cNvPr>
          <p:cNvGrpSpPr>
            <a:grpSpLocks/>
          </p:cNvGrpSpPr>
          <p:nvPr/>
        </p:nvGrpSpPr>
        <p:grpSpPr bwMode="auto">
          <a:xfrm>
            <a:off x="4191000" y="3581400"/>
            <a:ext cx="4343400" cy="2622550"/>
            <a:chOff x="0" y="0"/>
            <a:chExt cx="2880" cy="1652"/>
          </a:xfrm>
        </p:grpSpPr>
        <p:grpSp>
          <p:nvGrpSpPr>
            <p:cNvPr id="88096" name="Group 10">
              <a:extLst>
                <a:ext uri="{FF2B5EF4-FFF2-40B4-BE49-F238E27FC236}">
                  <a16:creationId xmlns:a16="http://schemas.microsoft.com/office/drawing/2014/main" id="{1914BCF3-FC8A-45AC-9A50-7BD5F2DECE57}"/>
                </a:ext>
              </a:extLst>
            </p:cNvPr>
            <p:cNvGrpSpPr>
              <a:grpSpLocks/>
            </p:cNvGrpSpPr>
            <p:nvPr/>
          </p:nvGrpSpPr>
          <p:grpSpPr bwMode="auto">
            <a:xfrm>
              <a:off x="0" y="0"/>
              <a:ext cx="2880" cy="1652"/>
              <a:chOff x="0" y="0"/>
              <a:chExt cx="2880" cy="1652"/>
            </a:xfrm>
          </p:grpSpPr>
          <p:grpSp>
            <p:nvGrpSpPr>
              <p:cNvPr id="88105" name="Group 11">
                <a:extLst>
                  <a:ext uri="{FF2B5EF4-FFF2-40B4-BE49-F238E27FC236}">
                    <a16:creationId xmlns:a16="http://schemas.microsoft.com/office/drawing/2014/main" id="{7715385D-F4A6-4992-9FA2-2345EDD6CC6C}"/>
                  </a:ext>
                </a:extLst>
              </p:cNvPr>
              <p:cNvGrpSpPr>
                <a:grpSpLocks/>
              </p:cNvGrpSpPr>
              <p:nvPr/>
            </p:nvGrpSpPr>
            <p:grpSpPr bwMode="auto">
              <a:xfrm>
                <a:off x="0" y="0"/>
                <a:ext cx="2880" cy="1652"/>
                <a:chOff x="0" y="0"/>
                <a:chExt cx="2880" cy="1652"/>
              </a:xfrm>
            </p:grpSpPr>
            <p:sp>
              <p:nvSpPr>
                <p:cNvPr id="88107" name="Line 12">
                  <a:extLst>
                    <a:ext uri="{FF2B5EF4-FFF2-40B4-BE49-F238E27FC236}">
                      <a16:creationId xmlns:a16="http://schemas.microsoft.com/office/drawing/2014/main" id="{FA9B9B3E-35DC-4B60-A3A0-51C7A6DA5470}"/>
                    </a:ext>
                  </a:extLst>
                </p:cNvPr>
                <p:cNvSpPr>
                  <a:spLocks noChangeShapeType="1"/>
                </p:cNvSpPr>
                <p:nvPr/>
              </p:nvSpPr>
              <p:spPr bwMode="auto">
                <a:xfrm>
                  <a:off x="1224" y="404"/>
                  <a:ext cx="11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8" name="Line 13">
                  <a:extLst>
                    <a:ext uri="{FF2B5EF4-FFF2-40B4-BE49-F238E27FC236}">
                      <a16:creationId xmlns:a16="http://schemas.microsoft.com/office/drawing/2014/main" id="{5D3A844D-8662-4173-9D37-92EE3F8E95BE}"/>
                    </a:ext>
                  </a:extLst>
                </p:cNvPr>
                <p:cNvSpPr>
                  <a:spLocks noChangeShapeType="1"/>
                </p:cNvSpPr>
                <p:nvPr/>
              </p:nvSpPr>
              <p:spPr bwMode="auto">
                <a:xfrm>
                  <a:off x="1836" y="404"/>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9" name="Line 14">
                  <a:extLst>
                    <a:ext uri="{FF2B5EF4-FFF2-40B4-BE49-F238E27FC236}">
                      <a16:creationId xmlns:a16="http://schemas.microsoft.com/office/drawing/2014/main" id="{5E5C4CDB-841D-4BB6-809E-D2BF9108D421}"/>
                    </a:ext>
                  </a:extLst>
                </p:cNvPr>
                <p:cNvSpPr>
                  <a:spLocks noChangeShapeType="1"/>
                </p:cNvSpPr>
                <p:nvPr/>
              </p:nvSpPr>
              <p:spPr bwMode="auto">
                <a:xfrm>
                  <a:off x="1212" y="404"/>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0" name="Line 15">
                  <a:extLst>
                    <a:ext uri="{FF2B5EF4-FFF2-40B4-BE49-F238E27FC236}">
                      <a16:creationId xmlns:a16="http://schemas.microsoft.com/office/drawing/2014/main" id="{66CE93F5-C14D-4744-AD91-899506455AF2}"/>
                    </a:ext>
                  </a:extLst>
                </p:cNvPr>
                <p:cNvSpPr>
                  <a:spLocks noChangeShapeType="1"/>
                </p:cNvSpPr>
                <p:nvPr/>
              </p:nvSpPr>
              <p:spPr bwMode="auto">
                <a:xfrm>
                  <a:off x="240" y="1364"/>
                  <a:ext cx="21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1" name="Line 16">
                  <a:extLst>
                    <a:ext uri="{FF2B5EF4-FFF2-40B4-BE49-F238E27FC236}">
                      <a16:creationId xmlns:a16="http://schemas.microsoft.com/office/drawing/2014/main" id="{7EF8C435-FC6D-4515-BADA-28140B4C35EC}"/>
                    </a:ext>
                  </a:extLst>
                </p:cNvPr>
                <p:cNvSpPr>
                  <a:spLocks noChangeShapeType="1"/>
                </p:cNvSpPr>
                <p:nvPr/>
              </p:nvSpPr>
              <p:spPr bwMode="auto">
                <a:xfrm>
                  <a:off x="288" y="404"/>
                  <a:ext cx="5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12" name="Rectangle 17">
                  <a:extLst>
                    <a:ext uri="{FF2B5EF4-FFF2-40B4-BE49-F238E27FC236}">
                      <a16:creationId xmlns:a16="http://schemas.microsoft.com/office/drawing/2014/main" id="{3FBAFCEA-A688-49BD-962F-FBA06B248D39}"/>
                    </a:ext>
                  </a:extLst>
                </p:cNvPr>
                <p:cNvSpPr>
                  <a:spLocks noChangeArrowheads="1"/>
                </p:cNvSpPr>
                <p:nvPr/>
              </p:nvSpPr>
              <p:spPr bwMode="auto">
                <a:xfrm>
                  <a:off x="1788" y="716"/>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8113" name="Group 18">
                  <a:extLst>
                    <a:ext uri="{FF2B5EF4-FFF2-40B4-BE49-F238E27FC236}">
                      <a16:creationId xmlns:a16="http://schemas.microsoft.com/office/drawing/2014/main" id="{B45E62C9-1CFD-4EE1-8A6C-AC3B6D06491D}"/>
                    </a:ext>
                  </a:extLst>
                </p:cNvPr>
                <p:cNvGrpSpPr>
                  <a:grpSpLocks/>
                </p:cNvGrpSpPr>
                <p:nvPr/>
              </p:nvGrpSpPr>
              <p:grpSpPr bwMode="auto">
                <a:xfrm>
                  <a:off x="1056" y="692"/>
                  <a:ext cx="336" cy="336"/>
                  <a:chOff x="0" y="0"/>
                  <a:chExt cx="336" cy="336"/>
                </a:xfrm>
              </p:grpSpPr>
              <p:sp>
                <p:nvSpPr>
                  <p:cNvPr id="88135" name="Oval 19">
                    <a:extLst>
                      <a:ext uri="{FF2B5EF4-FFF2-40B4-BE49-F238E27FC236}">
                        <a16:creationId xmlns:a16="http://schemas.microsoft.com/office/drawing/2014/main" id="{D76CCE25-2DC2-4033-B7BF-CB2E1CE80447}"/>
                      </a:ext>
                    </a:extLst>
                  </p:cNvPr>
                  <p:cNvSpPr>
                    <a:spLocks noChangeArrowheads="1"/>
                  </p:cNvSpPr>
                  <p:nvPr/>
                </p:nvSpPr>
                <p:spPr bwMode="auto">
                  <a:xfrm>
                    <a:off x="0" y="0"/>
                    <a:ext cx="336" cy="336"/>
                  </a:xfrm>
                  <a:prstGeom prst="ellipse">
                    <a:avLst/>
                  </a:prstGeom>
                  <a:solidFill>
                    <a:srgbClr val="FFCCCC"/>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6" name="Line 20">
                    <a:extLst>
                      <a:ext uri="{FF2B5EF4-FFF2-40B4-BE49-F238E27FC236}">
                        <a16:creationId xmlns:a16="http://schemas.microsoft.com/office/drawing/2014/main" id="{6C47E53D-A11C-4845-A67F-22F9B292082F}"/>
                      </a:ext>
                    </a:extLst>
                  </p:cNvPr>
                  <p:cNvSpPr>
                    <a:spLocks noChangeShapeType="1"/>
                  </p:cNvSpPr>
                  <p:nvPr/>
                </p:nvSpPr>
                <p:spPr bwMode="auto">
                  <a:xfrm>
                    <a:off x="168" y="60"/>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114" name="Text Box 21">
                  <a:extLst>
                    <a:ext uri="{FF2B5EF4-FFF2-40B4-BE49-F238E27FC236}">
                      <a16:creationId xmlns:a16="http://schemas.microsoft.com/office/drawing/2014/main" id="{CA7A8046-57B6-425C-A862-EC274E83BD6B}"/>
                    </a:ext>
                  </a:extLst>
                </p:cNvPr>
                <p:cNvSpPr txBox="1">
                  <a:spLocks noChangeArrowheads="1"/>
                </p:cNvSpPr>
                <p:nvPr/>
              </p:nvSpPr>
              <p:spPr bwMode="auto">
                <a:xfrm>
                  <a:off x="768" y="34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2" name="Text Box 22">
                  <a:extLst>
                    <a:ext uri="{FF2B5EF4-FFF2-40B4-BE49-F238E27FC236}">
                      <a16:creationId xmlns:a16="http://schemas.microsoft.com/office/drawing/2014/main" id="{523A4F4F-9179-40E9-A94D-37F3D5F8B50C}"/>
                    </a:ext>
                  </a:extLst>
                </p:cNvPr>
                <p:cNvSpPr txBox="1">
                  <a:spLocks noChangeArrowheads="1"/>
                </p:cNvSpPr>
                <p:nvPr/>
              </p:nvSpPr>
              <p:spPr bwMode="auto">
                <a:xfrm>
                  <a:off x="2268" y="31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88116" name="Text Box 23">
                  <a:extLst>
                    <a:ext uri="{FF2B5EF4-FFF2-40B4-BE49-F238E27FC236}">
                      <a16:creationId xmlns:a16="http://schemas.microsoft.com/office/drawing/2014/main" id="{FEEAEBE5-6C61-4A41-AA4A-83DC8BCE1BBE}"/>
                    </a:ext>
                  </a:extLst>
                </p:cNvPr>
                <p:cNvSpPr txBox="1">
                  <a:spLocks noChangeArrowheads="1"/>
                </p:cNvSpPr>
                <p:nvPr/>
              </p:nvSpPr>
              <p:spPr bwMode="auto">
                <a:xfrm>
                  <a:off x="720" y="116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rPr>
                    <a:t>—</a:t>
                  </a:r>
                </a:p>
              </p:txBody>
            </p:sp>
            <p:sp>
              <p:nvSpPr>
                <p:cNvPr id="88117" name="Text Box 24">
                  <a:extLst>
                    <a:ext uri="{FF2B5EF4-FFF2-40B4-BE49-F238E27FC236}">
                      <a16:creationId xmlns:a16="http://schemas.microsoft.com/office/drawing/2014/main" id="{43128EA4-2F2C-478C-93BB-86B81BAE691A}"/>
                    </a:ext>
                  </a:extLst>
                </p:cNvPr>
                <p:cNvSpPr txBox="1">
                  <a:spLocks noChangeArrowheads="1"/>
                </p:cNvSpPr>
                <p:nvPr/>
              </p:nvSpPr>
              <p:spPr bwMode="auto">
                <a:xfrm>
                  <a:off x="2304" y="112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solidFill>
                        <a:srgbClr val="FF3300"/>
                      </a:solidFill>
                    </a:rPr>
                    <a:t>—</a:t>
                  </a:r>
                </a:p>
              </p:txBody>
            </p:sp>
            <p:graphicFrame>
              <p:nvGraphicFramePr>
                <p:cNvPr id="88118" name="Object 25">
                  <a:extLst>
                    <a:ext uri="{FF2B5EF4-FFF2-40B4-BE49-F238E27FC236}">
                      <a16:creationId xmlns:a16="http://schemas.microsoft.com/office/drawing/2014/main" id="{53358918-C71F-4271-931B-3948BD83844F}"/>
                    </a:ext>
                  </a:extLst>
                </p:cNvPr>
                <p:cNvGraphicFramePr>
                  <a:graphicFrameLocks noChangeAspect="1"/>
                </p:cNvGraphicFramePr>
                <p:nvPr/>
              </p:nvGraphicFramePr>
              <p:xfrm>
                <a:off x="624" y="634"/>
                <a:ext cx="384" cy="405"/>
              </p:xfrm>
              <a:graphic>
                <a:graphicData uri="http://schemas.openxmlformats.org/presentationml/2006/ole">
                  <mc:AlternateContent xmlns:mc="http://schemas.openxmlformats.org/markup-compatibility/2006">
                    <mc:Choice xmlns:v="urn:schemas-microsoft-com:vml" Requires="v">
                      <p:oleObj spid="_x0000_s88139" r:id="rId8" imgW="243306" imgH="256112" progId="Equation.3">
                        <p:embed/>
                      </p:oleObj>
                    </mc:Choice>
                    <mc:Fallback>
                      <p:oleObj r:id="rId8" imgW="243306" imgH="256112"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634"/>
                              <a:ext cx="38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9" name="Object 26">
                  <a:extLst>
                    <a:ext uri="{FF2B5EF4-FFF2-40B4-BE49-F238E27FC236}">
                      <a16:creationId xmlns:a16="http://schemas.microsoft.com/office/drawing/2014/main" id="{49EBC74E-C58A-48FB-AB3C-4470975B9F67}"/>
                    </a:ext>
                  </a:extLst>
                </p:cNvPr>
                <p:cNvGraphicFramePr>
                  <a:graphicFrameLocks noChangeAspect="1"/>
                </p:cNvGraphicFramePr>
                <p:nvPr/>
              </p:nvGraphicFramePr>
              <p:xfrm>
                <a:off x="1239" y="924"/>
                <a:ext cx="574" cy="358"/>
              </p:xfrm>
              <a:graphic>
                <a:graphicData uri="http://schemas.openxmlformats.org/presentationml/2006/ole">
                  <mc:AlternateContent xmlns:mc="http://schemas.openxmlformats.org/markup-compatibility/2006">
                    <mc:Choice xmlns:v="urn:schemas-microsoft-com:vml" Requires="v">
                      <p:oleObj spid="_x0000_s88140" r:id="rId10" imgW="408528" imgH="255330" progId="Equation.3">
                        <p:embed/>
                      </p:oleObj>
                    </mc:Choice>
                    <mc:Fallback>
                      <p:oleObj r:id="rId10" imgW="408528" imgH="25533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9" y="924"/>
                              <a:ext cx="574"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20" name="Object 27">
                  <a:extLst>
                    <a:ext uri="{FF2B5EF4-FFF2-40B4-BE49-F238E27FC236}">
                      <a16:creationId xmlns:a16="http://schemas.microsoft.com/office/drawing/2014/main" id="{79115BE1-3FE1-492D-A0B5-863A85BBB6AE}"/>
                    </a:ext>
                  </a:extLst>
                </p:cNvPr>
                <p:cNvGraphicFramePr>
                  <a:graphicFrameLocks noChangeAspect="1"/>
                </p:cNvGraphicFramePr>
                <p:nvPr/>
              </p:nvGraphicFramePr>
              <p:xfrm>
                <a:off x="2256" y="669"/>
                <a:ext cx="432" cy="433"/>
              </p:xfrm>
              <a:graphic>
                <a:graphicData uri="http://schemas.openxmlformats.org/presentationml/2006/ole">
                  <mc:AlternateContent xmlns:mc="http://schemas.openxmlformats.org/markup-compatibility/2006">
                    <mc:Choice xmlns:v="urn:schemas-microsoft-com:vml" Requires="v">
                      <p:oleObj spid="_x0000_s88141" r:id="rId12" imgW="243413" imgH="243413" progId="Equation.3">
                        <p:embed/>
                      </p:oleObj>
                    </mc:Choice>
                    <mc:Fallback>
                      <p:oleObj r:id="rId12" imgW="243413" imgH="243413"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6" y="669"/>
                              <a:ext cx="43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21" name="Object 28">
                  <a:extLst>
                    <a:ext uri="{FF2B5EF4-FFF2-40B4-BE49-F238E27FC236}">
                      <a16:creationId xmlns:a16="http://schemas.microsoft.com/office/drawing/2014/main" id="{5BAE7131-A090-4059-A353-AD9354A562AE}"/>
                    </a:ext>
                  </a:extLst>
                </p:cNvPr>
                <p:cNvGraphicFramePr>
                  <a:graphicFrameLocks noChangeAspect="1"/>
                </p:cNvGraphicFramePr>
                <p:nvPr/>
              </p:nvGraphicFramePr>
              <p:xfrm>
                <a:off x="2091" y="0"/>
                <a:ext cx="309" cy="404"/>
              </p:xfrm>
              <a:graphic>
                <a:graphicData uri="http://schemas.openxmlformats.org/presentationml/2006/ole">
                  <mc:AlternateContent xmlns:mc="http://schemas.openxmlformats.org/markup-compatibility/2006">
                    <mc:Choice xmlns:v="urn:schemas-microsoft-com:vml" Requires="v">
                      <p:oleObj spid="_x0000_s88142" r:id="rId14" imgW="166473" imgH="217695" progId="Equation.3">
                        <p:embed/>
                      </p:oleObj>
                    </mc:Choice>
                    <mc:Fallback>
                      <p:oleObj r:id="rId14" imgW="166473" imgH="217695"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1" y="0"/>
                              <a:ext cx="30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22" name="Object 29">
                  <a:extLst>
                    <a:ext uri="{FF2B5EF4-FFF2-40B4-BE49-F238E27FC236}">
                      <a16:creationId xmlns:a16="http://schemas.microsoft.com/office/drawing/2014/main" id="{F1876D16-2A39-4C02-9E66-782DF888B9CB}"/>
                    </a:ext>
                  </a:extLst>
                </p:cNvPr>
                <p:cNvGraphicFramePr>
                  <a:graphicFrameLocks noChangeAspect="1"/>
                </p:cNvGraphicFramePr>
                <p:nvPr/>
              </p:nvGraphicFramePr>
              <p:xfrm>
                <a:off x="1860" y="763"/>
                <a:ext cx="425" cy="450"/>
              </p:xfrm>
              <a:graphic>
                <a:graphicData uri="http://schemas.openxmlformats.org/presentationml/2006/ole">
                  <mc:AlternateContent xmlns:mc="http://schemas.openxmlformats.org/markup-compatibility/2006">
                    <mc:Choice xmlns:v="urn:schemas-microsoft-com:vml" Requires="v">
                      <p:oleObj spid="_x0000_s88143" r:id="rId16" imgW="217600" imgH="230400" progId="Equation.3">
                        <p:embed/>
                      </p:oleObj>
                    </mc:Choice>
                    <mc:Fallback>
                      <p:oleObj r:id="rId16" imgW="217600" imgH="230400"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60" y="763"/>
                              <a:ext cx="425"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23" name="Text Box 30">
                  <a:extLst>
                    <a:ext uri="{FF2B5EF4-FFF2-40B4-BE49-F238E27FC236}">
                      <a16:creationId xmlns:a16="http://schemas.microsoft.com/office/drawing/2014/main" id="{42D588B1-1DEB-48E8-8C87-2AC6ED900967}"/>
                    </a:ext>
                  </a:extLst>
                </p:cNvPr>
                <p:cNvSpPr txBox="1">
                  <a:spLocks noChangeArrowheads="1"/>
                </p:cNvSpPr>
                <p:nvPr/>
              </p:nvSpPr>
              <p:spPr bwMode="auto">
                <a:xfrm>
                  <a:off x="0" y="26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88124" name="Text Box 31">
                  <a:extLst>
                    <a:ext uri="{FF2B5EF4-FFF2-40B4-BE49-F238E27FC236}">
                      <a16:creationId xmlns:a16="http://schemas.microsoft.com/office/drawing/2014/main" id="{8F8CAD53-F708-41D6-920B-2EBAADB083BC}"/>
                    </a:ext>
                  </a:extLst>
                </p:cNvPr>
                <p:cNvSpPr txBox="1">
                  <a:spLocks noChangeArrowheads="1"/>
                </p:cNvSpPr>
                <p:nvPr/>
              </p:nvSpPr>
              <p:spPr bwMode="auto">
                <a:xfrm>
                  <a:off x="2400" y="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88125" name="Text Box 32">
                  <a:extLst>
                    <a:ext uri="{FF2B5EF4-FFF2-40B4-BE49-F238E27FC236}">
                      <a16:creationId xmlns:a16="http://schemas.microsoft.com/office/drawing/2014/main" id="{631A2F55-4386-48D4-9144-153E9E56E676}"/>
                    </a:ext>
                  </a:extLst>
                </p:cNvPr>
                <p:cNvSpPr txBox="1">
                  <a:spLocks noChangeArrowheads="1"/>
                </p:cNvSpPr>
                <p:nvPr/>
              </p:nvSpPr>
              <p:spPr bwMode="auto">
                <a:xfrm>
                  <a:off x="1104" y="13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S</a:t>
                  </a:r>
                </a:p>
              </p:txBody>
            </p:sp>
            <p:sp>
              <p:nvSpPr>
                <p:cNvPr id="88126" name="Oval 33">
                  <a:extLst>
                    <a:ext uri="{FF2B5EF4-FFF2-40B4-BE49-F238E27FC236}">
                      <a16:creationId xmlns:a16="http://schemas.microsoft.com/office/drawing/2014/main" id="{DF0DC8F6-8E97-497F-A772-26BDAB89B6F5}"/>
                    </a:ext>
                  </a:extLst>
                </p:cNvPr>
                <p:cNvSpPr>
                  <a:spLocks noChangeArrowheads="1"/>
                </p:cNvSpPr>
                <p:nvPr/>
              </p:nvSpPr>
              <p:spPr bwMode="auto">
                <a:xfrm>
                  <a:off x="1200" y="1340"/>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27" name="Oval 34">
                  <a:extLst>
                    <a:ext uri="{FF2B5EF4-FFF2-40B4-BE49-F238E27FC236}">
                      <a16:creationId xmlns:a16="http://schemas.microsoft.com/office/drawing/2014/main" id="{465F5702-1D26-4BE8-8183-66615C743A1C}"/>
                    </a:ext>
                  </a:extLst>
                </p:cNvPr>
                <p:cNvSpPr>
                  <a:spLocks noChangeArrowheads="1"/>
                </p:cNvSpPr>
                <p:nvPr/>
              </p:nvSpPr>
              <p:spPr bwMode="auto">
                <a:xfrm>
                  <a:off x="1812" y="132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28" name="Oval 35">
                  <a:extLst>
                    <a:ext uri="{FF2B5EF4-FFF2-40B4-BE49-F238E27FC236}">
                      <a16:creationId xmlns:a16="http://schemas.microsoft.com/office/drawing/2014/main" id="{7627BE4B-A111-4421-B210-9D020A4F8312}"/>
                    </a:ext>
                  </a:extLst>
                </p:cNvPr>
                <p:cNvSpPr>
                  <a:spLocks noChangeArrowheads="1"/>
                </p:cNvSpPr>
                <p:nvPr/>
              </p:nvSpPr>
              <p:spPr bwMode="auto">
                <a:xfrm>
                  <a:off x="1812" y="380"/>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29" name="Oval 36">
                  <a:extLst>
                    <a:ext uri="{FF2B5EF4-FFF2-40B4-BE49-F238E27FC236}">
                      <a16:creationId xmlns:a16="http://schemas.microsoft.com/office/drawing/2014/main" id="{8062AECC-3C09-4DF7-B82A-4D44FC04489F}"/>
                    </a:ext>
                  </a:extLst>
                </p:cNvPr>
                <p:cNvSpPr>
                  <a:spLocks noChangeArrowheads="1"/>
                </p:cNvSpPr>
                <p:nvPr/>
              </p:nvSpPr>
              <p:spPr bwMode="auto">
                <a:xfrm>
                  <a:off x="2400" y="132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0" name="Oval 37">
                  <a:extLst>
                    <a:ext uri="{FF2B5EF4-FFF2-40B4-BE49-F238E27FC236}">
                      <a16:creationId xmlns:a16="http://schemas.microsoft.com/office/drawing/2014/main" id="{6A43E163-02B2-446C-8501-4772649C9F43}"/>
                    </a:ext>
                  </a:extLst>
                </p:cNvPr>
                <p:cNvSpPr>
                  <a:spLocks noChangeArrowheads="1"/>
                </p:cNvSpPr>
                <p:nvPr/>
              </p:nvSpPr>
              <p:spPr bwMode="auto">
                <a:xfrm>
                  <a:off x="2364" y="36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1" name="Oval 38">
                  <a:extLst>
                    <a:ext uri="{FF2B5EF4-FFF2-40B4-BE49-F238E27FC236}">
                      <a16:creationId xmlns:a16="http://schemas.microsoft.com/office/drawing/2014/main" id="{7533D6DA-5DBC-4943-9325-5F358355D7D3}"/>
                    </a:ext>
                  </a:extLst>
                </p:cNvPr>
                <p:cNvSpPr>
                  <a:spLocks noChangeArrowheads="1"/>
                </p:cNvSpPr>
                <p:nvPr/>
              </p:nvSpPr>
              <p:spPr bwMode="auto">
                <a:xfrm>
                  <a:off x="864" y="380"/>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2" name="Oval 39">
                  <a:extLst>
                    <a:ext uri="{FF2B5EF4-FFF2-40B4-BE49-F238E27FC236}">
                      <a16:creationId xmlns:a16="http://schemas.microsoft.com/office/drawing/2014/main" id="{285B1B40-39A6-4DAB-9F0F-F436DF2DF8CB}"/>
                    </a:ext>
                  </a:extLst>
                </p:cNvPr>
                <p:cNvSpPr>
                  <a:spLocks noChangeArrowheads="1"/>
                </p:cNvSpPr>
                <p:nvPr/>
              </p:nvSpPr>
              <p:spPr bwMode="auto">
                <a:xfrm>
                  <a:off x="252" y="380"/>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3" name="Oval 40">
                  <a:extLst>
                    <a:ext uri="{FF2B5EF4-FFF2-40B4-BE49-F238E27FC236}">
                      <a16:creationId xmlns:a16="http://schemas.microsoft.com/office/drawing/2014/main" id="{593AA872-E786-4FDC-AA93-F8FC809E4CAC}"/>
                    </a:ext>
                  </a:extLst>
                </p:cNvPr>
                <p:cNvSpPr>
                  <a:spLocks noChangeArrowheads="1"/>
                </p:cNvSpPr>
                <p:nvPr/>
              </p:nvSpPr>
              <p:spPr bwMode="auto">
                <a:xfrm>
                  <a:off x="204" y="132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134" name="Line 41">
                  <a:extLst>
                    <a:ext uri="{FF2B5EF4-FFF2-40B4-BE49-F238E27FC236}">
                      <a16:creationId xmlns:a16="http://schemas.microsoft.com/office/drawing/2014/main" id="{26FC2476-DD88-4426-A62A-6EADDBD8EC35}"/>
                    </a:ext>
                  </a:extLst>
                </p:cNvPr>
                <p:cNvSpPr>
                  <a:spLocks noChangeShapeType="1"/>
                </p:cNvSpPr>
                <p:nvPr/>
              </p:nvSpPr>
              <p:spPr bwMode="auto">
                <a:xfrm flipH="1">
                  <a:off x="1872" y="356"/>
                  <a:ext cx="384"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106" name="Text Box 42">
                <a:extLst>
                  <a:ext uri="{FF2B5EF4-FFF2-40B4-BE49-F238E27FC236}">
                    <a16:creationId xmlns:a16="http://schemas.microsoft.com/office/drawing/2014/main" id="{7C3B7769-CAF5-48A5-ACD0-FEBAE36AA6DD}"/>
                  </a:ext>
                </a:extLst>
              </p:cNvPr>
              <p:cNvSpPr txBox="1">
                <a:spLocks noChangeArrowheads="1"/>
              </p:cNvSpPr>
              <p:nvPr/>
            </p:nvSpPr>
            <p:spPr bwMode="auto">
              <a:xfrm>
                <a:off x="1008" y="624"/>
                <a:ext cx="432" cy="44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600" b="0"/>
              </a:p>
              <a:p>
                <a:pPr eaLnBrk="1" hangingPunct="1">
                  <a:spcBef>
                    <a:spcPct val="50000"/>
                  </a:spcBef>
                </a:pPr>
                <a:endParaRPr lang="zh-CN" altLang="en-US" sz="1600" b="0"/>
              </a:p>
            </p:txBody>
          </p:sp>
        </p:grpSp>
        <p:grpSp>
          <p:nvGrpSpPr>
            <p:cNvPr id="88097" name="Group 43">
              <a:extLst>
                <a:ext uri="{FF2B5EF4-FFF2-40B4-BE49-F238E27FC236}">
                  <a16:creationId xmlns:a16="http://schemas.microsoft.com/office/drawing/2014/main" id="{1B891CDC-2BE3-4715-B966-438AE6B31A53}"/>
                </a:ext>
              </a:extLst>
            </p:cNvPr>
            <p:cNvGrpSpPr>
              <a:grpSpLocks/>
            </p:cNvGrpSpPr>
            <p:nvPr/>
          </p:nvGrpSpPr>
          <p:grpSpPr bwMode="auto">
            <a:xfrm>
              <a:off x="1104" y="576"/>
              <a:ext cx="240" cy="480"/>
              <a:chOff x="0" y="0"/>
              <a:chExt cx="240" cy="480"/>
            </a:xfrm>
          </p:grpSpPr>
          <p:grpSp>
            <p:nvGrpSpPr>
              <p:cNvPr id="88098" name="Group 44">
                <a:extLst>
                  <a:ext uri="{FF2B5EF4-FFF2-40B4-BE49-F238E27FC236}">
                    <a16:creationId xmlns:a16="http://schemas.microsoft.com/office/drawing/2014/main" id="{E07FD92D-CBA2-422B-B290-83167E772D5A}"/>
                  </a:ext>
                </a:extLst>
              </p:cNvPr>
              <p:cNvGrpSpPr>
                <a:grpSpLocks/>
              </p:cNvGrpSpPr>
              <p:nvPr/>
            </p:nvGrpSpPr>
            <p:grpSpPr bwMode="auto">
              <a:xfrm>
                <a:off x="0" y="48"/>
                <a:ext cx="192" cy="432"/>
                <a:chOff x="0" y="0"/>
                <a:chExt cx="192" cy="336"/>
              </a:xfrm>
            </p:grpSpPr>
            <p:sp>
              <p:nvSpPr>
                <p:cNvPr id="88100" name="Line 45">
                  <a:extLst>
                    <a:ext uri="{FF2B5EF4-FFF2-40B4-BE49-F238E27FC236}">
                      <a16:creationId xmlns:a16="http://schemas.microsoft.com/office/drawing/2014/main" id="{1E967EEA-3F56-40DB-8862-DA9421C0671D}"/>
                    </a:ext>
                  </a:extLst>
                </p:cNvPr>
                <p:cNvSpPr>
                  <a:spLocks noChangeShapeType="1"/>
                </p:cNvSpPr>
                <p:nvPr/>
              </p:nvSpPr>
              <p:spPr bwMode="auto">
                <a:xfrm flipH="1">
                  <a:off x="0"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1" name="Line 46">
                  <a:extLst>
                    <a:ext uri="{FF2B5EF4-FFF2-40B4-BE49-F238E27FC236}">
                      <a16:creationId xmlns:a16="http://schemas.microsoft.com/office/drawing/2014/main" id="{94BCF212-5194-437F-95A6-9542F0FBA0A3}"/>
                    </a:ext>
                  </a:extLst>
                </p:cNvPr>
                <p:cNvSpPr>
                  <a:spLocks noChangeShapeType="1"/>
                </p:cNvSpPr>
                <p:nvPr/>
              </p:nvSpPr>
              <p:spPr bwMode="auto">
                <a:xfrm>
                  <a:off x="96"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2" name="Line 47">
                  <a:extLst>
                    <a:ext uri="{FF2B5EF4-FFF2-40B4-BE49-F238E27FC236}">
                      <a16:creationId xmlns:a16="http://schemas.microsoft.com/office/drawing/2014/main" id="{78F0855D-F2F7-4635-9B0C-C6747FD76F9C}"/>
                    </a:ext>
                  </a:extLst>
                </p:cNvPr>
                <p:cNvSpPr>
                  <a:spLocks noChangeShapeType="1"/>
                </p:cNvSpPr>
                <p:nvPr/>
              </p:nvSpPr>
              <p:spPr bwMode="auto">
                <a:xfrm>
                  <a:off x="0"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3" name="Line 48">
                  <a:extLst>
                    <a:ext uri="{FF2B5EF4-FFF2-40B4-BE49-F238E27FC236}">
                      <a16:creationId xmlns:a16="http://schemas.microsoft.com/office/drawing/2014/main" id="{4EEB0AF7-476C-4A77-B553-314518873A6B}"/>
                    </a:ext>
                  </a:extLst>
                </p:cNvPr>
                <p:cNvSpPr>
                  <a:spLocks noChangeShapeType="1"/>
                </p:cNvSpPr>
                <p:nvPr/>
              </p:nvSpPr>
              <p:spPr bwMode="auto">
                <a:xfrm flipH="1">
                  <a:off x="96"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4" name="Line 49">
                  <a:extLst>
                    <a:ext uri="{FF2B5EF4-FFF2-40B4-BE49-F238E27FC236}">
                      <a16:creationId xmlns:a16="http://schemas.microsoft.com/office/drawing/2014/main" id="{E0A64578-AE57-490E-9A75-58D4232AA804}"/>
                    </a:ext>
                  </a:extLst>
                </p:cNvPr>
                <p:cNvSpPr>
                  <a:spLocks noChangeShapeType="1"/>
                </p:cNvSpPr>
                <p:nvPr/>
              </p:nvSpPr>
              <p:spPr bwMode="auto">
                <a:xfrm>
                  <a:off x="0" y="19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099" name="Line 50">
                <a:extLst>
                  <a:ext uri="{FF2B5EF4-FFF2-40B4-BE49-F238E27FC236}">
                    <a16:creationId xmlns:a16="http://schemas.microsoft.com/office/drawing/2014/main" id="{DCFCA6C8-A209-4F64-B761-55E3267A0CF5}"/>
                  </a:ext>
                </a:extLst>
              </p:cNvPr>
              <p:cNvSpPr>
                <a:spLocks noChangeShapeType="1"/>
              </p:cNvSpPr>
              <p:nvPr/>
            </p:nvSpPr>
            <p:spPr bwMode="auto">
              <a:xfrm>
                <a:off x="240" y="0"/>
                <a:ext cx="0" cy="43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8115" name="Group 51">
            <a:extLst>
              <a:ext uri="{FF2B5EF4-FFF2-40B4-BE49-F238E27FC236}">
                <a16:creationId xmlns:a16="http://schemas.microsoft.com/office/drawing/2014/main" id="{1D39508E-F0B8-4AA7-8276-449E85C39E93}"/>
              </a:ext>
            </a:extLst>
          </p:cNvPr>
          <p:cNvGrpSpPr>
            <a:grpSpLocks/>
          </p:cNvGrpSpPr>
          <p:nvPr/>
        </p:nvGrpSpPr>
        <p:grpSpPr bwMode="auto">
          <a:xfrm>
            <a:off x="990600" y="3810000"/>
            <a:ext cx="2614613" cy="2362200"/>
            <a:chOff x="0" y="0"/>
            <a:chExt cx="1647" cy="1488"/>
          </a:xfrm>
        </p:grpSpPr>
        <p:sp>
          <p:nvSpPr>
            <p:cNvPr id="88076" name="Line 52">
              <a:extLst>
                <a:ext uri="{FF2B5EF4-FFF2-40B4-BE49-F238E27FC236}">
                  <a16:creationId xmlns:a16="http://schemas.microsoft.com/office/drawing/2014/main" id="{9F90D791-CE5E-4E8C-9922-E3A9D4D18945}"/>
                </a:ext>
              </a:extLst>
            </p:cNvPr>
            <p:cNvSpPr>
              <a:spLocks noChangeShapeType="1"/>
            </p:cNvSpPr>
            <p:nvPr/>
          </p:nvSpPr>
          <p:spPr bwMode="auto">
            <a:xfrm>
              <a:off x="768" y="480"/>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88077" name="Group 53">
              <a:extLst>
                <a:ext uri="{FF2B5EF4-FFF2-40B4-BE49-F238E27FC236}">
                  <a16:creationId xmlns:a16="http://schemas.microsoft.com/office/drawing/2014/main" id="{75970D9E-AC5F-4820-8EBF-3E8EF40B88E2}"/>
                </a:ext>
              </a:extLst>
            </p:cNvPr>
            <p:cNvGrpSpPr>
              <a:grpSpLocks/>
            </p:cNvGrpSpPr>
            <p:nvPr/>
          </p:nvGrpSpPr>
          <p:grpSpPr bwMode="auto">
            <a:xfrm>
              <a:off x="0" y="0"/>
              <a:ext cx="1647" cy="1488"/>
              <a:chOff x="0" y="0"/>
              <a:chExt cx="1647" cy="1488"/>
            </a:xfrm>
          </p:grpSpPr>
          <p:sp>
            <p:nvSpPr>
              <p:cNvPr id="88078" name="Line 54">
                <a:extLst>
                  <a:ext uri="{FF2B5EF4-FFF2-40B4-BE49-F238E27FC236}">
                    <a16:creationId xmlns:a16="http://schemas.microsoft.com/office/drawing/2014/main" id="{10F27329-11DC-4579-AAB9-BA487A4C40CE}"/>
                  </a:ext>
                </a:extLst>
              </p:cNvPr>
              <p:cNvSpPr>
                <a:spLocks noChangeShapeType="1"/>
              </p:cNvSpPr>
              <p:nvPr/>
            </p:nvSpPr>
            <p:spPr bwMode="auto">
              <a:xfrm>
                <a:off x="672" y="52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9" name="Line 55">
                <a:extLst>
                  <a:ext uri="{FF2B5EF4-FFF2-40B4-BE49-F238E27FC236}">
                    <a16:creationId xmlns:a16="http://schemas.microsoft.com/office/drawing/2014/main" id="{3DBFEA8B-C3D5-47A8-B1F7-DF6E9AE4F4D7}"/>
                  </a:ext>
                </a:extLst>
              </p:cNvPr>
              <p:cNvSpPr>
                <a:spLocks noChangeShapeType="1"/>
              </p:cNvSpPr>
              <p:nvPr/>
            </p:nvSpPr>
            <p:spPr bwMode="auto">
              <a:xfrm>
                <a:off x="768" y="624"/>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0" name="Line 56">
                <a:extLst>
                  <a:ext uri="{FF2B5EF4-FFF2-40B4-BE49-F238E27FC236}">
                    <a16:creationId xmlns:a16="http://schemas.microsoft.com/office/drawing/2014/main" id="{63A73E81-C773-4881-91E8-CF9DA6DAA6E6}"/>
                  </a:ext>
                </a:extLst>
              </p:cNvPr>
              <p:cNvSpPr>
                <a:spLocks noChangeShapeType="1"/>
              </p:cNvSpPr>
              <p:nvPr/>
            </p:nvSpPr>
            <p:spPr bwMode="auto">
              <a:xfrm>
                <a:off x="768" y="768"/>
                <a:ext cx="0"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1" name="Line 57">
                <a:extLst>
                  <a:ext uri="{FF2B5EF4-FFF2-40B4-BE49-F238E27FC236}">
                    <a16:creationId xmlns:a16="http://schemas.microsoft.com/office/drawing/2014/main" id="{F60DF65E-A9FC-498A-867D-B8EFF254C3A1}"/>
                  </a:ext>
                </a:extLst>
              </p:cNvPr>
              <p:cNvSpPr>
                <a:spLocks noChangeShapeType="1"/>
              </p:cNvSpPr>
              <p:nvPr/>
            </p:nvSpPr>
            <p:spPr bwMode="auto">
              <a:xfrm>
                <a:off x="768" y="528"/>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2" name="Line 58">
                <a:extLst>
                  <a:ext uri="{FF2B5EF4-FFF2-40B4-BE49-F238E27FC236}">
                    <a16:creationId xmlns:a16="http://schemas.microsoft.com/office/drawing/2014/main" id="{20E96F31-4535-4C70-AC59-417E49C0ADB0}"/>
                  </a:ext>
                </a:extLst>
              </p:cNvPr>
              <p:cNvSpPr>
                <a:spLocks noChangeShapeType="1"/>
              </p:cNvSpPr>
              <p:nvPr/>
            </p:nvSpPr>
            <p:spPr bwMode="auto">
              <a:xfrm>
                <a:off x="768" y="672"/>
                <a:ext cx="96" cy="0"/>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3" name="Line 59">
                <a:extLst>
                  <a:ext uri="{FF2B5EF4-FFF2-40B4-BE49-F238E27FC236}">
                    <a16:creationId xmlns:a16="http://schemas.microsoft.com/office/drawing/2014/main" id="{AC8782EC-D1AF-4D0A-850B-087D7172023C}"/>
                  </a:ext>
                </a:extLst>
              </p:cNvPr>
              <p:cNvSpPr>
                <a:spLocks noChangeShapeType="1"/>
              </p:cNvSpPr>
              <p:nvPr/>
            </p:nvSpPr>
            <p:spPr bwMode="auto">
              <a:xfrm>
                <a:off x="768" y="816"/>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4" name="Line 60">
                <a:extLst>
                  <a:ext uri="{FF2B5EF4-FFF2-40B4-BE49-F238E27FC236}">
                    <a16:creationId xmlns:a16="http://schemas.microsoft.com/office/drawing/2014/main" id="{FC3199E1-4DBB-4C60-B705-A98306576A8A}"/>
                  </a:ext>
                </a:extLst>
              </p:cNvPr>
              <p:cNvSpPr>
                <a:spLocks noChangeShapeType="1"/>
              </p:cNvSpPr>
              <p:nvPr/>
            </p:nvSpPr>
            <p:spPr bwMode="auto">
              <a:xfrm flipV="1">
                <a:off x="864" y="28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5" name="Line 61">
                <a:extLst>
                  <a:ext uri="{FF2B5EF4-FFF2-40B4-BE49-F238E27FC236}">
                    <a16:creationId xmlns:a16="http://schemas.microsoft.com/office/drawing/2014/main" id="{161D096A-FF34-4DCB-82EC-EF476FEE1540}"/>
                  </a:ext>
                </a:extLst>
              </p:cNvPr>
              <p:cNvSpPr>
                <a:spLocks noChangeShapeType="1"/>
              </p:cNvSpPr>
              <p:nvPr/>
            </p:nvSpPr>
            <p:spPr bwMode="auto">
              <a:xfrm>
                <a:off x="96" y="81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6" name="Oval 62">
                <a:extLst>
                  <a:ext uri="{FF2B5EF4-FFF2-40B4-BE49-F238E27FC236}">
                    <a16:creationId xmlns:a16="http://schemas.microsoft.com/office/drawing/2014/main" id="{B9D2C380-7DFF-407C-8C8E-95990AAEA8BF}"/>
                  </a:ext>
                </a:extLst>
              </p:cNvPr>
              <p:cNvSpPr>
                <a:spLocks noChangeArrowheads="1"/>
              </p:cNvSpPr>
              <p:nvPr/>
            </p:nvSpPr>
            <p:spPr bwMode="auto">
              <a:xfrm>
                <a:off x="48" y="816"/>
                <a:ext cx="48" cy="4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87" name="Line 63">
                <a:extLst>
                  <a:ext uri="{FF2B5EF4-FFF2-40B4-BE49-F238E27FC236}">
                    <a16:creationId xmlns:a16="http://schemas.microsoft.com/office/drawing/2014/main" id="{8524669C-D629-48DA-A7D7-A075FE1FCFAD}"/>
                  </a:ext>
                </a:extLst>
              </p:cNvPr>
              <p:cNvSpPr>
                <a:spLocks noChangeShapeType="1"/>
              </p:cNvSpPr>
              <p:nvPr/>
            </p:nvSpPr>
            <p:spPr bwMode="auto">
              <a:xfrm flipV="1">
                <a:off x="864" y="67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8" name="Oval 64">
                <a:extLst>
                  <a:ext uri="{FF2B5EF4-FFF2-40B4-BE49-F238E27FC236}">
                    <a16:creationId xmlns:a16="http://schemas.microsoft.com/office/drawing/2014/main" id="{4E303520-76B4-428F-8A20-210F0A5EF51C}"/>
                  </a:ext>
                </a:extLst>
              </p:cNvPr>
              <p:cNvSpPr>
                <a:spLocks noChangeArrowheads="1"/>
              </p:cNvSpPr>
              <p:nvPr/>
            </p:nvSpPr>
            <p:spPr bwMode="auto">
              <a:xfrm>
                <a:off x="1488" y="1152"/>
                <a:ext cx="48" cy="4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89" name="Oval 65">
                <a:extLst>
                  <a:ext uri="{FF2B5EF4-FFF2-40B4-BE49-F238E27FC236}">
                    <a16:creationId xmlns:a16="http://schemas.microsoft.com/office/drawing/2014/main" id="{E2D3D5B5-9F1F-41C8-A058-E303950F3418}"/>
                  </a:ext>
                </a:extLst>
              </p:cNvPr>
              <p:cNvSpPr>
                <a:spLocks noChangeArrowheads="1"/>
              </p:cNvSpPr>
              <p:nvPr/>
            </p:nvSpPr>
            <p:spPr bwMode="auto">
              <a:xfrm>
                <a:off x="1440" y="288"/>
                <a:ext cx="48" cy="4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90" name="Rectangle 66">
                <a:extLst>
                  <a:ext uri="{FF2B5EF4-FFF2-40B4-BE49-F238E27FC236}">
                    <a16:creationId xmlns:a16="http://schemas.microsoft.com/office/drawing/2014/main" id="{90958BAD-F14E-4C00-A228-547AAFB6B8A8}"/>
                  </a:ext>
                </a:extLst>
              </p:cNvPr>
              <p:cNvSpPr>
                <a:spLocks noChangeArrowheads="1"/>
              </p:cNvSpPr>
              <p:nvPr/>
            </p:nvSpPr>
            <p:spPr bwMode="auto">
              <a:xfrm>
                <a:off x="912" y="1200"/>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66"/>
                    </a:solidFill>
                  </a:rPr>
                  <a:t>s</a:t>
                </a:r>
              </a:p>
            </p:txBody>
          </p:sp>
          <p:sp>
            <p:nvSpPr>
              <p:cNvPr id="88091" name="Rectangle 67">
                <a:extLst>
                  <a:ext uri="{FF2B5EF4-FFF2-40B4-BE49-F238E27FC236}">
                    <a16:creationId xmlns:a16="http://schemas.microsoft.com/office/drawing/2014/main" id="{27702747-B126-4A25-B484-9B24CD3934C9}"/>
                  </a:ext>
                </a:extLst>
              </p:cNvPr>
              <p:cNvSpPr>
                <a:spLocks noChangeArrowheads="1"/>
              </p:cNvSpPr>
              <p:nvPr/>
            </p:nvSpPr>
            <p:spPr bwMode="auto">
              <a:xfrm>
                <a:off x="0" y="5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66"/>
                    </a:solidFill>
                  </a:rPr>
                  <a:t>g</a:t>
                </a:r>
              </a:p>
            </p:txBody>
          </p:sp>
          <p:sp>
            <p:nvSpPr>
              <p:cNvPr id="88092" name="Rectangle 68">
                <a:extLst>
                  <a:ext uri="{FF2B5EF4-FFF2-40B4-BE49-F238E27FC236}">
                    <a16:creationId xmlns:a16="http://schemas.microsoft.com/office/drawing/2014/main" id="{E7D74C15-733C-4A05-95BF-C9F80B23382F}"/>
                  </a:ext>
                </a:extLst>
              </p:cNvPr>
              <p:cNvSpPr>
                <a:spLocks noChangeArrowheads="1"/>
              </p:cNvSpPr>
              <p:nvPr/>
            </p:nvSpPr>
            <p:spPr bwMode="auto">
              <a:xfrm>
                <a:off x="1392" y="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66"/>
                    </a:solidFill>
                  </a:rPr>
                  <a:t>d</a:t>
                </a:r>
              </a:p>
            </p:txBody>
          </p:sp>
          <p:sp>
            <p:nvSpPr>
              <p:cNvPr id="88093" name="Line 69">
                <a:extLst>
                  <a:ext uri="{FF2B5EF4-FFF2-40B4-BE49-F238E27FC236}">
                    <a16:creationId xmlns:a16="http://schemas.microsoft.com/office/drawing/2014/main" id="{8DCFCA11-7EB9-48E3-9A2B-81A3723D3B3A}"/>
                  </a:ext>
                </a:extLst>
              </p:cNvPr>
              <p:cNvSpPr>
                <a:spLocks noChangeShapeType="1"/>
              </p:cNvSpPr>
              <p:nvPr/>
            </p:nvSpPr>
            <p:spPr bwMode="auto">
              <a:xfrm>
                <a:off x="864" y="28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4" name="Line 70">
                <a:extLst>
                  <a:ext uri="{FF2B5EF4-FFF2-40B4-BE49-F238E27FC236}">
                    <a16:creationId xmlns:a16="http://schemas.microsoft.com/office/drawing/2014/main" id="{5CDBBED9-759E-47CC-86E9-A1FF8ADEA61B}"/>
                  </a:ext>
                </a:extLst>
              </p:cNvPr>
              <p:cNvSpPr>
                <a:spLocks noChangeShapeType="1"/>
              </p:cNvSpPr>
              <p:nvPr/>
            </p:nvSpPr>
            <p:spPr bwMode="auto">
              <a:xfrm>
                <a:off x="48" y="12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95" name="Oval 71">
                <a:extLst>
                  <a:ext uri="{FF2B5EF4-FFF2-40B4-BE49-F238E27FC236}">
                    <a16:creationId xmlns:a16="http://schemas.microsoft.com/office/drawing/2014/main" id="{653A0883-48B0-416B-AFD2-1CF22F55E390}"/>
                  </a:ext>
                </a:extLst>
              </p:cNvPr>
              <p:cNvSpPr>
                <a:spLocks noChangeArrowheads="1"/>
              </p:cNvSpPr>
              <p:nvPr/>
            </p:nvSpPr>
            <p:spPr bwMode="auto">
              <a:xfrm>
                <a:off x="0" y="1200"/>
                <a:ext cx="48" cy="4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88075" name="Rectangle 72">
            <a:extLst>
              <a:ext uri="{FF2B5EF4-FFF2-40B4-BE49-F238E27FC236}">
                <a16:creationId xmlns:a16="http://schemas.microsoft.com/office/drawing/2014/main" id="{AFFA782B-D3F1-48BA-A387-13303E7F14E0}"/>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8067"/>
                                        </p:tgtEl>
                                        <p:attrNameLst>
                                          <p:attrName>style.visibility</p:attrName>
                                        </p:attrNameLst>
                                      </p:cBhvr>
                                      <p:to>
                                        <p:strVal val="visible"/>
                                      </p:to>
                                    </p:set>
                                    <p:animEffect transition="in" filter="wipe(left)">
                                      <p:cBhvr>
                                        <p:cTn id="11" dur="500"/>
                                        <p:tgtEl>
                                          <p:spTgt spid="880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8068"/>
                                        </p:tgtEl>
                                        <p:attrNameLst>
                                          <p:attrName>style.visibility</p:attrName>
                                        </p:attrNameLst>
                                      </p:cBhvr>
                                      <p:to>
                                        <p:strVal val="visible"/>
                                      </p:to>
                                    </p:set>
                                    <p:animEffect transition="in" filter="wipe(left)">
                                      <p:cBhvr>
                                        <p:cTn id="16" dur="500"/>
                                        <p:tgtEl>
                                          <p:spTgt spid="88068"/>
                                        </p:tgtEl>
                                      </p:cBhvr>
                                    </p:animEffect>
                                  </p:childTnLst>
                                </p:cTn>
                              </p:par>
                            </p:childTnLst>
                          </p:cTn>
                        </p:par>
                        <p:par>
                          <p:cTn id="17" fill="hold" nodeType="afterGroup">
                            <p:stCondLst>
                              <p:cond delay="500"/>
                            </p:stCondLst>
                            <p:childTnLst>
                              <p:par>
                                <p:cTn id="18" presetID="9" presetClass="entr" presetSubtype="0" fill="hold" grpId="0" nodeType="afterEffect">
                                  <p:stCondLst>
                                    <p:cond delay="1000"/>
                                  </p:stCondLst>
                                  <p:childTnLst>
                                    <p:set>
                                      <p:cBhvr>
                                        <p:cTn id="19" dur="1" fill="hold">
                                          <p:stCondLst>
                                            <p:cond delay="0"/>
                                          </p:stCondLst>
                                        </p:cTn>
                                        <p:tgtEl>
                                          <p:spTgt spid="88069"/>
                                        </p:tgtEl>
                                        <p:attrNameLst>
                                          <p:attrName>style.visibility</p:attrName>
                                        </p:attrNameLst>
                                      </p:cBhvr>
                                      <p:to>
                                        <p:strVal val="visible"/>
                                      </p:to>
                                    </p:set>
                                    <p:animEffect transition="in" filter="dissolve">
                                      <p:cBhvr>
                                        <p:cTn id="20" dur="500"/>
                                        <p:tgtEl>
                                          <p:spTgt spid="880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88115"/>
                                        </p:tgtEl>
                                        <p:attrNameLst>
                                          <p:attrName>style.visibility</p:attrName>
                                        </p:attrNameLst>
                                      </p:cBhvr>
                                      <p:to>
                                        <p:strVal val="visible"/>
                                      </p:to>
                                    </p:set>
                                    <p:animEffect transition="in" filter="box(out)">
                                      <p:cBhvr>
                                        <p:cTn id="25" dur="500"/>
                                        <p:tgtEl>
                                          <p:spTgt spid="88115"/>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88073"/>
                                        </p:tgtEl>
                                        <p:attrNameLst>
                                          <p:attrName>style.visibility</p:attrName>
                                        </p:attrNameLst>
                                      </p:cBhvr>
                                      <p:to>
                                        <p:strVal val="visible"/>
                                      </p:to>
                                    </p:set>
                                    <p:animEffect transition="in" filter="box(out)">
                                      <p:cBhvr>
                                        <p:cTn id="30" dur="500"/>
                                        <p:tgtEl>
                                          <p:spTgt spid="88073"/>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nodeType="afterGroup">
                            <p:stCondLst>
                              <p:cond delay="500"/>
                            </p:stCondLst>
                            <p:childTnLst>
                              <p:par>
                                <p:cTn id="32" presetID="9" presetClass="entr" presetSubtype="0" fill="hold" grpId="0" nodeType="afterEffect">
                                  <p:stCondLst>
                                    <p:cond delay="1000"/>
                                  </p:stCondLst>
                                  <p:childTnLst>
                                    <p:set>
                                      <p:cBhvr>
                                        <p:cTn id="33" dur="1" fill="hold">
                                          <p:stCondLst>
                                            <p:cond delay="0"/>
                                          </p:stCondLst>
                                        </p:cTn>
                                        <p:tgtEl>
                                          <p:spTgt spid="88070"/>
                                        </p:tgtEl>
                                        <p:attrNameLst>
                                          <p:attrName>style.visibility</p:attrName>
                                        </p:attrNameLst>
                                      </p:cBhvr>
                                      <p:to>
                                        <p:strVal val="visible"/>
                                      </p:to>
                                    </p:set>
                                    <p:animEffect transition="in" filter="dissolve">
                                      <p:cBhvr>
                                        <p:cTn id="34" dur="500"/>
                                        <p:tgtEl>
                                          <p:spTgt spid="88070"/>
                                        </p:tgtEl>
                                      </p:cBhvr>
                                    </p:animEffect>
                                  </p:childTnLst>
                                </p:cTn>
                              </p:par>
                            </p:childTnLst>
                          </p:cTn>
                        </p:par>
                        <p:par>
                          <p:cTn id="35" fill="hold" nodeType="afterGroup">
                            <p:stCondLst>
                              <p:cond delay="2000"/>
                            </p:stCondLst>
                            <p:childTnLst>
                              <p:par>
                                <p:cTn id="36" presetID="22" presetClass="entr" presetSubtype="8" fill="hold" grpId="0" nodeType="afterEffect">
                                  <p:stCondLst>
                                    <p:cond delay="1000"/>
                                  </p:stCondLst>
                                  <p:childTnLst>
                                    <p:set>
                                      <p:cBhvr>
                                        <p:cTn id="37" dur="1" fill="hold">
                                          <p:stCondLst>
                                            <p:cond delay="0"/>
                                          </p:stCondLst>
                                        </p:cTn>
                                        <p:tgtEl>
                                          <p:spTgt spid="88071"/>
                                        </p:tgtEl>
                                        <p:attrNameLst>
                                          <p:attrName>style.visibility</p:attrName>
                                        </p:attrNameLst>
                                      </p:cBhvr>
                                      <p:to>
                                        <p:strVal val="visible"/>
                                      </p:to>
                                    </p:set>
                                    <p:animEffect transition="in" filter="wipe(left)">
                                      <p:cBhvr>
                                        <p:cTn id="38" dur="500"/>
                                        <p:tgtEl>
                                          <p:spTgt spid="88071"/>
                                        </p:tgtEl>
                                      </p:cBhvr>
                                    </p:animEffect>
                                  </p:childTnLst>
                                </p:cTn>
                              </p:par>
                            </p:childTnLst>
                          </p:cTn>
                        </p:par>
                        <p:par>
                          <p:cTn id="39" fill="hold" nodeType="afterGroup">
                            <p:stCondLst>
                              <p:cond delay="3500"/>
                            </p:stCondLst>
                            <p:childTnLst>
                              <p:par>
                                <p:cTn id="40" presetID="5" presetClass="entr" presetSubtype="10" fill="hold" nodeType="afterEffect">
                                  <p:stCondLst>
                                    <p:cond delay="1000"/>
                                  </p:stCondLst>
                                  <p:childTnLst>
                                    <p:set>
                                      <p:cBhvr>
                                        <p:cTn id="41" dur="1" fill="hold">
                                          <p:stCondLst>
                                            <p:cond delay="0"/>
                                          </p:stCondLst>
                                        </p:cTn>
                                        <p:tgtEl>
                                          <p:spTgt spid="88072"/>
                                        </p:tgtEl>
                                        <p:attrNameLst>
                                          <p:attrName>style.visibility</p:attrName>
                                        </p:attrNameLst>
                                      </p:cBhvr>
                                      <p:to>
                                        <p:strVal val="visible"/>
                                      </p:to>
                                    </p:set>
                                    <p:animEffect transition="in" filter="checkerboard(across)">
                                      <p:cBhvr>
                                        <p:cTn id="42"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8" grpId="0" autoUpdateAnimBg="0"/>
      <p:bldP spid="88069" grpId="0" autoUpdateAnimBg="0"/>
      <p:bldP spid="88070" grpId="0" animBg="1"/>
      <p:bldP spid="8807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42B4F368-5733-4A46-97BD-20F3227CAD59}"/>
              </a:ext>
            </a:extLst>
          </p:cNvPr>
          <p:cNvSpPr txBox="1">
            <a:spLocks noChangeArrowheads="1"/>
          </p:cNvSpPr>
          <p:nvPr/>
        </p:nvSpPr>
        <p:spPr bwMode="auto">
          <a:xfrm>
            <a:off x="1130300" y="896938"/>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solidFill>
                  <a:srgbClr val="0000FF"/>
                </a:solidFill>
              </a:rPr>
              <a:t>微变参数</a:t>
            </a:r>
            <a:r>
              <a:rPr lang="zh-CN" altLang="en-US" sz="2600" i="1">
                <a:solidFill>
                  <a:srgbClr val="0000FF"/>
                </a:solidFill>
              </a:rPr>
              <a:t>  </a:t>
            </a:r>
            <a:r>
              <a:rPr lang="en-US" altLang="zh-CN" sz="2600" i="1">
                <a:solidFill>
                  <a:srgbClr val="0000FF"/>
                </a:solidFill>
              </a:rPr>
              <a:t>g</a:t>
            </a:r>
            <a:r>
              <a:rPr lang="en-US" altLang="zh-CN" sz="2600" baseline="-25000">
                <a:solidFill>
                  <a:srgbClr val="0000FF"/>
                </a:solidFill>
              </a:rPr>
              <a:t>m</a:t>
            </a:r>
            <a:r>
              <a:rPr lang="en-US" altLang="zh-CN" sz="2600">
                <a:solidFill>
                  <a:srgbClr val="0000FF"/>
                </a:solidFill>
              </a:rPr>
              <a:t> </a:t>
            </a:r>
            <a:r>
              <a:rPr lang="zh-CN" altLang="en-US" sz="2600">
                <a:solidFill>
                  <a:srgbClr val="0000FF"/>
                </a:solidFill>
              </a:rPr>
              <a:t>和 </a:t>
            </a:r>
            <a:r>
              <a:rPr lang="en-US" altLang="zh-CN" sz="2600" i="1">
                <a:solidFill>
                  <a:srgbClr val="0000FF"/>
                </a:solidFill>
              </a:rPr>
              <a:t>r</a:t>
            </a:r>
            <a:r>
              <a:rPr lang="en-US" altLang="zh-CN" sz="2600" baseline="-25000">
                <a:solidFill>
                  <a:srgbClr val="0000FF"/>
                </a:solidFill>
              </a:rPr>
              <a:t>DS</a:t>
            </a:r>
          </a:p>
        </p:txBody>
      </p:sp>
      <p:sp>
        <p:nvSpPr>
          <p:cNvPr id="89091" name="Text Box 3">
            <a:extLst>
              <a:ext uri="{FF2B5EF4-FFF2-40B4-BE49-F238E27FC236}">
                <a16:creationId xmlns:a16="http://schemas.microsoft.com/office/drawing/2014/main" id="{48CF8A83-5B61-417C-93DB-EAAE3126739B}"/>
              </a:ext>
            </a:extLst>
          </p:cNvPr>
          <p:cNvSpPr txBox="1">
            <a:spLocks noChangeArrowheads="1"/>
          </p:cNvSpPr>
          <p:nvPr/>
        </p:nvSpPr>
        <p:spPr bwMode="auto">
          <a:xfrm>
            <a:off x="393700" y="1506538"/>
            <a:ext cx="7994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        </a:t>
            </a:r>
            <a:r>
              <a:rPr lang="zh-CN" altLang="en-US" sz="2600">
                <a:latin typeface="宋体" panose="02010600030101010101" pitchFamily="2" charset="-122"/>
              </a:rPr>
              <a:t>(</a:t>
            </a:r>
            <a:r>
              <a:rPr lang="zh-CN" altLang="en-US" sz="2600"/>
              <a:t>1</a:t>
            </a:r>
            <a:r>
              <a:rPr lang="zh-CN" altLang="en-US" sz="2600">
                <a:latin typeface="宋体" panose="02010600030101010101" pitchFamily="2" charset="-122"/>
              </a:rPr>
              <a:t>)</a:t>
            </a:r>
            <a:r>
              <a:rPr lang="zh-CN" altLang="en-US" sz="2600"/>
              <a:t> 根据定义通过在特性曲线上作图方法中求得。</a:t>
            </a:r>
          </a:p>
        </p:txBody>
      </p:sp>
      <p:sp>
        <p:nvSpPr>
          <p:cNvPr id="89092" name="Text Box 4">
            <a:extLst>
              <a:ext uri="{FF2B5EF4-FFF2-40B4-BE49-F238E27FC236}">
                <a16:creationId xmlns:a16="http://schemas.microsoft.com/office/drawing/2014/main" id="{8D5D1F34-8E58-41A2-A150-4C46F2FB8727}"/>
              </a:ext>
            </a:extLst>
          </p:cNvPr>
          <p:cNvSpPr txBox="1">
            <a:spLocks noChangeArrowheads="1"/>
          </p:cNvSpPr>
          <p:nvPr/>
        </p:nvSpPr>
        <p:spPr bwMode="auto">
          <a:xfrm>
            <a:off x="1054100" y="2101850"/>
            <a:ext cx="46704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latin typeface="宋体" panose="02010600030101010101" pitchFamily="2" charset="-122"/>
              </a:rPr>
              <a:t>(</a:t>
            </a:r>
            <a:r>
              <a:rPr lang="zh-CN" altLang="en-US" sz="2600"/>
              <a:t>2</a:t>
            </a:r>
            <a:r>
              <a:rPr lang="zh-CN" altLang="en-US" sz="2600">
                <a:latin typeface="宋体" panose="02010600030101010101" pitchFamily="2" charset="-122"/>
              </a:rPr>
              <a:t>)</a:t>
            </a:r>
            <a:r>
              <a:rPr lang="zh-CN" altLang="en-US" sz="2600"/>
              <a:t> 用求导的方法计算</a:t>
            </a:r>
            <a:r>
              <a:rPr lang="zh-CN" altLang="en-US" sz="2600" i="1"/>
              <a:t> </a:t>
            </a:r>
            <a:r>
              <a:rPr lang="en-US" altLang="zh-CN" sz="2600" i="1"/>
              <a:t>g</a:t>
            </a:r>
            <a:r>
              <a:rPr lang="en-US" altLang="zh-CN" sz="2600" baseline="-25000"/>
              <a:t>m</a:t>
            </a:r>
          </a:p>
        </p:txBody>
      </p:sp>
      <p:graphicFrame>
        <p:nvGraphicFramePr>
          <p:cNvPr id="89093" name="Object 5">
            <a:extLst>
              <a:ext uri="{FF2B5EF4-FFF2-40B4-BE49-F238E27FC236}">
                <a16:creationId xmlns:a16="http://schemas.microsoft.com/office/drawing/2014/main" id="{669CBB1F-2831-4B12-AAC4-0DFE03C45060}"/>
              </a:ext>
            </a:extLst>
          </p:cNvPr>
          <p:cNvGraphicFramePr>
            <a:graphicFrameLocks noChangeAspect="1"/>
          </p:cNvGraphicFramePr>
          <p:nvPr/>
        </p:nvGraphicFramePr>
        <p:xfrm>
          <a:off x="1676400" y="2667000"/>
          <a:ext cx="5791200" cy="949325"/>
        </p:xfrm>
        <a:graphic>
          <a:graphicData uri="http://schemas.openxmlformats.org/presentationml/2006/ole">
            <mc:AlternateContent xmlns:mc="http://schemas.openxmlformats.org/markup-compatibility/2006">
              <mc:Choice xmlns:v="urn:schemas-microsoft-com:vml" Requires="v">
                <p:oleObj spid="_x0000_s89098" r:id="rId3" imgW="2324100" imgH="381000" progId="Equation.3">
                  <p:embed/>
                </p:oleObj>
              </mc:Choice>
              <mc:Fallback>
                <p:oleObj r:id="rId3" imgW="2324100" imgH="38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667000"/>
                        <a:ext cx="57912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4" name="Text Box 6">
            <a:extLst>
              <a:ext uri="{FF2B5EF4-FFF2-40B4-BE49-F238E27FC236}">
                <a16:creationId xmlns:a16="http://schemas.microsoft.com/office/drawing/2014/main" id="{07A21301-C7A1-42CE-B087-7272E6B6C6FC}"/>
              </a:ext>
            </a:extLst>
          </p:cNvPr>
          <p:cNvSpPr txBox="1">
            <a:spLocks noChangeArrowheads="1"/>
          </p:cNvSpPr>
          <p:nvPr/>
        </p:nvSpPr>
        <p:spPr bwMode="auto">
          <a:xfrm>
            <a:off x="1143000" y="3657600"/>
            <a:ext cx="616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在 </a:t>
            </a:r>
            <a:r>
              <a:rPr lang="en-US" altLang="zh-CN" sz="2600" i="1"/>
              <a:t>Q</a:t>
            </a:r>
            <a:r>
              <a:rPr lang="en-US" altLang="zh-CN" sz="2600"/>
              <a:t> </a:t>
            </a:r>
            <a:r>
              <a:rPr lang="zh-CN" altLang="en-US" sz="2600"/>
              <a:t>点附近，可用 </a:t>
            </a:r>
            <a:r>
              <a:rPr lang="en-US" altLang="zh-CN" sz="2600" i="1"/>
              <a:t>I</a:t>
            </a:r>
            <a:r>
              <a:rPr lang="en-US" altLang="zh-CN" sz="2600" baseline="-25000"/>
              <a:t>DQ</a:t>
            </a:r>
            <a:r>
              <a:rPr lang="en-US" altLang="zh-CN" sz="2600"/>
              <a:t> </a:t>
            </a:r>
            <a:r>
              <a:rPr lang="zh-CN" altLang="en-US" sz="2600"/>
              <a:t>表示上式中 </a:t>
            </a:r>
            <a:r>
              <a:rPr lang="en-US" altLang="zh-CN" sz="2600" i="1"/>
              <a:t>i</a:t>
            </a:r>
            <a:r>
              <a:rPr lang="en-US" altLang="zh-CN" sz="2600" baseline="-25000"/>
              <a:t>D，</a:t>
            </a:r>
            <a:r>
              <a:rPr lang="zh-CN" altLang="en-US" sz="2600"/>
              <a:t>则</a:t>
            </a:r>
          </a:p>
        </p:txBody>
      </p:sp>
      <p:graphicFrame>
        <p:nvGraphicFramePr>
          <p:cNvPr id="89095" name="Object 7">
            <a:extLst>
              <a:ext uri="{FF2B5EF4-FFF2-40B4-BE49-F238E27FC236}">
                <a16:creationId xmlns:a16="http://schemas.microsoft.com/office/drawing/2014/main" id="{A510DB00-EA31-489D-AB14-F661435028FC}"/>
              </a:ext>
            </a:extLst>
          </p:cNvPr>
          <p:cNvGraphicFramePr>
            <a:graphicFrameLocks noChangeAspect="1"/>
          </p:cNvGraphicFramePr>
          <p:nvPr/>
        </p:nvGraphicFramePr>
        <p:xfrm>
          <a:off x="3206750" y="4205288"/>
          <a:ext cx="2813050" cy="1016000"/>
        </p:xfrm>
        <a:graphic>
          <a:graphicData uri="http://schemas.openxmlformats.org/presentationml/2006/ole">
            <mc:AlternateContent xmlns:mc="http://schemas.openxmlformats.org/markup-compatibility/2006">
              <mc:Choice xmlns:v="urn:schemas-microsoft-com:vml" Requires="v">
                <p:oleObj spid="_x0000_s89099" r:id="rId5" imgW="1056852" imgH="381995" progId="Equation.3">
                  <p:embed/>
                </p:oleObj>
              </mc:Choice>
              <mc:Fallback>
                <p:oleObj r:id="rId5" imgW="1056852" imgH="3819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750" y="4205288"/>
                        <a:ext cx="28130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6" name="Text Box 8">
            <a:extLst>
              <a:ext uri="{FF2B5EF4-FFF2-40B4-BE49-F238E27FC236}">
                <a16:creationId xmlns:a16="http://schemas.microsoft.com/office/drawing/2014/main" id="{73A91BF0-1D68-4ACA-B099-DDD51D4287D3}"/>
              </a:ext>
            </a:extLst>
          </p:cNvPr>
          <p:cNvSpPr txBox="1">
            <a:spLocks noChangeArrowheads="1"/>
          </p:cNvSpPr>
          <p:nvPr/>
        </p:nvSpPr>
        <p:spPr bwMode="auto">
          <a:xfrm>
            <a:off x="107950" y="5127625"/>
            <a:ext cx="903605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　　一般 </a:t>
            </a:r>
            <a:r>
              <a:rPr lang="en-US" altLang="zh-CN" sz="2600" i="1"/>
              <a:t>g</a:t>
            </a:r>
            <a:r>
              <a:rPr lang="en-US" altLang="zh-CN" sz="2600" baseline="-25000"/>
              <a:t>m </a:t>
            </a:r>
            <a:r>
              <a:rPr lang="zh-CN" altLang="en-US" sz="2600"/>
              <a:t>约为 0.1 至 20 </a:t>
            </a:r>
            <a:r>
              <a:rPr lang="en-US" altLang="zh-CN" sz="2600"/>
              <a:t>mS。 </a:t>
            </a:r>
            <a:r>
              <a:rPr lang="en-US" altLang="zh-CN" sz="2600" i="1"/>
              <a:t>r</a:t>
            </a:r>
            <a:r>
              <a:rPr lang="en-US" altLang="zh-CN" sz="2600" baseline="-25000"/>
              <a:t>DS </a:t>
            </a:r>
            <a:r>
              <a:rPr lang="zh-CN" altLang="en-US" sz="2600"/>
              <a:t>为几百千欧的数量级。　　当 </a:t>
            </a:r>
            <a:r>
              <a:rPr lang="en-US" altLang="zh-CN" sz="2600" i="1"/>
              <a:t>R</a:t>
            </a:r>
            <a:r>
              <a:rPr lang="en-US" altLang="zh-CN" sz="2600" baseline="-25000"/>
              <a:t>D </a:t>
            </a:r>
            <a:r>
              <a:rPr lang="zh-CN" altLang="en-US" sz="2600"/>
              <a:t>比 </a:t>
            </a:r>
            <a:r>
              <a:rPr lang="en-US" altLang="zh-CN" sz="2600" i="1"/>
              <a:t>r</a:t>
            </a:r>
            <a:r>
              <a:rPr lang="en-US" altLang="zh-CN" sz="2600" baseline="-25000"/>
              <a:t>DS</a:t>
            </a:r>
            <a:r>
              <a:rPr lang="en-US" altLang="zh-CN" sz="2600"/>
              <a:t> </a:t>
            </a:r>
            <a:r>
              <a:rPr lang="zh-CN" altLang="en-US" sz="2600"/>
              <a:t>小得多时，可认为等效电路的 </a:t>
            </a:r>
            <a:r>
              <a:rPr lang="en-US" altLang="zh-CN" sz="2600" i="1"/>
              <a:t>r</a:t>
            </a:r>
            <a:r>
              <a:rPr lang="en-US" altLang="zh-CN" sz="2600" baseline="-25000"/>
              <a:t>DS</a:t>
            </a:r>
            <a:r>
              <a:rPr lang="en-US" altLang="zh-CN" sz="2600"/>
              <a:t> </a:t>
            </a:r>
            <a:r>
              <a:rPr lang="zh-CN" altLang="en-US" sz="2600"/>
              <a:t>开路。</a:t>
            </a:r>
          </a:p>
        </p:txBody>
      </p:sp>
      <p:sp>
        <p:nvSpPr>
          <p:cNvPr id="89097" name="Rectangle 9">
            <a:extLst>
              <a:ext uri="{FF2B5EF4-FFF2-40B4-BE49-F238E27FC236}">
                <a16:creationId xmlns:a16="http://schemas.microsoft.com/office/drawing/2014/main" id="{B6966E11-87B0-44FB-8BCC-205318A2856F}"/>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wipe(left)">
                                      <p:cBhvr>
                                        <p:cTn id="7" dur="500"/>
                                        <p:tgtEl>
                                          <p:spTgt spid="89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wipe(left)">
                                      <p:cBhvr>
                                        <p:cTn id="12" dur="500"/>
                                        <p:tgtEl>
                                          <p:spTgt spid="89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left)">
                                      <p:cBhvr>
                                        <p:cTn id="17" dur="500"/>
                                        <p:tgtEl>
                                          <p:spTgt spid="89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wipe(left)">
                                      <p:cBhvr>
                                        <p:cTn id="22" dur="500"/>
                                        <p:tgtEl>
                                          <p:spTgt spid="890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5"/>
                                        </p:tgtEl>
                                        <p:attrNameLst>
                                          <p:attrName>style.visibility</p:attrName>
                                        </p:attrNameLst>
                                      </p:cBhvr>
                                      <p:to>
                                        <p:strVal val="visible"/>
                                      </p:to>
                                    </p:set>
                                    <p:animEffect transition="in" filter="wipe(left)">
                                      <p:cBhvr>
                                        <p:cTn id="27" dur="500"/>
                                        <p:tgtEl>
                                          <p:spTgt spid="890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096"/>
                                        </p:tgtEl>
                                        <p:attrNameLst>
                                          <p:attrName>style.visibility</p:attrName>
                                        </p:attrNameLst>
                                      </p:cBhvr>
                                      <p:to>
                                        <p:strVal val="visible"/>
                                      </p:to>
                                    </p:set>
                                    <p:animEffect transition="in" filter="dissolve">
                                      <p:cBhvr>
                                        <p:cTn id="32"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092" grpId="0" autoUpdateAnimBg="0"/>
      <p:bldP spid="89094" grpId="0" autoUpdateAnimBg="0"/>
      <p:bldP spid="8909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54EEAF6E-7AB2-4F5E-AB3D-6116705E6380}"/>
              </a:ext>
            </a:extLst>
          </p:cNvPr>
          <p:cNvSpPr txBox="1">
            <a:spLocks noChangeArrowheads="1"/>
          </p:cNvSpPr>
          <p:nvPr/>
        </p:nvSpPr>
        <p:spPr bwMode="auto">
          <a:xfrm>
            <a:off x="381000" y="7620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993300"/>
                </a:solidFill>
              </a:rPr>
              <a:t>二、基本 共源放大电路的动态分析</a:t>
            </a:r>
          </a:p>
        </p:txBody>
      </p:sp>
      <p:grpSp>
        <p:nvGrpSpPr>
          <p:cNvPr id="90115" name="Group 3">
            <a:extLst>
              <a:ext uri="{FF2B5EF4-FFF2-40B4-BE49-F238E27FC236}">
                <a16:creationId xmlns:a16="http://schemas.microsoft.com/office/drawing/2014/main" id="{9667B8D3-DE6D-4B9C-A778-B55CD23BC9A5}"/>
              </a:ext>
            </a:extLst>
          </p:cNvPr>
          <p:cNvGrpSpPr>
            <a:grpSpLocks/>
          </p:cNvGrpSpPr>
          <p:nvPr/>
        </p:nvGrpSpPr>
        <p:grpSpPr bwMode="auto">
          <a:xfrm>
            <a:off x="4284663" y="808038"/>
            <a:ext cx="4705350" cy="2620962"/>
            <a:chOff x="0" y="0"/>
            <a:chExt cx="2964" cy="1651"/>
          </a:xfrm>
        </p:grpSpPr>
        <p:sp>
          <p:nvSpPr>
            <p:cNvPr id="2" name="Line 4">
              <a:extLst>
                <a:ext uri="{FF2B5EF4-FFF2-40B4-BE49-F238E27FC236}">
                  <a16:creationId xmlns:a16="http://schemas.microsoft.com/office/drawing/2014/main" id="{A33291D9-6433-4098-90A1-E4ED0A8287F6}"/>
                </a:ext>
              </a:extLst>
            </p:cNvPr>
            <p:cNvSpPr>
              <a:spLocks noChangeShapeType="1"/>
            </p:cNvSpPr>
            <p:nvPr/>
          </p:nvSpPr>
          <p:spPr bwMode="auto">
            <a:xfrm>
              <a:off x="2471" y="809"/>
              <a:ext cx="0" cy="7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5">
              <a:extLst>
                <a:ext uri="{FF2B5EF4-FFF2-40B4-BE49-F238E27FC236}">
                  <a16:creationId xmlns:a16="http://schemas.microsoft.com/office/drawing/2014/main" id="{DF1E5041-CFC0-4A0B-BE67-8E82F8CC5D9D}"/>
                </a:ext>
              </a:extLst>
            </p:cNvPr>
            <p:cNvSpPr>
              <a:spLocks noChangeShapeType="1"/>
            </p:cNvSpPr>
            <p:nvPr/>
          </p:nvSpPr>
          <p:spPr bwMode="auto">
            <a:xfrm>
              <a:off x="1524" y="876"/>
              <a:ext cx="1" cy="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Line 6">
              <a:extLst>
                <a:ext uri="{FF2B5EF4-FFF2-40B4-BE49-F238E27FC236}">
                  <a16:creationId xmlns:a16="http://schemas.microsoft.com/office/drawing/2014/main" id="{87BEED23-057C-487D-BDC2-00208EE935F7}"/>
                </a:ext>
              </a:extLst>
            </p:cNvPr>
            <p:cNvSpPr>
              <a:spLocks noChangeShapeType="1"/>
            </p:cNvSpPr>
            <p:nvPr/>
          </p:nvSpPr>
          <p:spPr bwMode="auto">
            <a:xfrm>
              <a:off x="1440" y="1651"/>
              <a:ext cx="1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79" name="Line 7">
              <a:extLst>
                <a:ext uri="{FF2B5EF4-FFF2-40B4-BE49-F238E27FC236}">
                  <a16:creationId xmlns:a16="http://schemas.microsoft.com/office/drawing/2014/main" id="{C1BD9353-9E06-40C7-BF49-1D94685255A2}"/>
                </a:ext>
              </a:extLst>
            </p:cNvPr>
            <p:cNvSpPr>
              <a:spLocks noChangeShapeType="1"/>
            </p:cNvSpPr>
            <p:nvPr/>
          </p:nvSpPr>
          <p:spPr bwMode="auto">
            <a:xfrm>
              <a:off x="1523" y="2"/>
              <a:ext cx="956"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80" name="Line 8">
              <a:extLst>
                <a:ext uri="{FF2B5EF4-FFF2-40B4-BE49-F238E27FC236}">
                  <a16:creationId xmlns:a16="http://schemas.microsoft.com/office/drawing/2014/main" id="{2DE87070-9194-4D00-81C6-15AEEE8654D8}"/>
                </a:ext>
              </a:extLst>
            </p:cNvPr>
            <p:cNvSpPr>
              <a:spLocks noChangeShapeType="1"/>
            </p:cNvSpPr>
            <p:nvPr/>
          </p:nvSpPr>
          <p:spPr bwMode="auto">
            <a:xfrm>
              <a:off x="1529" y="5"/>
              <a:ext cx="1" cy="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81" name="Line 9">
              <a:extLst>
                <a:ext uri="{FF2B5EF4-FFF2-40B4-BE49-F238E27FC236}">
                  <a16:creationId xmlns:a16="http://schemas.microsoft.com/office/drawing/2014/main" id="{BDA51334-4724-41A9-9C90-A68405579454}"/>
                </a:ext>
              </a:extLst>
            </p:cNvPr>
            <p:cNvSpPr>
              <a:spLocks noChangeShapeType="1"/>
            </p:cNvSpPr>
            <p:nvPr/>
          </p:nvSpPr>
          <p:spPr bwMode="auto">
            <a:xfrm>
              <a:off x="1411" y="680"/>
              <a:ext cx="0" cy="1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0">
              <a:extLst>
                <a:ext uri="{FF2B5EF4-FFF2-40B4-BE49-F238E27FC236}">
                  <a16:creationId xmlns:a16="http://schemas.microsoft.com/office/drawing/2014/main" id="{3829A8C6-C5AD-4E87-A28D-A700A6741B79}"/>
                </a:ext>
              </a:extLst>
            </p:cNvPr>
            <p:cNvSpPr>
              <a:spLocks noChangeShapeType="1"/>
            </p:cNvSpPr>
            <p:nvPr/>
          </p:nvSpPr>
          <p:spPr bwMode="auto">
            <a:xfrm flipH="1">
              <a:off x="448" y="828"/>
              <a:ext cx="87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83" name="Line 11">
              <a:extLst>
                <a:ext uri="{FF2B5EF4-FFF2-40B4-BE49-F238E27FC236}">
                  <a16:creationId xmlns:a16="http://schemas.microsoft.com/office/drawing/2014/main" id="{933473C0-4466-43C1-BE85-89B2F693790A}"/>
                </a:ext>
              </a:extLst>
            </p:cNvPr>
            <p:cNvSpPr>
              <a:spLocks noChangeShapeType="1"/>
            </p:cNvSpPr>
            <p:nvPr/>
          </p:nvSpPr>
          <p:spPr bwMode="auto">
            <a:xfrm>
              <a:off x="439" y="1531"/>
              <a:ext cx="205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84" name="Line 12">
              <a:extLst>
                <a:ext uri="{FF2B5EF4-FFF2-40B4-BE49-F238E27FC236}">
                  <a16:creationId xmlns:a16="http://schemas.microsoft.com/office/drawing/2014/main" id="{96493703-22C9-413B-A2F6-7B2ECC74E5E4}"/>
                </a:ext>
              </a:extLst>
            </p:cNvPr>
            <p:cNvSpPr>
              <a:spLocks noChangeShapeType="1"/>
            </p:cNvSpPr>
            <p:nvPr/>
          </p:nvSpPr>
          <p:spPr bwMode="auto">
            <a:xfrm>
              <a:off x="1539" y="435"/>
              <a:ext cx="48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85" name="Oval 13">
              <a:extLst>
                <a:ext uri="{FF2B5EF4-FFF2-40B4-BE49-F238E27FC236}">
                  <a16:creationId xmlns:a16="http://schemas.microsoft.com/office/drawing/2014/main" id="{BD7EB979-7504-4B6F-A681-BC232A84D3B2}"/>
                </a:ext>
              </a:extLst>
            </p:cNvPr>
            <p:cNvSpPr>
              <a:spLocks noChangeArrowheads="1"/>
            </p:cNvSpPr>
            <p:nvPr/>
          </p:nvSpPr>
          <p:spPr bwMode="auto">
            <a:xfrm>
              <a:off x="1503" y="1512"/>
              <a:ext cx="42" cy="39"/>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86" name="Text Box 14">
              <a:extLst>
                <a:ext uri="{FF2B5EF4-FFF2-40B4-BE49-F238E27FC236}">
                  <a16:creationId xmlns:a16="http://schemas.microsoft.com/office/drawing/2014/main" id="{D3A888A4-5FAA-4D9C-B034-F1452269F647}"/>
                </a:ext>
              </a:extLst>
            </p:cNvPr>
            <p:cNvSpPr txBox="1">
              <a:spLocks noChangeArrowheads="1"/>
            </p:cNvSpPr>
            <p:nvPr/>
          </p:nvSpPr>
          <p:spPr bwMode="auto">
            <a:xfrm>
              <a:off x="2536" y="588"/>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90187" name="Rectangle 15">
              <a:extLst>
                <a:ext uri="{FF2B5EF4-FFF2-40B4-BE49-F238E27FC236}">
                  <a16:creationId xmlns:a16="http://schemas.microsoft.com/office/drawing/2014/main" id="{887C450B-3A56-4DD4-A333-BA623BEABD94}"/>
                </a:ext>
              </a:extLst>
            </p:cNvPr>
            <p:cNvSpPr>
              <a:spLocks noChangeArrowheads="1"/>
            </p:cNvSpPr>
            <p:nvPr/>
          </p:nvSpPr>
          <p:spPr bwMode="auto">
            <a:xfrm rot="-5400000">
              <a:off x="1403" y="207"/>
              <a:ext cx="268" cy="84"/>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88" name="Line 16">
              <a:extLst>
                <a:ext uri="{FF2B5EF4-FFF2-40B4-BE49-F238E27FC236}">
                  <a16:creationId xmlns:a16="http://schemas.microsoft.com/office/drawing/2014/main" id="{AC99F023-2BE1-478A-90B8-FDD33A30B149}"/>
                </a:ext>
              </a:extLst>
            </p:cNvPr>
            <p:cNvSpPr>
              <a:spLocks noChangeShapeType="1"/>
            </p:cNvSpPr>
            <p:nvPr/>
          </p:nvSpPr>
          <p:spPr bwMode="auto">
            <a:xfrm>
              <a:off x="455" y="1306"/>
              <a:ext cx="0"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89" name="Rectangle 17">
              <a:extLst>
                <a:ext uri="{FF2B5EF4-FFF2-40B4-BE49-F238E27FC236}">
                  <a16:creationId xmlns:a16="http://schemas.microsoft.com/office/drawing/2014/main" id="{A2C5FDAB-A694-46F8-8C25-7B8B766EC087}"/>
                </a:ext>
              </a:extLst>
            </p:cNvPr>
            <p:cNvSpPr>
              <a:spLocks noChangeArrowheads="1"/>
            </p:cNvSpPr>
            <p:nvPr/>
          </p:nvSpPr>
          <p:spPr bwMode="auto">
            <a:xfrm>
              <a:off x="721" y="799"/>
              <a:ext cx="293" cy="77"/>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90" name="Text Box 18">
              <a:extLst>
                <a:ext uri="{FF2B5EF4-FFF2-40B4-BE49-F238E27FC236}">
                  <a16:creationId xmlns:a16="http://schemas.microsoft.com/office/drawing/2014/main" id="{07880BEA-C90E-49E8-8FA3-A51156E0BD92}"/>
                </a:ext>
              </a:extLst>
            </p:cNvPr>
            <p:cNvSpPr txBox="1">
              <a:spLocks noChangeArrowheads="1"/>
            </p:cNvSpPr>
            <p:nvPr/>
          </p:nvSpPr>
          <p:spPr bwMode="auto">
            <a:xfrm>
              <a:off x="1902" y="372"/>
              <a:ext cx="286" cy="1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2000" i="1">
                  <a:solidFill>
                    <a:srgbClr val="FF3300"/>
                  </a:solidFill>
                  <a:ea typeface="方正琥珀繁体" pitchFamily="2" charset="-122"/>
                </a:rPr>
                <a:t>+</a:t>
              </a:r>
            </a:p>
            <a:p>
              <a:pPr algn="ctr" eaLnBrk="1" hangingPunct="1">
                <a:lnSpc>
                  <a:spcPct val="150000"/>
                </a:lnSpc>
              </a:pPr>
              <a:r>
                <a:rPr lang="en-US" altLang="zh-CN" sz="2000" i="1">
                  <a:solidFill>
                    <a:srgbClr val="FF3300"/>
                  </a:solidFill>
                  <a:ea typeface="方正琥珀繁体" pitchFamily="2" charset="-122"/>
                </a:rPr>
                <a:t>u</a:t>
              </a:r>
              <a:r>
                <a:rPr lang="en-US" altLang="zh-CN" sz="2000" baseline="-25000">
                  <a:solidFill>
                    <a:srgbClr val="FF3300"/>
                  </a:solidFill>
                  <a:ea typeface="方正琥珀繁体" pitchFamily="2" charset="-122"/>
                </a:rPr>
                <a:t>O</a:t>
              </a:r>
            </a:p>
            <a:p>
              <a:pPr algn="ctr" eaLnBrk="1" hangingPunct="1">
                <a:lnSpc>
                  <a:spcPct val="150000"/>
                </a:lnSpc>
              </a:pPr>
              <a:endParaRPr lang="en-US" altLang="zh-CN" sz="2000" baseline="-25000">
                <a:solidFill>
                  <a:srgbClr val="FF3300"/>
                </a:solidFill>
                <a:ea typeface="方正琥珀繁体" pitchFamily="2" charset="-122"/>
              </a:endParaRPr>
            </a:p>
            <a:p>
              <a:pPr algn="ctr" eaLnBrk="1" hangingPunct="1">
                <a:lnSpc>
                  <a:spcPct val="150000"/>
                </a:lnSpc>
              </a:pPr>
              <a:r>
                <a:rPr lang="en-US" altLang="zh-CN" sz="2000" baseline="-25000">
                  <a:solidFill>
                    <a:srgbClr val="FF3300"/>
                  </a:solidFill>
                  <a:ea typeface="方正琥珀繁体" pitchFamily="2" charset="-122"/>
                  <a:sym typeface="Symbol" panose="05050102010706020507" pitchFamily="18" charset="2"/>
                </a:rPr>
                <a:t></a:t>
              </a:r>
              <a:endParaRPr lang="en-US" altLang="zh-CN" sz="2000" b="0">
                <a:solidFill>
                  <a:srgbClr val="FF3300"/>
                </a:solidFill>
                <a:ea typeface="方正琥珀繁体" pitchFamily="2" charset="-122"/>
              </a:endParaRPr>
            </a:p>
          </p:txBody>
        </p:sp>
        <p:sp>
          <p:nvSpPr>
            <p:cNvPr id="90191" name="Line 19">
              <a:extLst>
                <a:ext uri="{FF2B5EF4-FFF2-40B4-BE49-F238E27FC236}">
                  <a16:creationId xmlns:a16="http://schemas.microsoft.com/office/drawing/2014/main" id="{C989A937-D352-41FF-B0E5-D961F488228E}"/>
                </a:ext>
              </a:extLst>
            </p:cNvPr>
            <p:cNvSpPr>
              <a:spLocks noChangeShapeType="1"/>
            </p:cNvSpPr>
            <p:nvPr/>
          </p:nvSpPr>
          <p:spPr bwMode="auto">
            <a:xfrm rot="5400000">
              <a:off x="1370" y="467"/>
              <a:ext cx="173" cy="1"/>
            </a:xfrm>
            <a:prstGeom prst="line">
              <a:avLst/>
            </a:prstGeom>
            <a:noFill/>
            <a:ln w="2540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0192" name="Line 20">
              <a:extLst>
                <a:ext uri="{FF2B5EF4-FFF2-40B4-BE49-F238E27FC236}">
                  <a16:creationId xmlns:a16="http://schemas.microsoft.com/office/drawing/2014/main" id="{24C6338B-7D9C-41DF-BDAF-5D53BDEB037F}"/>
                </a:ext>
              </a:extLst>
            </p:cNvPr>
            <p:cNvSpPr>
              <a:spLocks noChangeShapeType="1"/>
            </p:cNvSpPr>
            <p:nvPr/>
          </p:nvSpPr>
          <p:spPr bwMode="auto">
            <a:xfrm>
              <a:off x="1534" y="380"/>
              <a:ext cx="0" cy="22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93" name="Text Box 21">
              <a:extLst>
                <a:ext uri="{FF2B5EF4-FFF2-40B4-BE49-F238E27FC236}">
                  <a16:creationId xmlns:a16="http://schemas.microsoft.com/office/drawing/2014/main" id="{0DA97890-F5D2-4132-9131-3054C7C4E135}"/>
                </a:ext>
              </a:extLst>
            </p:cNvPr>
            <p:cNvSpPr txBox="1">
              <a:spLocks noChangeArrowheads="1"/>
            </p:cNvSpPr>
            <p:nvPr/>
          </p:nvSpPr>
          <p:spPr bwMode="auto">
            <a:xfrm>
              <a:off x="1160" y="292"/>
              <a:ext cx="41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rPr>
                <a:t>i</a:t>
              </a:r>
              <a:r>
                <a:rPr lang="en-US" altLang="zh-CN" baseline="-25000">
                  <a:solidFill>
                    <a:srgbClr val="FF3300"/>
                  </a:solidFill>
                </a:rPr>
                <a:t>D</a:t>
              </a:r>
              <a:endParaRPr lang="en-US" altLang="zh-CN" b="0">
                <a:solidFill>
                  <a:srgbClr val="FF3300"/>
                </a:solidFill>
              </a:endParaRPr>
            </a:p>
            <a:p>
              <a:pPr algn="ctr" eaLnBrk="1" hangingPunct="1"/>
              <a:endParaRPr lang="zh-CN" altLang="en-US" sz="1800">
                <a:solidFill>
                  <a:srgbClr val="FF3300"/>
                </a:solidFill>
              </a:endParaRPr>
            </a:p>
          </p:txBody>
        </p:sp>
        <p:sp>
          <p:nvSpPr>
            <p:cNvPr id="90194" name="Text Box 22">
              <a:extLst>
                <a:ext uri="{FF2B5EF4-FFF2-40B4-BE49-F238E27FC236}">
                  <a16:creationId xmlns:a16="http://schemas.microsoft.com/office/drawing/2014/main" id="{E11E1EBD-9A2C-4029-834F-13C28BD3A7E6}"/>
                </a:ext>
              </a:extLst>
            </p:cNvPr>
            <p:cNvSpPr txBox="1">
              <a:spLocks noChangeArrowheads="1"/>
            </p:cNvSpPr>
            <p:nvPr/>
          </p:nvSpPr>
          <p:spPr bwMode="auto">
            <a:xfrm>
              <a:off x="1651" y="61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p>
          </p:txBody>
        </p:sp>
        <p:sp>
          <p:nvSpPr>
            <p:cNvPr id="90195" name="Line 23">
              <a:extLst>
                <a:ext uri="{FF2B5EF4-FFF2-40B4-BE49-F238E27FC236}">
                  <a16:creationId xmlns:a16="http://schemas.microsoft.com/office/drawing/2014/main" id="{6230BB40-E635-44E6-A1FB-35C028A870B3}"/>
                </a:ext>
              </a:extLst>
            </p:cNvPr>
            <p:cNvSpPr>
              <a:spLocks noChangeShapeType="1"/>
            </p:cNvSpPr>
            <p:nvPr/>
          </p:nvSpPr>
          <p:spPr bwMode="auto">
            <a:xfrm flipH="1">
              <a:off x="1411" y="876"/>
              <a:ext cx="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96" name="Line 24">
              <a:extLst>
                <a:ext uri="{FF2B5EF4-FFF2-40B4-BE49-F238E27FC236}">
                  <a16:creationId xmlns:a16="http://schemas.microsoft.com/office/drawing/2014/main" id="{C79FDFD7-3A30-4666-9C49-2FCBC0655D3A}"/>
                </a:ext>
              </a:extLst>
            </p:cNvPr>
            <p:cNvSpPr>
              <a:spLocks noChangeShapeType="1"/>
            </p:cNvSpPr>
            <p:nvPr/>
          </p:nvSpPr>
          <p:spPr bwMode="auto">
            <a:xfrm>
              <a:off x="1411" y="541"/>
              <a:ext cx="0" cy="1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97" name="Line 25">
              <a:extLst>
                <a:ext uri="{FF2B5EF4-FFF2-40B4-BE49-F238E27FC236}">
                  <a16:creationId xmlns:a16="http://schemas.microsoft.com/office/drawing/2014/main" id="{98DBA166-5546-46C2-8B2F-B44F24A0DC1A}"/>
                </a:ext>
              </a:extLst>
            </p:cNvPr>
            <p:cNvSpPr>
              <a:spLocks noChangeShapeType="1"/>
            </p:cNvSpPr>
            <p:nvPr/>
          </p:nvSpPr>
          <p:spPr bwMode="auto">
            <a:xfrm>
              <a:off x="1411" y="823"/>
              <a:ext cx="0" cy="1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98" name="Line 26">
              <a:extLst>
                <a:ext uri="{FF2B5EF4-FFF2-40B4-BE49-F238E27FC236}">
                  <a16:creationId xmlns:a16="http://schemas.microsoft.com/office/drawing/2014/main" id="{87BFAAEE-A2BB-4A97-9A96-821A22FC0909}"/>
                </a:ext>
              </a:extLst>
            </p:cNvPr>
            <p:cNvSpPr>
              <a:spLocks noChangeShapeType="1"/>
            </p:cNvSpPr>
            <p:nvPr/>
          </p:nvSpPr>
          <p:spPr bwMode="auto">
            <a:xfrm flipH="1">
              <a:off x="1411" y="593"/>
              <a:ext cx="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99" name="Line 27">
              <a:extLst>
                <a:ext uri="{FF2B5EF4-FFF2-40B4-BE49-F238E27FC236}">
                  <a16:creationId xmlns:a16="http://schemas.microsoft.com/office/drawing/2014/main" id="{FCEE54C1-DD9E-47C2-A61A-87D03F1279E6}"/>
                </a:ext>
              </a:extLst>
            </p:cNvPr>
            <p:cNvSpPr>
              <a:spLocks noChangeShapeType="1"/>
            </p:cNvSpPr>
            <p:nvPr/>
          </p:nvSpPr>
          <p:spPr bwMode="auto">
            <a:xfrm rot="-10779537">
              <a:off x="1400" y="732"/>
              <a:ext cx="293"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0200" name="Line 28">
              <a:extLst>
                <a:ext uri="{FF2B5EF4-FFF2-40B4-BE49-F238E27FC236}">
                  <a16:creationId xmlns:a16="http://schemas.microsoft.com/office/drawing/2014/main" id="{BA9F778A-53EC-4506-8D75-534AFE205674}"/>
                </a:ext>
              </a:extLst>
            </p:cNvPr>
            <p:cNvSpPr>
              <a:spLocks noChangeShapeType="1"/>
            </p:cNvSpPr>
            <p:nvPr/>
          </p:nvSpPr>
          <p:spPr bwMode="auto">
            <a:xfrm>
              <a:off x="1682" y="727"/>
              <a:ext cx="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01" name="Line 29">
              <a:extLst>
                <a:ext uri="{FF2B5EF4-FFF2-40B4-BE49-F238E27FC236}">
                  <a16:creationId xmlns:a16="http://schemas.microsoft.com/office/drawing/2014/main" id="{0E42AF20-FE1C-4DE6-A9E0-852D839A3B9F}"/>
                </a:ext>
              </a:extLst>
            </p:cNvPr>
            <p:cNvSpPr>
              <a:spLocks noChangeShapeType="1"/>
            </p:cNvSpPr>
            <p:nvPr/>
          </p:nvSpPr>
          <p:spPr bwMode="auto">
            <a:xfrm flipH="1">
              <a:off x="1520" y="1034"/>
              <a:ext cx="1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02" name="Oval 30">
              <a:extLst>
                <a:ext uri="{FF2B5EF4-FFF2-40B4-BE49-F238E27FC236}">
                  <a16:creationId xmlns:a16="http://schemas.microsoft.com/office/drawing/2014/main" id="{E0BA1EB2-1471-4566-886E-11B390013820}"/>
                </a:ext>
              </a:extLst>
            </p:cNvPr>
            <p:cNvSpPr>
              <a:spLocks noChangeArrowheads="1"/>
            </p:cNvSpPr>
            <p:nvPr/>
          </p:nvSpPr>
          <p:spPr bwMode="auto">
            <a:xfrm>
              <a:off x="1505" y="1015"/>
              <a:ext cx="41" cy="3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203" name="Oval 31">
              <a:extLst>
                <a:ext uri="{FF2B5EF4-FFF2-40B4-BE49-F238E27FC236}">
                  <a16:creationId xmlns:a16="http://schemas.microsoft.com/office/drawing/2014/main" id="{5A26DBEE-5E3A-413A-B278-5F6A6FAD160B}"/>
                </a:ext>
              </a:extLst>
            </p:cNvPr>
            <p:cNvSpPr>
              <a:spLocks noChangeArrowheads="1"/>
            </p:cNvSpPr>
            <p:nvPr/>
          </p:nvSpPr>
          <p:spPr bwMode="auto">
            <a:xfrm>
              <a:off x="1515" y="416"/>
              <a:ext cx="42" cy="39"/>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204" name="Oval 32">
              <a:extLst>
                <a:ext uri="{FF2B5EF4-FFF2-40B4-BE49-F238E27FC236}">
                  <a16:creationId xmlns:a16="http://schemas.microsoft.com/office/drawing/2014/main" id="{A17957F4-7C5F-48B1-BD16-83652C628645}"/>
                </a:ext>
              </a:extLst>
            </p:cNvPr>
            <p:cNvSpPr>
              <a:spLocks noChangeArrowheads="1"/>
            </p:cNvSpPr>
            <p:nvPr/>
          </p:nvSpPr>
          <p:spPr bwMode="auto">
            <a:xfrm>
              <a:off x="2027" y="404"/>
              <a:ext cx="42" cy="39"/>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205" name="Line 33">
              <a:extLst>
                <a:ext uri="{FF2B5EF4-FFF2-40B4-BE49-F238E27FC236}">
                  <a16:creationId xmlns:a16="http://schemas.microsoft.com/office/drawing/2014/main" id="{6F62BE94-36F8-4005-AAE4-62A670FFF71E}"/>
                </a:ext>
              </a:extLst>
            </p:cNvPr>
            <p:cNvSpPr>
              <a:spLocks noChangeShapeType="1"/>
            </p:cNvSpPr>
            <p:nvPr/>
          </p:nvSpPr>
          <p:spPr bwMode="auto">
            <a:xfrm>
              <a:off x="2472" y="0"/>
              <a:ext cx="0" cy="6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206" name="Group 34">
              <a:extLst>
                <a:ext uri="{FF2B5EF4-FFF2-40B4-BE49-F238E27FC236}">
                  <a16:creationId xmlns:a16="http://schemas.microsoft.com/office/drawing/2014/main" id="{434B290D-4A54-440F-BAD5-DBF2457F4373}"/>
                </a:ext>
              </a:extLst>
            </p:cNvPr>
            <p:cNvGrpSpPr>
              <a:grpSpLocks/>
            </p:cNvGrpSpPr>
            <p:nvPr/>
          </p:nvGrpSpPr>
          <p:grpSpPr bwMode="auto">
            <a:xfrm>
              <a:off x="2339" y="651"/>
              <a:ext cx="263" cy="148"/>
              <a:chOff x="0" y="0"/>
              <a:chExt cx="302" cy="186"/>
            </a:xfrm>
          </p:grpSpPr>
          <p:sp>
            <p:nvSpPr>
              <p:cNvPr id="90225" name="Line 35">
                <a:extLst>
                  <a:ext uri="{FF2B5EF4-FFF2-40B4-BE49-F238E27FC236}">
                    <a16:creationId xmlns:a16="http://schemas.microsoft.com/office/drawing/2014/main" id="{C651BC68-8F46-43BE-BDEE-4FABBEB2331F}"/>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26" name="Line 36">
                <a:extLst>
                  <a:ext uri="{FF2B5EF4-FFF2-40B4-BE49-F238E27FC236}">
                    <a16:creationId xmlns:a16="http://schemas.microsoft.com/office/drawing/2014/main" id="{553673AA-5ED0-427A-B1D9-EAA1553B71D1}"/>
                  </a:ext>
                </a:extLst>
              </p:cNvPr>
              <p:cNvSpPr>
                <a:spLocks noChangeShapeType="1"/>
              </p:cNvSpPr>
              <p:nvPr/>
            </p:nvSpPr>
            <p:spPr bwMode="auto">
              <a:xfrm>
                <a:off x="6" y="12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27" name="Line 37">
                <a:extLst>
                  <a:ext uri="{FF2B5EF4-FFF2-40B4-BE49-F238E27FC236}">
                    <a16:creationId xmlns:a16="http://schemas.microsoft.com/office/drawing/2014/main" id="{E6235EB9-0BAA-4872-944C-0C36F899E3E5}"/>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28" name="Line 38">
                <a:extLst>
                  <a:ext uri="{FF2B5EF4-FFF2-40B4-BE49-F238E27FC236}">
                    <a16:creationId xmlns:a16="http://schemas.microsoft.com/office/drawing/2014/main" id="{A4EC1054-2397-4045-B3FC-BD45A0A1CC2D}"/>
                  </a:ext>
                </a:extLst>
              </p:cNvPr>
              <p:cNvSpPr>
                <a:spLocks noChangeShapeType="1"/>
              </p:cNvSpPr>
              <p:nvPr/>
            </p:nvSpPr>
            <p:spPr bwMode="auto">
              <a:xfrm>
                <a:off x="54" y="18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0207" name="Line 39">
              <a:extLst>
                <a:ext uri="{FF2B5EF4-FFF2-40B4-BE49-F238E27FC236}">
                  <a16:creationId xmlns:a16="http://schemas.microsoft.com/office/drawing/2014/main" id="{FE5A5B71-DC77-4D14-B6F5-8E80468FE046}"/>
                </a:ext>
              </a:extLst>
            </p:cNvPr>
            <p:cNvSpPr>
              <a:spLocks noChangeShapeType="1"/>
            </p:cNvSpPr>
            <p:nvPr/>
          </p:nvSpPr>
          <p:spPr bwMode="auto">
            <a:xfrm>
              <a:off x="1311" y="627"/>
              <a:ext cx="0" cy="21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0208" name="Group 40">
              <a:extLst>
                <a:ext uri="{FF2B5EF4-FFF2-40B4-BE49-F238E27FC236}">
                  <a16:creationId xmlns:a16="http://schemas.microsoft.com/office/drawing/2014/main" id="{80D41E1D-AFD5-461D-8E66-056934514F58}"/>
                </a:ext>
              </a:extLst>
            </p:cNvPr>
            <p:cNvGrpSpPr>
              <a:grpSpLocks/>
            </p:cNvGrpSpPr>
            <p:nvPr/>
          </p:nvGrpSpPr>
          <p:grpSpPr bwMode="auto">
            <a:xfrm>
              <a:off x="327" y="1263"/>
              <a:ext cx="258" cy="48"/>
              <a:chOff x="0" y="0"/>
              <a:chExt cx="296" cy="60"/>
            </a:xfrm>
          </p:grpSpPr>
          <p:sp>
            <p:nvSpPr>
              <p:cNvPr id="90223" name="Line 41">
                <a:extLst>
                  <a:ext uri="{FF2B5EF4-FFF2-40B4-BE49-F238E27FC236}">
                    <a16:creationId xmlns:a16="http://schemas.microsoft.com/office/drawing/2014/main" id="{8B45FF6D-E2AB-44D0-AD7D-C8512D91F3B7}"/>
                  </a:ext>
                </a:extLst>
              </p:cNvPr>
              <p:cNvSpPr>
                <a:spLocks noChangeShapeType="1"/>
              </p:cNvSpPr>
              <p:nvPr/>
            </p:nvSpPr>
            <p:spPr bwMode="auto">
              <a:xfrm>
                <a:off x="0" y="0"/>
                <a:ext cx="29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224" name="Line 42">
                <a:extLst>
                  <a:ext uri="{FF2B5EF4-FFF2-40B4-BE49-F238E27FC236}">
                    <a16:creationId xmlns:a16="http://schemas.microsoft.com/office/drawing/2014/main" id="{35BC90BA-1E81-45B5-89B6-0091DE2C0CE0}"/>
                  </a:ext>
                </a:extLst>
              </p:cNvPr>
              <p:cNvSpPr>
                <a:spLocks noChangeShapeType="1"/>
              </p:cNvSpPr>
              <p:nvPr/>
            </p:nvSpPr>
            <p:spPr bwMode="auto">
              <a:xfrm>
                <a:off x="54" y="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0209" name="Group 43">
              <a:extLst>
                <a:ext uri="{FF2B5EF4-FFF2-40B4-BE49-F238E27FC236}">
                  <a16:creationId xmlns:a16="http://schemas.microsoft.com/office/drawing/2014/main" id="{8E1D50BB-C1DC-406E-AA02-99D80156071D}"/>
                </a:ext>
              </a:extLst>
            </p:cNvPr>
            <p:cNvGrpSpPr>
              <a:grpSpLocks/>
            </p:cNvGrpSpPr>
            <p:nvPr/>
          </p:nvGrpSpPr>
          <p:grpSpPr bwMode="auto">
            <a:xfrm>
              <a:off x="350" y="828"/>
              <a:ext cx="209" cy="435"/>
              <a:chOff x="0" y="0"/>
              <a:chExt cx="240" cy="546"/>
            </a:xfrm>
          </p:grpSpPr>
          <p:sp>
            <p:nvSpPr>
              <p:cNvPr id="90219" name="Line 44">
                <a:extLst>
                  <a:ext uri="{FF2B5EF4-FFF2-40B4-BE49-F238E27FC236}">
                    <a16:creationId xmlns:a16="http://schemas.microsoft.com/office/drawing/2014/main" id="{FCD59080-3B20-408F-A733-A965FD863A67}"/>
                  </a:ext>
                </a:extLst>
              </p:cNvPr>
              <p:cNvSpPr>
                <a:spLocks noChangeShapeType="1"/>
              </p:cNvSpPr>
              <p:nvPr/>
            </p:nvSpPr>
            <p:spPr bwMode="auto">
              <a:xfrm>
                <a:off x="120" y="35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220" name="Oval 45">
                <a:extLst>
                  <a:ext uri="{FF2B5EF4-FFF2-40B4-BE49-F238E27FC236}">
                    <a16:creationId xmlns:a16="http://schemas.microsoft.com/office/drawing/2014/main" id="{4C5C2803-3241-4A6B-8A54-3EC9E83FE472}"/>
                  </a:ext>
                </a:extLst>
              </p:cNvPr>
              <p:cNvSpPr>
                <a:spLocks noChangeArrowheads="1"/>
              </p:cNvSpPr>
              <p:nvPr/>
            </p:nvSpPr>
            <p:spPr bwMode="auto">
              <a:xfrm>
                <a:off x="0" y="126"/>
                <a:ext cx="240" cy="240"/>
              </a:xfrm>
              <a:prstGeom prst="ellipse">
                <a:avLst/>
              </a:prstGeom>
              <a:solidFill>
                <a:srgbClr val="FFCC00"/>
              </a:solidFill>
              <a:ln w="28575">
                <a:solidFill>
                  <a:srgbClr val="8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221" name="Line 46">
                <a:extLst>
                  <a:ext uri="{FF2B5EF4-FFF2-40B4-BE49-F238E27FC236}">
                    <a16:creationId xmlns:a16="http://schemas.microsoft.com/office/drawing/2014/main" id="{61B2EE2D-E95F-4666-8044-6FC15B981C7D}"/>
                  </a:ext>
                </a:extLst>
              </p:cNvPr>
              <p:cNvSpPr>
                <a:spLocks noChangeShapeType="1"/>
              </p:cNvSpPr>
              <p:nvPr/>
            </p:nvSpPr>
            <p:spPr bwMode="auto">
              <a:xfrm>
                <a:off x="120" y="0"/>
                <a:ext cx="0" cy="1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222" name="Text Box 47">
                <a:extLst>
                  <a:ext uri="{FF2B5EF4-FFF2-40B4-BE49-F238E27FC236}">
                    <a16:creationId xmlns:a16="http://schemas.microsoft.com/office/drawing/2014/main" id="{01FA8AA3-5F29-4AD7-9175-D4484B50315D}"/>
                  </a:ext>
                </a:extLst>
              </p:cNvPr>
              <p:cNvSpPr txBox="1">
                <a:spLocks noChangeArrowheads="1"/>
              </p:cNvSpPr>
              <p:nvPr/>
            </p:nvSpPr>
            <p:spPr bwMode="auto">
              <a:xfrm>
                <a:off x="0" y="60"/>
                <a:ext cx="240"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p>
            </p:txBody>
          </p:sp>
        </p:grpSp>
        <p:sp>
          <p:nvSpPr>
            <p:cNvPr id="90210" name="Text Box 48">
              <a:extLst>
                <a:ext uri="{FF2B5EF4-FFF2-40B4-BE49-F238E27FC236}">
                  <a16:creationId xmlns:a16="http://schemas.microsoft.com/office/drawing/2014/main" id="{AFB09F53-C8A3-4EA3-A945-C740D1FD7F88}"/>
                </a:ext>
              </a:extLst>
            </p:cNvPr>
            <p:cNvSpPr txBox="1">
              <a:spLocks noChangeArrowheads="1"/>
            </p:cNvSpPr>
            <p:nvPr/>
          </p:nvSpPr>
          <p:spPr bwMode="auto">
            <a:xfrm>
              <a:off x="261" y="770"/>
              <a:ext cx="2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i="1">
                  <a:solidFill>
                    <a:srgbClr val="FF3300"/>
                  </a:solidFill>
                  <a:ea typeface="方正琥珀繁体" pitchFamily="2" charset="-122"/>
                </a:rPr>
                <a:t>+</a:t>
              </a:r>
            </a:p>
          </p:txBody>
        </p:sp>
        <p:sp>
          <p:nvSpPr>
            <p:cNvPr id="90211" name="Text Box 49">
              <a:extLst>
                <a:ext uri="{FF2B5EF4-FFF2-40B4-BE49-F238E27FC236}">
                  <a16:creationId xmlns:a16="http://schemas.microsoft.com/office/drawing/2014/main" id="{71608AF8-1149-4FB0-AD7F-092BAE7E3E85}"/>
                </a:ext>
              </a:extLst>
            </p:cNvPr>
            <p:cNvSpPr txBox="1">
              <a:spLocks noChangeArrowheads="1"/>
            </p:cNvSpPr>
            <p:nvPr/>
          </p:nvSpPr>
          <p:spPr bwMode="auto">
            <a:xfrm>
              <a:off x="298" y="1015"/>
              <a:ext cx="1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aseline="-25000">
                  <a:solidFill>
                    <a:srgbClr val="FF3300"/>
                  </a:solidFill>
                  <a:ea typeface="方正琥珀繁体" pitchFamily="2" charset="-122"/>
                  <a:sym typeface="Symbol" panose="05050102010706020507" pitchFamily="18" charset="2"/>
                </a:rPr>
                <a:t></a:t>
              </a:r>
            </a:p>
          </p:txBody>
        </p:sp>
        <p:sp>
          <p:nvSpPr>
            <p:cNvPr id="90212" name="Text Box 50">
              <a:extLst>
                <a:ext uri="{FF2B5EF4-FFF2-40B4-BE49-F238E27FC236}">
                  <a16:creationId xmlns:a16="http://schemas.microsoft.com/office/drawing/2014/main" id="{7636EE84-3B59-44F6-88D0-6B592D87B8ED}"/>
                </a:ext>
              </a:extLst>
            </p:cNvPr>
            <p:cNvSpPr txBox="1">
              <a:spLocks noChangeArrowheads="1"/>
            </p:cNvSpPr>
            <p:nvPr/>
          </p:nvSpPr>
          <p:spPr bwMode="auto">
            <a:xfrm>
              <a:off x="110" y="866"/>
              <a:ext cx="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ea typeface="方正琥珀繁体" pitchFamily="2" charset="-122"/>
                </a:rPr>
                <a:t>u</a:t>
              </a:r>
              <a:r>
                <a:rPr lang="en-US" altLang="zh-CN" baseline="-25000">
                  <a:solidFill>
                    <a:srgbClr val="FF3300"/>
                  </a:solidFill>
                  <a:ea typeface="方正琥珀繁体" pitchFamily="2" charset="-122"/>
                </a:rPr>
                <a:t>I</a:t>
              </a:r>
            </a:p>
          </p:txBody>
        </p:sp>
        <p:sp>
          <p:nvSpPr>
            <p:cNvPr id="90213" name="Text Box 51">
              <a:extLst>
                <a:ext uri="{FF2B5EF4-FFF2-40B4-BE49-F238E27FC236}">
                  <a16:creationId xmlns:a16="http://schemas.microsoft.com/office/drawing/2014/main" id="{7493E8A1-AEA8-4B3A-893A-E4C6CC7A7E71}"/>
                </a:ext>
              </a:extLst>
            </p:cNvPr>
            <p:cNvSpPr txBox="1">
              <a:spLocks noChangeArrowheads="1"/>
            </p:cNvSpPr>
            <p:nvPr/>
          </p:nvSpPr>
          <p:spPr bwMode="auto">
            <a:xfrm>
              <a:off x="0" y="1208"/>
              <a:ext cx="4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GG</a:t>
              </a:r>
            </a:p>
          </p:txBody>
        </p:sp>
        <p:sp>
          <p:nvSpPr>
            <p:cNvPr id="90214" name="Text Box 52">
              <a:extLst>
                <a:ext uri="{FF2B5EF4-FFF2-40B4-BE49-F238E27FC236}">
                  <a16:creationId xmlns:a16="http://schemas.microsoft.com/office/drawing/2014/main" id="{3F6489A7-0F55-4079-B392-6B9A6755CB98}"/>
                </a:ext>
              </a:extLst>
            </p:cNvPr>
            <p:cNvSpPr txBox="1">
              <a:spLocks noChangeArrowheads="1"/>
            </p:cNvSpPr>
            <p:nvPr/>
          </p:nvSpPr>
          <p:spPr bwMode="auto">
            <a:xfrm>
              <a:off x="714" y="505"/>
              <a:ext cx="34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G</a:t>
              </a:r>
              <a:endParaRPr lang="en-US" altLang="zh-CN">
                <a:solidFill>
                  <a:srgbClr val="0000FF"/>
                </a:solidFill>
              </a:endParaRPr>
            </a:p>
          </p:txBody>
        </p:sp>
        <p:sp>
          <p:nvSpPr>
            <p:cNvPr id="90215" name="Text Box 53">
              <a:extLst>
                <a:ext uri="{FF2B5EF4-FFF2-40B4-BE49-F238E27FC236}">
                  <a16:creationId xmlns:a16="http://schemas.microsoft.com/office/drawing/2014/main" id="{79E1478B-85B8-473F-AED5-D92A0550EF11}"/>
                </a:ext>
              </a:extLst>
            </p:cNvPr>
            <p:cNvSpPr txBox="1">
              <a:spLocks noChangeArrowheads="1"/>
            </p:cNvSpPr>
            <p:nvPr/>
          </p:nvSpPr>
          <p:spPr bwMode="auto">
            <a:xfrm>
              <a:off x="1515" y="1000"/>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90216" name="Text Box 54">
              <a:extLst>
                <a:ext uri="{FF2B5EF4-FFF2-40B4-BE49-F238E27FC236}">
                  <a16:creationId xmlns:a16="http://schemas.microsoft.com/office/drawing/2014/main" id="{8B0E2525-8568-49B2-A1BD-902B58883552}"/>
                </a:ext>
              </a:extLst>
            </p:cNvPr>
            <p:cNvSpPr txBox="1">
              <a:spLocks noChangeArrowheads="1"/>
            </p:cNvSpPr>
            <p:nvPr/>
          </p:nvSpPr>
          <p:spPr bwMode="auto">
            <a:xfrm>
              <a:off x="1515" y="464"/>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90217" name="Text Box 55">
              <a:extLst>
                <a:ext uri="{FF2B5EF4-FFF2-40B4-BE49-F238E27FC236}">
                  <a16:creationId xmlns:a16="http://schemas.microsoft.com/office/drawing/2014/main" id="{6B98058E-CF09-41B1-A08B-A0C251153039}"/>
                </a:ext>
              </a:extLst>
            </p:cNvPr>
            <p:cNvSpPr txBox="1">
              <a:spLocks noChangeArrowheads="1"/>
            </p:cNvSpPr>
            <p:nvPr/>
          </p:nvSpPr>
          <p:spPr bwMode="auto">
            <a:xfrm>
              <a:off x="1084" y="608"/>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90218" name="Text Box 56">
              <a:extLst>
                <a:ext uri="{FF2B5EF4-FFF2-40B4-BE49-F238E27FC236}">
                  <a16:creationId xmlns:a16="http://schemas.microsoft.com/office/drawing/2014/main" id="{6871F0F5-CEBF-4148-8187-5FA40855A3D2}"/>
                </a:ext>
              </a:extLst>
            </p:cNvPr>
            <p:cNvSpPr txBox="1">
              <a:spLocks noChangeArrowheads="1"/>
            </p:cNvSpPr>
            <p:nvPr/>
          </p:nvSpPr>
          <p:spPr bwMode="auto">
            <a:xfrm>
              <a:off x="1566" y="110"/>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r>
                <a:rPr lang="en-US" altLang="zh-CN" baseline="-25000">
                  <a:solidFill>
                    <a:srgbClr val="0000FF"/>
                  </a:solidFill>
                </a:rPr>
                <a:t>D</a:t>
              </a:r>
              <a:endParaRPr lang="en-US" altLang="zh-CN">
                <a:solidFill>
                  <a:srgbClr val="0000FF"/>
                </a:solidFill>
              </a:endParaRPr>
            </a:p>
          </p:txBody>
        </p:sp>
      </p:grpSp>
      <p:sp>
        <p:nvSpPr>
          <p:cNvPr id="90169" name="Text Box 57">
            <a:extLst>
              <a:ext uri="{FF2B5EF4-FFF2-40B4-BE49-F238E27FC236}">
                <a16:creationId xmlns:a16="http://schemas.microsoft.com/office/drawing/2014/main" id="{30FCCED7-B382-470A-AA25-2CF5A19BA165}"/>
              </a:ext>
            </a:extLst>
          </p:cNvPr>
          <p:cNvSpPr txBox="1">
            <a:spLocks noChangeArrowheads="1"/>
          </p:cNvSpPr>
          <p:nvPr/>
        </p:nvSpPr>
        <p:spPr bwMode="auto">
          <a:xfrm>
            <a:off x="4800600" y="6021388"/>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FF"/>
                </a:solidFill>
                <a:ea typeface="黑体" panose="02010609060101010101" pitchFamily="49" charset="-122"/>
              </a:rPr>
              <a:t>基本共源放大电路的等效电路</a:t>
            </a:r>
          </a:p>
        </p:txBody>
      </p:sp>
      <p:sp>
        <p:nvSpPr>
          <p:cNvPr id="90170" name="Text Box 58">
            <a:extLst>
              <a:ext uri="{FF2B5EF4-FFF2-40B4-BE49-F238E27FC236}">
                <a16:creationId xmlns:a16="http://schemas.microsoft.com/office/drawing/2014/main" id="{5A159CD7-A0FB-4AB8-B86B-24638BFD1260}"/>
              </a:ext>
            </a:extLst>
          </p:cNvPr>
          <p:cNvSpPr txBox="1">
            <a:spLocks noChangeArrowheads="1"/>
          </p:cNvSpPr>
          <p:nvPr/>
        </p:nvSpPr>
        <p:spPr bwMode="auto">
          <a:xfrm>
            <a:off x="609600" y="205740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将</a:t>
            </a:r>
            <a:r>
              <a:rPr lang="zh-CN" altLang="en-US" sz="2600" i="1"/>
              <a:t> </a:t>
            </a:r>
            <a:r>
              <a:rPr lang="en-US" altLang="zh-CN" sz="2600" i="1"/>
              <a:t>r</a:t>
            </a:r>
            <a:r>
              <a:rPr lang="en-US" altLang="zh-CN" sz="2600" baseline="-25000"/>
              <a:t>DS</a:t>
            </a:r>
            <a:r>
              <a:rPr lang="en-US" altLang="zh-CN" sz="2600"/>
              <a:t> </a:t>
            </a:r>
            <a:r>
              <a:rPr lang="zh-CN" altLang="en-US" sz="2600"/>
              <a:t>开路</a:t>
            </a:r>
          </a:p>
        </p:txBody>
      </p:sp>
      <p:graphicFrame>
        <p:nvGraphicFramePr>
          <p:cNvPr id="90171" name="Object 59">
            <a:extLst>
              <a:ext uri="{FF2B5EF4-FFF2-40B4-BE49-F238E27FC236}">
                <a16:creationId xmlns:a16="http://schemas.microsoft.com/office/drawing/2014/main" id="{DA7046CB-1E84-4ED6-B719-5AB449BFD0BC}"/>
              </a:ext>
            </a:extLst>
          </p:cNvPr>
          <p:cNvGraphicFramePr>
            <a:graphicFrameLocks noChangeAspect="1"/>
          </p:cNvGraphicFramePr>
          <p:nvPr/>
        </p:nvGraphicFramePr>
        <p:xfrm>
          <a:off x="2590800" y="1989138"/>
          <a:ext cx="1390650" cy="677862"/>
        </p:xfrm>
        <a:graphic>
          <a:graphicData uri="http://schemas.openxmlformats.org/presentationml/2006/ole">
            <mc:AlternateContent xmlns:mc="http://schemas.openxmlformats.org/markup-compatibility/2006">
              <mc:Choice xmlns:v="urn:schemas-microsoft-com:vml" Requires="v">
                <p:oleObj spid="_x0000_s90229" r:id="rId4" imgW="496809" imgH="242035" progId="Equation.3">
                  <p:embed/>
                </p:oleObj>
              </mc:Choice>
              <mc:Fallback>
                <p:oleObj r:id="rId4" imgW="496809" imgH="242035" progId="Equation.3">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89138"/>
                        <a:ext cx="1390650"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72" name="Text Box 60">
            <a:extLst>
              <a:ext uri="{FF2B5EF4-FFF2-40B4-BE49-F238E27FC236}">
                <a16:creationId xmlns:a16="http://schemas.microsoft.com/office/drawing/2014/main" id="{FD57E197-C6A8-4A6C-ADD9-2D2B4A84700D}"/>
              </a:ext>
            </a:extLst>
          </p:cNvPr>
          <p:cNvSpPr txBox="1">
            <a:spLocks noChangeArrowheads="1"/>
          </p:cNvSpPr>
          <p:nvPr/>
        </p:nvSpPr>
        <p:spPr bwMode="auto">
          <a:xfrm>
            <a:off x="457200" y="2667000"/>
            <a:ext cx="1447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而</a:t>
            </a:r>
          </a:p>
        </p:txBody>
      </p:sp>
      <p:graphicFrame>
        <p:nvGraphicFramePr>
          <p:cNvPr id="90173" name="Object 61">
            <a:extLst>
              <a:ext uri="{FF2B5EF4-FFF2-40B4-BE49-F238E27FC236}">
                <a16:creationId xmlns:a16="http://schemas.microsoft.com/office/drawing/2014/main" id="{7D5FC959-4BB4-4DEB-B2A3-0B350DABE41C}"/>
              </a:ext>
            </a:extLst>
          </p:cNvPr>
          <p:cNvGraphicFramePr>
            <a:graphicFrameLocks noChangeAspect="1"/>
          </p:cNvGraphicFramePr>
          <p:nvPr/>
        </p:nvGraphicFramePr>
        <p:xfrm>
          <a:off x="381000" y="3352800"/>
          <a:ext cx="3581400" cy="619125"/>
        </p:xfrm>
        <a:graphic>
          <a:graphicData uri="http://schemas.openxmlformats.org/presentationml/2006/ole">
            <mc:AlternateContent xmlns:mc="http://schemas.openxmlformats.org/markup-compatibility/2006">
              <mc:Choice xmlns:v="urn:schemas-microsoft-com:vml" Requires="v">
                <p:oleObj spid="_x0000_s90230" r:id="rId6" imgW="1400648" imgH="241930" progId="Equation.3">
                  <p:embed/>
                </p:oleObj>
              </mc:Choice>
              <mc:Fallback>
                <p:oleObj r:id="rId6" imgW="1400648" imgH="24193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352800"/>
                        <a:ext cx="35814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74" name="Text Box 62">
            <a:extLst>
              <a:ext uri="{FF2B5EF4-FFF2-40B4-BE49-F238E27FC236}">
                <a16:creationId xmlns:a16="http://schemas.microsoft.com/office/drawing/2014/main" id="{913E37F8-EABE-4C20-BC5D-E5D095F2D770}"/>
              </a:ext>
            </a:extLst>
          </p:cNvPr>
          <p:cNvSpPr txBox="1">
            <a:spLocks noChangeArrowheads="1"/>
          </p:cNvSpPr>
          <p:nvPr/>
        </p:nvSpPr>
        <p:spPr bwMode="auto">
          <a:xfrm>
            <a:off x="228600" y="4159250"/>
            <a:ext cx="1295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所以</a:t>
            </a:r>
          </a:p>
        </p:txBody>
      </p:sp>
      <p:graphicFrame>
        <p:nvGraphicFramePr>
          <p:cNvPr id="90175" name="Object 63">
            <a:extLst>
              <a:ext uri="{FF2B5EF4-FFF2-40B4-BE49-F238E27FC236}">
                <a16:creationId xmlns:a16="http://schemas.microsoft.com/office/drawing/2014/main" id="{38DF105D-EE55-4209-90C2-6FF49583D535}"/>
              </a:ext>
            </a:extLst>
          </p:cNvPr>
          <p:cNvGraphicFramePr>
            <a:graphicFrameLocks noChangeAspect="1"/>
          </p:cNvGraphicFramePr>
          <p:nvPr/>
        </p:nvGraphicFramePr>
        <p:xfrm>
          <a:off x="1600200" y="4038600"/>
          <a:ext cx="2547938" cy="838200"/>
        </p:xfrm>
        <a:graphic>
          <a:graphicData uri="http://schemas.openxmlformats.org/presentationml/2006/ole">
            <mc:AlternateContent xmlns:mc="http://schemas.openxmlformats.org/markup-compatibility/2006">
              <mc:Choice xmlns:v="urn:schemas-microsoft-com:vml" Requires="v">
                <p:oleObj spid="_x0000_s90231" r:id="rId8" imgW="2399259" imgH="850531" progId="Equation.3">
                  <p:embed/>
                </p:oleObj>
              </mc:Choice>
              <mc:Fallback>
                <p:oleObj r:id="rId8" imgW="2399259" imgH="850531" progId="Equation.3">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038600"/>
                        <a:ext cx="25479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76" name="Text Box 64">
            <a:extLst>
              <a:ext uri="{FF2B5EF4-FFF2-40B4-BE49-F238E27FC236}">
                <a16:creationId xmlns:a16="http://schemas.microsoft.com/office/drawing/2014/main" id="{B47EC171-6D29-4A99-99FE-796B39556D4E}"/>
              </a:ext>
            </a:extLst>
          </p:cNvPr>
          <p:cNvSpPr txBox="1">
            <a:spLocks noChangeArrowheads="1"/>
          </p:cNvSpPr>
          <p:nvPr/>
        </p:nvSpPr>
        <p:spPr bwMode="auto">
          <a:xfrm>
            <a:off x="152400" y="4768850"/>
            <a:ext cx="2628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输出电阻</a:t>
            </a:r>
          </a:p>
        </p:txBody>
      </p:sp>
      <p:sp>
        <p:nvSpPr>
          <p:cNvPr id="90177" name="Text Box 65">
            <a:extLst>
              <a:ext uri="{FF2B5EF4-FFF2-40B4-BE49-F238E27FC236}">
                <a16:creationId xmlns:a16="http://schemas.microsoft.com/office/drawing/2014/main" id="{35A49D31-8436-40A3-8F1A-4A73AA9BACA6}"/>
              </a:ext>
            </a:extLst>
          </p:cNvPr>
          <p:cNvSpPr txBox="1">
            <a:spLocks noChangeArrowheads="1"/>
          </p:cNvSpPr>
          <p:nvPr/>
        </p:nvSpPr>
        <p:spPr bwMode="auto">
          <a:xfrm>
            <a:off x="1752600" y="5149850"/>
            <a:ext cx="18081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600" i="1">
                <a:solidFill>
                  <a:srgbClr val="FF3300"/>
                </a:solidFill>
              </a:rPr>
              <a:t>R</a:t>
            </a:r>
            <a:r>
              <a:rPr lang="en-US" altLang="zh-CN" sz="2600" baseline="-25000">
                <a:solidFill>
                  <a:srgbClr val="FF3300"/>
                </a:solidFill>
              </a:rPr>
              <a:t>o</a:t>
            </a:r>
            <a:r>
              <a:rPr lang="en-US" altLang="zh-CN" sz="2600">
                <a:solidFill>
                  <a:srgbClr val="FF3300"/>
                </a:solidFill>
              </a:rPr>
              <a:t> = </a:t>
            </a:r>
            <a:r>
              <a:rPr lang="en-US" altLang="zh-CN" sz="2600" i="1">
                <a:solidFill>
                  <a:srgbClr val="FF3300"/>
                </a:solidFill>
              </a:rPr>
              <a:t>R</a:t>
            </a:r>
            <a:r>
              <a:rPr lang="en-US" altLang="zh-CN" sz="2600" baseline="-25000">
                <a:solidFill>
                  <a:srgbClr val="FF3300"/>
                </a:solidFill>
              </a:rPr>
              <a:t>D</a:t>
            </a:r>
          </a:p>
        </p:txBody>
      </p:sp>
      <p:sp>
        <p:nvSpPr>
          <p:cNvPr id="90178" name="Text Box 66">
            <a:extLst>
              <a:ext uri="{FF2B5EF4-FFF2-40B4-BE49-F238E27FC236}">
                <a16:creationId xmlns:a16="http://schemas.microsoft.com/office/drawing/2014/main" id="{8148CC53-66F0-46D0-8EB9-F89725F50640}"/>
              </a:ext>
            </a:extLst>
          </p:cNvPr>
          <p:cNvSpPr txBox="1">
            <a:spLocks noChangeArrowheads="1"/>
          </p:cNvSpPr>
          <p:nvPr/>
        </p:nvSpPr>
        <p:spPr bwMode="auto">
          <a:xfrm>
            <a:off x="179388" y="5676900"/>
            <a:ext cx="48482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0000FF"/>
                </a:solidFill>
              </a:rPr>
              <a:t>MOS </a:t>
            </a:r>
            <a:r>
              <a:rPr lang="zh-CN" altLang="en-US" sz="2600">
                <a:solidFill>
                  <a:srgbClr val="0000FF"/>
                </a:solidFill>
              </a:rPr>
              <a:t>管输入电阻高达 10</a:t>
            </a:r>
            <a:r>
              <a:rPr lang="zh-CN" altLang="en-US" sz="2600" baseline="30000">
                <a:solidFill>
                  <a:srgbClr val="0000FF"/>
                </a:solidFill>
              </a:rPr>
              <a:t>9</a:t>
            </a:r>
            <a:r>
              <a:rPr lang="zh-CN" altLang="en-US" sz="2600">
                <a:solidFill>
                  <a:srgbClr val="0000FF"/>
                </a:solidFill>
              </a:rPr>
              <a:t> </a:t>
            </a:r>
            <a:r>
              <a:rPr lang="zh-CN" altLang="en-US" sz="2600">
                <a:solidFill>
                  <a:srgbClr val="0000FF"/>
                </a:solidFill>
                <a:sym typeface="Symbol" panose="05050102010706020507" pitchFamily="18" charset="2"/>
              </a:rPr>
              <a:t>。</a:t>
            </a:r>
            <a:endParaRPr lang="zh-CN" altLang="en-US" sz="2600">
              <a:solidFill>
                <a:srgbClr val="0000FF"/>
              </a:solidFill>
            </a:endParaRPr>
          </a:p>
        </p:txBody>
      </p:sp>
      <p:sp>
        <p:nvSpPr>
          <p:cNvPr id="90126" name="Text Box 67">
            <a:extLst>
              <a:ext uri="{FF2B5EF4-FFF2-40B4-BE49-F238E27FC236}">
                <a16:creationId xmlns:a16="http://schemas.microsoft.com/office/drawing/2014/main" id="{49B83EAD-4556-4356-A274-3775A82F9378}"/>
              </a:ext>
            </a:extLst>
          </p:cNvPr>
          <p:cNvSpPr txBox="1">
            <a:spLocks noChangeArrowheads="1"/>
          </p:cNvSpPr>
          <p:nvPr/>
        </p:nvSpPr>
        <p:spPr bwMode="auto">
          <a:xfrm>
            <a:off x="6248400" y="4432300"/>
            <a:ext cx="609600" cy="749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600" b="0"/>
          </a:p>
          <a:p>
            <a:pPr eaLnBrk="1" hangingPunct="1">
              <a:spcBef>
                <a:spcPct val="50000"/>
              </a:spcBef>
            </a:pPr>
            <a:endParaRPr lang="zh-CN" altLang="en-US" sz="1800" b="0"/>
          </a:p>
        </p:txBody>
      </p:sp>
      <p:sp>
        <p:nvSpPr>
          <p:cNvPr id="90127" name="Rectangle 68">
            <a:extLst>
              <a:ext uri="{FF2B5EF4-FFF2-40B4-BE49-F238E27FC236}">
                <a16:creationId xmlns:a16="http://schemas.microsoft.com/office/drawing/2014/main" id="{5B14F05F-FDD3-4770-BC8A-76781C950CAF}"/>
              </a:ext>
            </a:extLst>
          </p:cNvPr>
          <p:cNvSpPr>
            <a:spLocks noChangeArrowheads="1"/>
          </p:cNvSpPr>
          <p:nvPr/>
        </p:nvSpPr>
        <p:spPr bwMode="auto">
          <a:xfrm>
            <a:off x="838200" y="1468438"/>
            <a:ext cx="408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00CC"/>
                </a:solidFill>
                <a:ea typeface="黑体" panose="02010609060101010101" pitchFamily="49" charset="-122"/>
              </a:rPr>
              <a:t>1.基本共源放大电路</a:t>
            </a:r>
            <a:r>
              <a:rPr lang="zh-CN" altLang="en-US">
                <a:solidFill>
                  <a:schemeClr val="accent2"/>
                </a:solidFill>
              </a:rPr>
              <a:t>动态分析</a:t>
            </a:r>
          </a:p>
        </p:txBody>
      </p:sp>
      <p:sp>
        <p:nvSpPr>
          <p:cNvPr id="90128" name="Rectangle 69">
            <a:extLst>
              <a:ext uri="{FF2B5EF4-FFF2-40B4-BE49-F238E27FC236}">
                <a16:creationId xmlns:a16="http://schemas.microsoft.com/office/drawing/2014/main" id="{C9D83F71-F8ED-44D2-99EC-87766CC171B6}"/>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grpSp>
        <p:nvGrpSpPr>
          <p:cNvPr id="90182" name="Group 70">
            <a:extLst>
              <a:ext uri="{FF2B5EF4-FFF2-40B4-BE49-F238E27FC236}">
                <a16:creationId xmlns:a16="http://schemas.microsoft.com/office/drawing/2014/main" id="{FB3FB262-D499-4216-98E0-400EA91CA460}"/>
              </a:ext>
            </a:extLst>
          </p:cNvPr>
          <p:cNvGrpSpPr>
            <a:grpSpLocks/>
          </p:cNvGrpSpPr>
          <p:nvPr/>
        </p:nvGrpSpPr>
        <p:grpSpPr bwMode="auto">
          <a:xfrm>
            <a:off x="4572000" y="3378200"/>
            <a:ext cx="4572000" cy="2670175"/>
            <a:chOff x="0" y="0"/>
            <a:chExt cx="2880" cy="1682"/>
          </a:xfrm>
        </p:grpSpPr>
        <p:grpSp>
          <p:nvGrpSpPr>
            <p:cNvPr id="90130" name="Group 71">
              <a:extLst>
                <a:ext uri="{FF2B5EF4-FFF2-40B4-BE49-F238E27FC236}">
                  <a16:creationId xmlns:a16="http://schemas.microsoft.com/office/drawing/2014/main" id="{444B65B6-CEBA-48A4-A8E4-8F295DD460CC}"/>
                </a:ext>
              </a:extLst>
            </p:cNvPr>
            <p:cNvGrpSpPr>
              <a:grpSpLocks/>
            </p:cNvGrpSpPr>
            <p:nvPr/>
          </p:nvGrpSpPr>
          <p:grpSpPr bwMode="auto">
            <a:xfrm>
              <a:off x="0" y="0"/>
              <a:ext cx="2880" cy="1682"/>
              <a:chOff x="0" y="0"/>
              <a:chExt cx="2880" cy="1682"/>
            </a:xfrm>
          </p:grpSpPr>
          <p:grpSp>
            <p:nvGrpSpPr>
              <p:cNvPr id="90139" name="Group 72">
                <a:extLst>
                  <a:ext uri="{FF2B5EF4-FFF2-40B4-BE49-F238E27FC236}">
                    <a16:creationId xmlns:a16="http://schemas.microsoft.com/office/drawing/2014/main" id="{3BBE2888-1828-4D0B-8FA1-786E8B3B03CC}"/>
                  </a:ext>
                </a:extLst>
              </p:cNvPr>
              <p:cNvGrpSpPr>
                <a:grpSpLocks/>
              </p:cNvGrpSpPr>
              <p:nvPr/>
            </p:nvGrpSpPr>
            <p:grpSpPr bwMode="auto">
              <a:xfrm>
                <a:off x="0" y="0"/>
                <a:ext cx="2880" cy="1682"/>
                <a:chOff x="0" y="0"/>
                <a:chExt cx="2880" cy="1682"/>
              </a:xfrm>
            </p:grpSpPr>
            <p:sp>
              <p:nvSpPr>
                <p:cNvPr id="90141" name="Text Box 73">
                  <a:extLst>
                    <a:ext uri="{FF2B5EF4-FFF2-40B4-BE49-F238E27FC236}">
                      <a16:creationId xmlns:a16="http://schemas.microsoft.com/office/drawing/2014/main" id="{CE175AA0-1447-4768-BFA1-5EDF5F990035}"/>
                    </a:ext>
                  </a:extLst>
                </p:cNvPr>
                <p:cNvSpPr txBox="1">
                  <a:spLocks noChangeArrowheads="1"/>
                </p:cNvSpPr>
                <p:nvPr/>
              </p:nvSpPr>
              <p:spPr bwMode="auto">
                <a:xfrm>
                  <a:off x="2304" y="117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Symbol" panose="05050102010706020507" pitchFamily="18" charset="2"/>
                    </a:rPr>
                    <a:t>-</a:t>
                  </a:r>
                </a:p>
              </p:txBody>
            </p:sp>
            <p:sp>
              <p:nvSpPr>
                <p:cNvPr id="90142" name="Text Box 74">
                  <a:extLst>
                    <a:ext uri="{FF2B5EF4-FFF2-40B4-BE49-F238E27FC236}">
                      <a16:creationId xmlns:a16="http://schemas.microsoft.com/office/drawing/2014/main" id="{28EC5988-F3F4-4480-94A6-324A8A8C2515}"/>
                    </a:ext>
                  </a:extLst>
                </p:cNvPr>
                <p:cNvSpPr txBox="1">
                  <a:spLocks noChangeArrowheads="1"/>
                </p:cNvSpPr>
                <p:nvPr/>
              </p:nvSpPr>
              <p:spPr bwMode="auto">
                <a:xfrm>
                  <a:off x="2400" y="3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90143" name="Line 75">
                  <a:extLst>
                    <a:ext uri="{FF2B5EF4-FFF2-40B4-BE49-F238E27FC236}">
                      <a16:creationId xmlns:a16="http://schemas.microsoft.com/office/drawing/2014/main" id="{41901228-AC8D-44EA-9AEC-3E785308B189}"/>
                    </a:ext>
                  </a:extLst>
                </p:cNvPr>
                <p:cNvSpPr>
                  <a:spLocks noChangeShapeType="1"/>
                </p:cNvSpPr>
                <p:nvPr/>
              </p:nvSpPr>
              <p:spPr bwMode="auto">
                <a:xfrm>
                  <a:off x="1224" y="472"/>
                  <a:ext cx="11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4" name="Line 76">
                  <a:extLst>
                    <a:ext uri="{FF2B5EF4-FFF2-40B4-BE49-F238E27FC236}">
                      <a16:creationId xmlns:a16="http://schemas.microsoft.com/office/drawing/2014/main" id="{9CC27D5A-25CC-4576-9E93-D94BFD1D0DB6}"/>
                    </a:ext>
                  </a:extLst>
                </p:cNvPr>
                <p:cNvSpPr>
                  <a:spLocks noChangeShapeType="1"/>
                </p:cNvSpPr>
                <p:nvPr/>
              </p:nvSpPr>
              <p:spPr bwMode="auto">
                <a:xfrm>
                  <a:off x="1836" y="472"/>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5" name="Line 77">
                  <a:extLst>
                    <a:ext uri="{FF2B5EF4-FFF2-40B4-BE49-F238E27FC236}">
                      <a16:creationId xmlns:a16="http://schemas.microsoft.com/office/drawing/2014/main" id="{1B248705-0113-4297-8C5A-9A6FADD4ED5F}"/>
                    </a:ext>
                  </a:extLst>
                </p:cNvPr>
                <p:cNvSpPr>
                  <a:spLocks noChangeShapeType="1"/>
                </p:cNvSpPr>
                <p:nvPr/>
              </p:nvSpPr>
              <p:spPr bwMode="auto">
                <a:xfrm>
                  <a:off x="1212" y="472"/>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6" name="Line 78">
                  <a:extLst>
                    <a:ext uri="{FF2B5EF4-FFF2-40B4-BE49-F238E27FC236}">
                      <a16:creationId xmlns:a16="http://schemas.microsoft.com/office/drawing/2014/main" id="{4A568DE1-3EC2-4F3A-86F7-2C758C0E5F3B}"/>
                    </a:ext>
                  </a:extLst>
                </p:cNvPr>
                <p:cNvSpPr>
                  <a:spLocks noChangeShapeType="1"/>
                </p:cNvSpPr>
                <p:nvPr/>
              </p:nvSpPr>
              <p:spPr bwMode="auto">
                <a:xfrm>
                  <a:off x="240" y="1432"/>
                  <a:ext cx="21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7" name="Line 79">
                  <a:extLst>
                    <a:ext uri="{FF2B5EF4-FFF2-40B4-BE49-F238E27FC236}">
                      <a16:creationId xmlns:a16="http://schemas.microsoft.com/office/drawing/2014/main" id="{575030AA-AAA9-4416-841A-B7BC2EB304CF}"/>
                    </a:ext>
                  </a:extLst>
                </p:cNvPr>
                <p:cNvSpPr>
                  <a:spLocks noChangeShapeType="1"/>
                </p:cNvSpPr>
                <p:nvPr/>
              </p:nvSpPr>
              <p:spPr bwMode="auto">
                <a:xfrm>
                  <a:off x="288" y="472"/>
                  <a:ext cx="5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48" name="Rectangle 80">
                  <a:extLst>
                    <a:ext uri="{FF2B5EF4-FFF2-40B4-BE49-F238E27FC236}">
                      <a16:creationId xmlns:a16="http://schemas.microsoft.com/office/drawing/2014/main" id="{B8C6B3ED-FE8D-492B-98C1-3B10CB70FF64}"/>
                    </a:ext>
                  </a:extLst>
                </p:cNvPr>
                <p:cNvSpPr>
                  <a:spLocks noChangeArrowheads="1"/>
                </p:cNvSpPr>
                <p:nvPr/>
              </p:nvSpPr>
              <p:spPr bwMode="auto">
                <a:xfrm>
                  <a:off x="1788" y="784"/>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0149" name="Group 81">
                  <a:extLst>
                    <a:ext uri="{FF2B5EF4-FFF2-40B4-BE49-F238E27FC236}">
                      <a16:creationId xmlns:a16="http://schemas.microsoft.com/office/drawing/2014/main" id="{EAD5AD1D-2E9C-4B6B-A836-9A05ABBED430}"/>
                    </a:ext>
                  </a:extLst>
                </p:cNvPr>
                <p:cNvGrpSpPr>
                  <a:grpSpLocks/>
                </p:cNvGrpSpPr>
                <p:nvPr/>
              </p:nvGrpSpPr>
              <p:grpSpPr bwMode="auto">
                <a:xfrm>
                  <a:off x="1056" y="760"/>
                  <a:ext cx="336" cy="336"/>
                  <a:chOff x="0" y="0"/>
                  <a:chExt cx="336" cy="336"/>
                </a:xfrm>
              </p:grpSpPr>
              <p:sp>
                <p:nvSpPr>
                  <p:cNvPr id="6" name="Oval 82">
                    <a:extLst>
                      <a:ext uri="{FF2B5EF4-FFF2-40B4-BE49-F238E27FC236}">
                        <a16:creationId xmlns:a16="http://schemas.microsoft.com/office/drawing/2014/main" id="{41AFA23F-19AC-4FC5-B849-4E3A4DC8B110}"/>
                      </a:ext>
                    </a:extLst>
                  </p:cNvPr>
                  <p:cNvSpPr>
                    <a:spLocks noChangeArrowheads="1"/>
                  </p:cNvSpPr>
                  <p:nvPr/>
                </p:nvSpPr>
                <p:spPr bwMode="auto">
                  <a:xfrm>
                    <a:off x="0" y="0"/>
                    <a:ext cx="336" cy="336"/>
                  </a:xfrm>
                  <a:prstGeom prst="ellipse">
                    <a:avLst/>
                  </a:prstGeom>
                  <a:solidFill>
                    <a:srgbClr val="FFCCCC"/>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Line 83">
                    <a:extLst>
                      <a:ext uri="{FF2B5EF4-FFF2-40B4-BE49-F238E27FC236}">
                        <a16:creationId xmlns:a16="http://schemas.microsoft.com/office/drawing/2014/main" id="{9B65BE52-EB4A-49C0-9FF7-7E9F9999F198}"/>
                      </a:ext>
                    </a:extLst>
                  </p:cNvPr>
                  <p:cNvSpPr>
                    <a:spLocks noChangeShapeType="1"/>
                  </p:cNvSpPr>
                  <p:nvPr/>
                </p:nvSpPr>
                <p:spPr bwMode="auto">
                  <a:xfrm>
                    <a:off x="168" y="60"/>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150" name="Text Box 84">
                  <a:extLst>
                    <a:ext uri="{FF2B5EF4-FFF2-40B4-BE49-F238E27FC236}">
                      <a16:creationId xmlns:a16="http://schemas.microsoft.com/office/drawing/2014/main" id="{0DE8E30D-2D19-4962-851E-7CB1C16EB484}"/>
                    </a:ext>
                  </a:extLst>
                </p:cNvPr>
                <p:cNvSpPr txBox="1">
                  <a:spLocks noChangeArrowheads="1"/>
                </p:cNvSpPr>
                <p:nvPr/>
              </p:nvSpPr>
              <p:spPr bwMode="auto">
                <a:xfrm>
                  <a:off x="768" y="48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a:t>
                  </a:r>
                </a:p>
              </p:txBody>
            </p:sp>
            <p:sp>
              <p:nvSpPr>
                <p:cNvPr id="90151" name="Text Box 85">
                  <a:extLst>
                    <a:ext uri="{FF2B5EF4-FFF2-40B4-BE49-F238E27FC236}">
                      <a16:creationId xmlns:a16="http://schemas.microsoft.com/office/drawing/2014/main" id="{8C8066CA-3D50-4E95-A706-1BAE0F64A295}"/>
                    </a:ext>
                  </a:extLst>
                </p:cNvPr>
                <p:cNvSpPr txBox="1">
                  <a:spLocks noChangeArrowheads="1"/>
                </p:cNvSpPr>
                <p:nvPr/>
              </p:nvSpPr>
              <p:spPr bwMode="auto">
                <a:xfrm>
                  <a:off x="2268" y="4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a:t>
                  </a:r>
                </a:p>
              </p:txBody>
            </p:sp>
            <p:sp>
              <p:nvSpPr>
                <p:cNvPr id="90152" name="Text Box 86">
                  <a:extLst>
                    <a:ext uri="{FF2B5EF4-FFF2-40B4-BE49-F238E27FC236}">
                      <a16:creationId xmlns:a16="http://schemas.microsoft.com/office/drawing/2014/main" id="{1D45C10F-FEC2-4646-8381-67CCCBF9D89E}"/>
                    </a:ext>
                  </a:extLst>
                </p:cNvPr>
                <p:cNvSpPr txBox="1">
                  <a:spLocks noChangeArrowheads="1"/>
                </p:cNvSpPr>
                <p:nvPr/>
              </p:nvSpPr>
              <p:spPr bwMode="auto">
                <a:xfrm>
                  <a:off x="720" y="118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Symbol" panose="05050102010706020507" pitchFamily="18" charset="2"/>
                    </a:rPr>
                    <a:t>-</a:t>
                  </a:r>
                </a:p>
              </p:txBody>
            </p:sp>
            <p:graphicFrame>
              <p:nvGraphicFramePr>
                <p:cNvPr id="90153" name="Object 87">
                  <a:extLst>
                    <a:ext uri="{FF2B5EF4-FFF2-40B4-BE49-F238E27FC236}">
                      <a16:creationId xmlns:a16="http://schemas.microsoft.com/office/drawing/2014/main" id="{D94EC611-7654-42F0-9433-B484FC194E28}"/>
                    </a:ext>
                  </a:extLst>
                </p:cNvPr>
                <p:cNvGraphicFramePr>
                  <a:graphicFrameLocks noChangeAspect="1"/>
                </p:cNvGraphicFramePr>
                <p:nvPr/>
              </p:nvGraphicFramePr>
              <p:xfrm>
                <a:off x="680" y="790"/>
                <a:ext cx="328" cy="346"/>
              </p:xfrm>
              <a:graphic>
                <a:graphicData uri="http://schemas.openxmlformats.org/presentationml/2006/ole">
                  <mc:AlternateContent xmlns:mc="http://schemas.openxmlformats.org/markup-compatibility/2006">
                    <mc:Choice xmlns:v="urn:schemas-microsoft-com:vml" Requires="v">
                      <p:oleObj spid="_x0000_s90232" r:id="rId10" imgW="243306" imgH="256112" progId="Equation.3">
                        <p:embed/>
                      </p:oleObj>
                    </mc:Choice>
                    <mc:Fallback>
                      <p:oleObj r:id="rId10" imgW="243306" imgH="256112" progId="Equation.3">
                        <p:embed/>
                        <p:pic>
                          <p:nvPicPr>
                            <p:cNvPr id="0" name="Object 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 y="790"/>
                              <a:ext cx="32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4" name="Object 88">
                  <a:extLst>
                    <a:ext uri="{FF2B5EF4-FFF2-40B4-BE49-F238E27FC236}">
                      <a16:creationId xmlns:a16="http://schemas.microsoft.com/office/drawing/2014/main" id="{D2372C32-BEAA-4DF3-B4AF-7100EA103FEA}"/>
                    </a:ext>
                  </a:extLst>
                </p:cNvPr>
                <p:cNvGraphicFramePr>
                  <a:graphicFrameLocks noChangeAspect="1"/>
                </p:cNvGraphicFramePr>
                <p:nvPr/>
              </p:nvGraphicFramePr>
              <p:xfrm>
                <a:off x="1239" y="991"/>
                <a:ext cx="574" cy="359"/>
              </p:xfrm>
              <a:graphic>
                <a:graphicData uri="http://schemas.openxmlformats.org/presentationml/2006/ole">
                  <mc:AlternateContent xmlns:mc="http://schemas.openxmlformats.org/markup-compatibility/2006">
                    <mc:Choice xmlns:v="urn:schemas-microsoft-com:vml" Requires="v">
                      <p:oleObj spid="_x0000_s90233" r:id="rId12" imgW="408528" imgH="255330" progId="Equation.3">
                        <p:embed/>
                      </p:oleObj>
                    </mc:Choice>
                    <mc:Fallback>
                      <p:oleObj r:id="rId12" imgW="408528" imgH="255330" progId="Equation.3">
                        <p:embed/>
                        <p:pic>
                          <p:nvPicPr>
                            <p:cNvPr id="0" name="Object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9" y="991"/>
                              <a:ext cx="57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5" name="Object 89">
                  <a:extLst>
                    <a:ext uri="{FF2B5EF4-FFF2-40B4-BE49-F238E27FC236}">
                      <a16:creationId xmlns:a16="http://schemas.microsoft.com/office/drawing/2014/main" id="{33A61302-6C36-428C-B50B-09ABC6214AF6}"/>
                    </a:ext>
                  </a:extLst>
                </p:cNvPr>
                <p:cNvGraphicFramePr>
                  <a:graphicFrameLocks noChangeAspect="1"/>
                </p:cNvGraphicFramePr>
                <p:nvPr/>
              </p:nvGraphicFramePr>
              <p:xfrm>
                <a:off x="2376" y="758"/>
                <a:ext cx="278" cy="330"/>
              </p:xfrm>
              <a:graphic>
                <a:graphicData uri="http://schemas.openxmlformats.org/presentationml/2006/ole">
                  <mc:AlternateContent xmlns:mc="http://schemas.openxmlformats.org/markup-compatibility/2006">
                    <mc:Choice xmlns:v="urn:schemas-microsoft-com:vml" Requires="v">
                      <p:oleObj spid="_x0000_s90234" r:id="rId14" imgW="204890" imgH="243306" progId="Equation.3">
                        <p:embed/>
                      </p:oleObj>
                    </mc:Choice>
                    <mc:Fallback>
                      <p:oleObj r:id="rId14" imgW="204890" imgH="243306" progId="Equation.3">
                        <p:embed/>
                        <p:pic>
                          <p:nvPicPr>
                            <p:cNvPr id="0"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6" y="758"/>
                              <a:ext cx="27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6" name="Object 90">
                  <a:extLst>
                    <a:ext uri="{FF2B5EF4-FFF2-40B4-BE49-F238E27FC236}">
                      <a16:creationId xmlns:a16="http://schemas.microsoft.com/office/drawing/2014/main" id="{06A33795-BB46-4642-A0AF-0239505BBE7D}"/>
                    </a:ext>
                  </a:extLst>
                </p:cNvPr>
                <p:cNvGraphicFramePr>
                  <a:graphicFrameLocks noChangeAspect="1"/>
                </p:cNvGraphicFramePr>
                <p:nvPr/>
              </p:nvGraphicFramePr>
              <p:xfrm>
                <a:off x="1598" y="0"/>
                <a:ext cx="247" cy="324"/>
              </p:xfrm>
              <a:graphic>
                <a:graphicData uri="http://schemas.openxmlformats.org/presentationml/2006/ole">
                  <mc:AlternateContent xmlns:mc="http://schemas.openxmlformats.org/markup-compatibility/2006">
                    <mc:Choice xmlns:v="urn:schemas-microsoft-com:vml" Requires="v">
                      <p:oleObj spid="_x0000_s90235" r:id="rId16" imgW="166473" imgH="217695" progId="Equation.3">
                        <p:embed/>
                      </p:oleObj>
                    </mc:Choice>
                    <mc:Fallback>
                      <p:oleObj r:id="rId16" imgW="166473" imgH="217695" progId="Equation.3">
                        <p:embed/>
                        <p:pic>
                          <p:nvPicPr>
                            <p:cNvPr id="0" name="Object 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8" y="0"/>
                              <a:ext cx="247"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7" name="Object 91">
                  <a:extLst>
                    <a:ext uri="{FF2B5EF4-FFF2-40B4-BE49-F238E27FC236}">
                      <a16:creationId xmlns:a16="http://schemas.microsoft.com/office/drawing/2014/main" id="{396A90E3-E391-45E0-9AA3-DEC2AABDD635}"/>
                    </a:ext>
                  </a:extLst>
                </p:cNvPr>
                <p:cNvGraphicFramePr>
                  <a:graphicFrameLocks noChangeAspect="1"/>
                </p:cNvGraphicFramePr>
                <p:nvPr/>
              </p:nvGraphicFramePr>
              <p:xfrm>
                <a:off x="1968" y="856"/>
                <a:ext cx="304" cy="304"/>
              </p:xfrm>
              <a:graphic>
                <a:graphicData uri="http://schemas.openxmlformats.org/presentationml/2006/ole">
                  <mc:AlternateContent xmlns:mc="http://schemas.openxmlformats.org/markup-compatibility/2006">
                    <mc:Choice xmlns:v="urn:schemas-microsoft-com:vml" Requires="v">
                      <p:oleObj spid="_x0000_s90236" r:id="rId18" imgW="205519" imgH="205519" progId="Equation.3">
                        <p:embed/>
                      </p:oleObj>
                    </mc:Choice>
                    <mc:Fallback>
                      <p:oleObj r:id="rId18" imgW="205519" imgH="205519" progId="Equation.3">
                        <p:embed/>
                        <p:pic>
                          <p:nvPicPr>
                            <p:cNvPr id="0" name="Object 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68" y="856"/>
                              <a:ext cx="30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58" name="Text Box 92">
                  <a:extLst>
                    <a:ext uri="{FF2B5EF4-FFF2-40B4-BE49-F238E27FC236}">
                      <a16:creationId xmlns:a16="http://schemas.microsoft.com/office/drawing/2014/main" id="{A1FBCB07-FA12-409F-A3D9-4BD217834E39}"/>
                    </a:ext>
                  </a:extLst>
                </p:cNvPr>
                <p:cNvSpPr txBox="1">
                  <a:spLocks noChangeArrowheads="1"/>
                </p:cNvSpPr>
                <p:nvPr/>
              </p:nvSpPr>
              <p:spPr bwMode="auto">
                <a:xfrm>
                  <a:off x="0" y="32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90159" name="Text Box 93">
                  <a:extLst>
                    <a:ext uri="{FF2B5EF4-FFF2-40B4-BE49-F238E27FC236}">
                      <a16:creationId xmlns:a16="http://schemas.microsoft.com/office/drawing/2014/main" id="{5A171AB8-0F0E-48D4-8F8A-D5BA7BEEA27C}"/>
                    </a:ext>
                  </a:extLst>
                </p:cNvPr>
                <p:cNvSpPr txBox="1">
                  <a:spLocks noChangeArrowheads="1"/>
                </p:cNvSpPr>
                <p:nvPr/>
              </p:nvSpPr>
              <p:spPr bwMode="auto">
                <a:xfrm>
                  <a:off x="1104" y="143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90160" name="Oval 94">
                  <a:extLst>
                    <a:ext uri="{FF2B5EF4-FFF2-40B4-BE49-F238E27FC236}">
                      <a16:creationId xmlns:a16="http://schemas.microsoft.com/office/drawing/2014/main" id="{5EDD7DC5-7BDD-4C72-A70E-FB6744350F58}"/>
                    </a:ext>
                  </a:extLst>
                </p:cNvPr>
                <p:cNvSpPr>
                  <a:spLocks noChangeArrowheads="1"/>
                </p:cNvSpPr>
                <p:nvPr/>
              </p:nvSpPr>
              <p:spPr bwMode="auto">
                <a:xfrm>
                  <a:off x="1200" y="140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1" name="Oval 95">
                  <a:extLst>
                    <a:ext uri="{FF2B5EF4-FFF2-40B4-BE49-F238E27FC236}">
                      <a16:creationId xmlns:a16="http://schemas.microsoft.com/office/drawing/2014/main" id="{5B7F3D45-11EF-4400-8C20-561C262ED22B}"/>
                    </a:ext>
                  </a:extLst>
                </p:cNvPr>
                <p:cNvSpPr>
                  <a:spLocks noChangeArrowheads="1"/>
                </p:cNvSpPr>
                <p:nvPr/>
              </p:nvSpPr>
              <p:spPr bwMode="auto">
                <a:xfrm>
                  <a:off x="1812" y="1396"/>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2" name="Oval 96">
                  <a:extLst>
                    <a:ext uri="{FF2B5EF4-FFF2-40B4-BE49-F238E27FC236}">
                      <a16:creationId xmlns:a16="http://schemas.microsoft.com/office/drawing/2014/main" id="{A36F7145-EC53-4AFA-B683-79E5E685E084}"/>
                    </a:ext>
                  </a:extLst>
                </p:cNvPr>
                <p:cNvSpPr>
                  <a:spLocks noChangeArrowheads="1"/>
                </p:cNvSpPr>
                <p:nvPr/>
              </p:nvSpPr>
              <p:spPr bwMode="auto">
                <a:xfrm>
                  <a:off x="1812" y="44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3" name="Oval 97">
                  <a:extLst>
                    <a:ext uri="{FF2B5EF4-FFF2-40B4-BE49-F238E27FC236}">
                      <a16:creationId xmlns:a16="http://schemas.microsoft.com/office/drawing/2014/main" id="{B96D646E-176C-4335-A0CF-CAFD76967928}"/>
                    </a:ext>
                  </a:extLst>
                </p:cNvPr>
                <p:cNvSpPr>
                  <a:spLocks noChangeArrowheads="1"/>
                </p:cNvSpPr>
                <p:nvPr/>
              </p:nvSpPr>
              <p:spPr bwMode="auto">
                <a:xfrm>
                  <a:off x="2400" y="1396"/>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4" name="Oval 98">
                  <a:extLst>
                    <a:ext uri="{FF2B5EF4-FFF2-40B4-BE49-F238E27FC236}">
                      <a16:creationId xmlns:a16="http://schemas.microsoft.com/office/drawing/2014/main" id="{8D9207CF-3020-4B83-9B7F-856F872FB53C}"/>
                    </a:ext>
                  </a:extLst>
                </p:cNvPr>
                <p:cNvSpPr>
                  <a:spLocks noChangeArrowheads="1"/>
                </p:cNvSpPr>
                <p:nvPr/>
              </p:nvSpPr>
              <p:spPr bwMode="auto">
                <a:xfrm>
                  <a:off x="2364" y="436"/>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5" name="Oval 99">
                  <a:extLst>
                    <a:ext uri="{FF2B5EF4-FFF2-40B4-BE49-F238E27FC236}">
                      <a16:creationId xmlns:a16="http://schemas.microsoft.com/office/drawing/2014/main" id="{74E7F090-521F-4C26-9F7B-C5C94E2B7817}"/>
                    </a:ext>
                  </a:extLst>
                </p:cNvPr>
                <p:cNvSpPr>
                  <a:spLocks noChangeArrowheads="1"/>
                </p:cNvSpPr>
                <p:nvPr/>
              </p:nvSpPr>
              <p:spPr bwMode="auto">
                <a:xfrm>
                  <a:off x="864" y="44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6" name="Oval 100">
                  <a:extLst>
                    <a:ext uri="{FF2B5EF4-FFF2-40B4-BE49-F238E27FC236}">
                      <a16:creationId xmlns:a16="http://schemas.microsoft.com/office/drawing/2014/main" id="{B78FBDFA-2619-4E73-A137-F0AAA7979DF6}"/>
                    </a:ext>
                  </a:extLst>
                </p:cNvPr>
                <p:cNvSpPr>
                  <a:spLocks noChangeArrowheads="1"/>
                </p:cNvSpPr>
                <p:nvPr/>
              </p:nvSpPr>
              <p:spPr bwMode="auto">
                <a:xfrm>
                  <a:off x="252" y="44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7" name="Oval 101">
                  <a:extLst>
                    <a:ext uri="{FF2B5EF4-FFF2-40B4-BE49-F238E27FC236}">
                      <a16:creationId xmlns:a16="http://schemas.microsoft.com/office/drawing/2014/main" id="{D4676B74-F5E2-42EB-825A-CA9AB07938AE}"/>
                    </a:ext>
                  </a:extLst>
                </p:cNvPr>
                <p:cNvSpPr>
                  <a:spLocks noChangeArrowheads="1"/>
                </p:cNvSpPr>
                <p:nvPr/>
              </p:nvSpPr>
              <p:spPr bwMode="auto">
                <a:xfrm>
                  <a:off x="204" y="1396"/>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8" name="Line 102">
                  <a:extLst>
                    <a:ext uri="{FF2B5EF4-FFF2-40B4-BE49-F238E27FC236}">
                      <a16:creationId xmlns:a16="http://schemas.microsoft.com/office/drawing/2014/main" id="{34D2DEF2-EDF6-4D7C-87AD-366614F26AA2}"/>
                    </a:ext>
                  </a:extLst>
                </p:cNvPr>
                <p:cNvSpPr>
                  <a:spLocks noChangeShapeType="1"/>
                </p:cNvSpPr>
                <p:nvPr/>
              </p:nvSpPr>
              <p:spPr bwMode="auto">
                <a:xfrm flipH="1">
                  <a:off x="1380" y="400"/>
                  <a:ext cx="384"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103">
                  <a:extLst>
                    <a:ext uri="{FF2B5EF4-FFF2-40B4-BE49-F238E27FC236}">
                      <a16:creationId xmlns:a16="http://schemas.microsoft.com/office/drawing/2014/main" id="{B3D94E84-9C86-4E0C-BCBF-6AC393689B62}"/>
                    </a:ext>
                  </a:extLst>
                </p:cNvPr>
                <p:cNvSpPr>
                  <a:spLocks noChangeArrowheads="1"/>
                </p:cNvSpPr>
                <p:nvPr/>
              </p:nvSpPr>
              <p:spPr bwMode="auto">
                <a:xfrm>
                  <a:off x="418" y="407"/>
                  <a:ext cx="338" cy="122"/>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Text Box 104">
                  <a:extLst>
                    <a:ext uri="{FF2B5EF4-FFF2-40B4-BE49-F238E27FC236}">
                      <a16:creationId xmlns:a16="http://schemas.microsoft.com/office/drawing/2014/main" id="{43369AD3-97C9-4543-B6A1-706912C3B7BB}"/>
                    </a:ext>
                  </a:extLst>
                </p:cNvPr>
                <p:cNvSpPr txBox="1">
                  <a:spLocks noChangeArrowheads="1"/>
                </p:cNvSpPr>
                <p:nvPr/>
              </p:nvSpPr>
              <p:spPr bwMode="auto">
                <a:xfrm>
                  <a:off x="396" y="104"/>
                  <a:ext cx="40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folHlink"/>
                      </a:solidFill>
                    </a:rPr>
                    <a:t>R</a:t>
                  </a:r>
                  <a:r>
                    <a:rPr lang="en-US" altLang="zh-CN" baseline="-25000">
                      <a:solidFill>
                        <a:schemeClr val="folHlink"/>
                      </a:solidFill>
                    </a:rPr>
                    <a:t>G</a:t>
                  </a:r>
                  <a:endParaRPr lang="en-US" altLang="zh-CN" sz="2800" b="0">
                    <a:solidFill>
                      <a:schemeClr val="folHlink"/>
                    </a:solidFill>
                  </a:endParaRPr>
                </a:p>
              </p:txBody>
            </p:sp>
            <p:sp>
              <p:nvSpPr>
                <p:cNvPr id="10" name="Text Box 105">
                  <a:extLst>
                    <a:ext uri="{FF2B5EF4-FFF2-40B4-BE49-F238E27FC236}">
                      <a16:creationId xmlns:a16="http://schemas.microsoft.com/office/drawing/2014/main" id="{31324780-2120-49D2-A237-9A11596932E8}"/>
                    </a:ext>
                  </a:extLst>
                </p:cNvPr>
                <p:cNvSpPr txBox="1">
                  <a:spLocks noChangeArrowheads="1"/>
                </p:cNvSpPr>
                <p:nvPr/>
              </p:nvSpPr>
              <p:spPr bwMode="auto">
                <a:xfrm>
                  <a:off x="165" y="49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a:t>
                  </a:r>
                </a:p>
              </p:txBody>
            </p:sp>
            <p:sp>
              <p:nvSpPr>
                <p:cNvPr id="11" name="Text Box 106">
                  <a:extLst>
                    <a:ext uri="{FF2B5EF4-FFF2-40B4-BE49-F238E27FC236}">
                      <a16:creationId xmlns:a16="http://schemas.microsoft.com/office/drawing/2014/main" id="{FDBFB26E-5CD2-4010-AF37-A189AD11FCBA}"/>
                    </a:ext>
                  </a:extLst>
                </p:cNvPr>
                <p:cNvSpPr txBox="1">
                  <a:spLocks noChangeArrowheads="1"/>
                </p:cNvSpPr>
                <p:nvPr/>
              </p:nvSpPr>
              <p:spPr bwMode="auto">
                <a:xfrm>
                  <a:off x="141" y="117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Symbol" panose="05050102010706020507" pitchFamily="18" charset="2"/>
                    </a:rPr>
                    <a:t>-</a:t>
                  </a:r>
                </a:p>
              </p:txBody>
            </p:sp>
            <p:graphicFrame>
              <p:nvGraphicFramePr>
                <p:cNvPr id="12" name="Object 107">
                  <a:extLst>
                    <a:ext uri="{FF2B5EF4-FFF2-40B4-BE49-F238E27FC236}">
                      <a16:creationId xmlns:a16="http://schemas.microsoft.com/office/drawing/2014/main" id="{DAF41C03-397B-4FA0-A5B5-9D77CEDD7B1A}"/>
                    </a:ext>
                  </a:extLst>
                </p:cNvPr>
                <p:cNvGraphicFramePr>
                  <a:graphicFrameLocks noChangeAspect="1"/>
                </p:cNvGraphicFramePr>
                <p:nvPr/>
              </p:nvGraphicFramePr>
              <p:xfrm>
                <a:off x="146" y="800"/>
                <a:ext cx="252" cy="302"/>
              </p:xfrm>
              <a:graphic>
                <a:graphicData uri="http://schemas.openxmlformats.org/presentationml/2006/ole">
                  <mc:AlternateContent xmlns:mc="http://schemas.openxmlformats.org/markup-compatibility/2006">
                    <mc:Choice xmlns:v="urn:schemas-microsoft-com:vml" Requires="v">
                      <p:oleObj spid="_x0000_s90237" r:id="rId20" imgW="192168" imgH="230602" progId="Equation.3">
                        <p:embed/>
                      </p:oleObj>
                    </mc:Choice>
                    <mc:Fallback>
                      <p:oleObj r:id="rId20" imgW="192168" imgH="230602" progId="Equation.3">
                        <p:embed/>
                        <p:pic>
                          <p:nvPicPr>
                            <p:cNvPr id="0" name="Object 10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6" y="800"/>
                              <a:ext cx="25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40" name="Text Box 108">
                <a:extLst>
                  <a:ext uri="{FF2B5EF4-FFF2-40B4-BE49-F238E27FC236}">
                    <a16:creationId xmlns:a16="http://schemas.microsoft.com/office/drawing/2014/main" id="{36692286-210E-44C8-8406-D90B86FE19A9}"/>
                  </a:ext>
                </a:extLst>
              </p:cNvPr>
              <p:cNvSpPr txBox="1">
                <a:spLocks noChangeArrowheads="1"/>
              </p:cNvSpPr>
              <p:nvPr/>
            </p:nvSpPr>
            <p:spPr bwMode="auto">
              <a:xfrm>
                <a:off x="1056" y="656"/>
                <a:ext cx="384" cy="51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a:p>
                <a:pPr eaLnBrk="1" hangingPunct="1">
                  <a:spcBef>
                    <a:spcPct val="50000"/>
                  </a:spcBef>
                </a:pPr>
                <a:endParaRPr lang="zh-CN" altLang="en-US" sz="1600" b="0"/>
              </a:p>
            </p:txBody>
          </p:sp>
        </p:grpSp>
        <p:grpSp>
          <p:nvGrpSpPr>
            <p:cNvPr id="90131" name="Group 109">
              <a:extLst>
                <a:ext uri="{FF2B5EF4-FFF2-40B4-BE49-F238E27FC236}">
                  <a16:creationId xmlns:a16="http://schemas.microsoft.com/office/drawing/2014/main" id="{26898CD9-16A6-4FEF-9970-102799A0FB2A}"/>
                </a:ext>
              </a:extLst>
            </p:cNvPr>
            <p:cNvGrpSpPr>
              <a:grpSpLocks/>
            </p:cNvGrpSpPr>
            <p:nvPr/>
          </p:nvGrpSpPr>
          <p:grpSpPr bwMode="auto">
            <a:xfrm>
              <a:off x="1104" y="608"/>
              <a:ext cx="240" cy="576"/>
              <a:chOff x="0" y="0"/>
              <a:chExt cx="240" cy="480"/>
            </a:xfrm>
          </p:grpSpPr>
          <p:grpSp>
            <p:nvGrpSpPr>
              <p:cNvPr id="90132" name="Group 110">
                <a:extLst>
                  <a:ext uri="{FF2B5EF4-FFF2-40B4-BE49-F238E27FC236}">
                    <a16:creationId xmlns:a16="http://schemas.microsoft.com/office/drawing/2014/main" id="{18E64BB4-8317-4E4F-9D8A-B0CBE3CFD9EA}"/>
                  </a:ext>
                </a:extLst>
              </p:cNvPr>
              <p:cNvGrpSpPr>
                <a:grpSpLocks/>
              </p:cNvGrpSpPr>
              <p:nvPr/>
            </p:nvGrpSpPr>
            <p:grpSpPr bwMode="auto">
              <a:xfrm>
                <a:off x="0" y="48"/>
                <a:ext cx="192" cy="432"/>
                <a:chOff x="0" y="0"/>
                <a:chExt cx="192" cy="336"/>
              </a:xfrm>
            </p:grpSpPr>
            <p:sp>
              <p:nvSpPr>
                <p:cNvPr id="90134" name="Line 111">
                  <a:extLst>
                    <a:ext uri="{FF2B5EF4-FFF2-40B4-BE49-F238E27FC236}">
                      <a16:creationId xmlns:a16="http://schemas.microsoft.com/office/drawing/2014/main" id="{1D84C0B0-5CB1-4884-86A2-887C673363D7}"/>
                    </a:ext>
                  </a:extLst>
                </p:cNvPr>
                <p:cNvSpPr>
                  <a:spLocks noChangeShapeType="1"/>
                </p:cNvSpPr>
                <p:nvPr/>
              </p:nvSpPr>
              <p:spPr bwMode="auto">
                <a:xfrm flipH="1">
                  <a:off x="0"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5" name="Line 112">
                  <a:extLst>
                    <a:ext uri="{FF2B5EF4-FFF2-40B4-BE49-F238E27FC236}">
                      <a16:creationId xmlns:a16="http://schemas.microsoft.com/office/drawing/2014/main" id="{CE254A65-FFAA-4BA1-BD1F-9F43497F85C1}"/>
                    </a:ext>
                  </a:extLst>
                </p:cNvPr>
                <p:cNvSpPr>
                  <a:spLocks noChangeShapeType="1"/>
                </p:cNvSpPr>
                <p:nvPr/>
              </p:nvSpPr>
              <p:spPr bwMode="auto">
                <a:xfrm>
                  <a:off x="96"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6" name="Line 113">
                  <a:extLst>
                    <a:ext uri="{FF2B5EF4-FFF2-40B4-BE49-F238E27FC236}">
                      <a16:creationId xmlns:a16="http://schemas.microsoft.com/office/drawing/2014/main" id="{62ACC301-F3F0-49A2-87F1-3DC5F9EEB2D5}"/>
                    </a:ext>
                  </a:extLst>
                </p:cNvPr>
                <p:cNvSpPr>
                  <a:spLocks noChangeShapeType="1"/>
                </p:cNvSpPr>
                <p:nvPr/>
              </p:nvSpPr>
              <p:spPr bwMode="auto">
                <a:xfrm>
                  <a:off x="0"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7" name="Line 114">
                  <a:extLst>
                    <a:ext uri="{FF2B5EF4-FFF2-40B4-BE49-F238E27FC236}">
                      <a16:creationId xmlns:a16="http://schemas.microsoft.com/office/drawing/2014/main" id="{C54C8075-DAFB-4851-B0C3-4D0234A4849D}"/>
                    </a:ext>
                  </a:extLst>
                </p:cNvPr>
                <p:cNvSpPr>
                  <a:spLocks noChangeShapeType="1"/>
                </p:cNvSpPr>
                <p:nvPr/>
              </p:nvSpPr>
              <p:spPr bwMode="auto">
                <a:xfrm flipH="1">
                  <a:off x="96"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8" name="Line 115">
                  <a:extLst>
                    <a:ext uri="{FF2B5EF4-FFF2-40B4-BE49-F238E27FC236}">
                      <a16:creationId xmlns:a16="http://schemas.microsoft.com/office/drawing/2014/main" id="{5F25FB45-90C6-4883-A7A9-E13B283A1D0E}"/>
                    </a:ext>
                  </a:extLst>
                </p:cNvPr>
                <p:cNvSpPr>
                  <a:spLocks noChangeShapeType="1"/>
                </p:cNvSpPr>
                <p:nvPr/>
              </p:nvSpPr>
              <p:spPr bwMode="auto">
                <a:xfrm>
                  <a:off x="0" y="19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133" name="Line 116">
                <a:extLst>
                  <a:ext uri="{FF2B5EF4-FFF2-40B4-BE49-F238E27FC236}">
                    <a16:creationId xmlns:a16="http://schemas.microsoft.com/office/drawing/2014/main" id="{77ED30E0-AA93-42E9-8729-657DBA5D7567}"/>
                  </a:ext>
                </a:extLst>
              </p:cNvPr>
              <p:cNvSpPr>
                <a:spLocks noChangeShapeType="1"/>
              </p:cNvSpPr>
              <p:nvPr/>
            </p:nvSpPr>
            <p:spPr bwMode="auto">
              <a:xfrm>
                <a:off x="240" y="0"/>
                <a:ext cx="0" cy="43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dissolve">
                                      <p:cBhvr>
                                        <p:cTn id="7" dur="500"/>
                                        <p:tgtEl>
                                          <p:spTgt spid="90114"/>
                                        </p:tgtEl>
                                      </p:cBhvr>
                                    </p:animEffect>
                                  </p:childTnLst>
                                </p:cTn>
                              </p:par>
                            </p:childTnLst>
                          </p:cTn>
                        </p:par>
                        <p:par>
                          <p:cTn id="8" fill="hold" nodeType="afterGroup">
                            <p:stCondLst>
                              <p:cond delay="500"/>
                            </p:stCondLst>
                            <p:childTnLst>
                              <p:par>
                                <p:cTn id="9" presetID="22" presetClass="entr" presetSubtype="1" fill="hold" nodeType="afterEffect">
                                  <p:stCondLst>
                                    <p:cond delay="2000"/>
                                  </p:stCondLst>
                                  <p:childTnLst>
                                    <p:set>
                                      <p:cBhvr>
                                        <p:cTn id="10" dur="1" fill="hold">
                                          <p:stCondLst>
                                            <p:cond delay="0"/>
                                          </p:stCondLst>
                                        </p:cTn>
                                        <p:tgtEl>
                                          <p:spTgt spid="90115"/>
                                        </p:tgtEl>
                                        <p:attrNameLst>
                                          <p:attrName>style.visibility</p:attrName>
                                        </p:attrNameLst>
                                      </p:cBhvr>
                                      <p:to>
                                        <p:strVal val="visible"/>
                                      </p:to>
                                    </p:set>
                                    <p:animEffect transition="in" filter="wipe(up)">
                                      <p:cBhvr>
                                        <p:cTn id="11" dur="500"/>
                                        <p:tgtEl>
                                          <p:spTgt spid="901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0169"/>
                                        </p:tgtEl>
                                        <p:attrNameLst>
                                          <p:attrName>style.visibility</p:attrName>
                                        </p:attrNameLst>
                                      </p:cBhvr>
                                      <p:to>
                                        <p:strVal val="visible"/>
                                      </p:to>
                                    </p:set>
                                    <p:animEffect transition="in" filter="box(in)">
                                      <p:cBhvr>
                                        <p:cTn id="16" dur="500"/>
                                        <p:tgtEl>
                                          <p:spTgt spid="901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90182"/>
                                        </p:tgtEl>
                                        <p:attrNameLst>
                                          <p:attrName>style.visibility</p:attrName>
                                        </p:attrNameLst>
                                      </p:cBhvr>
                                      <p:to>
                                        <p:strVal val="visible"/>
                                      </p:to>
                                    </p:set>
                                    <p:animEffect transition="in" filter="box(out)">
                                      <p:cBhvr>
                                        <p:cTn id="21" dur="500"/>
                                        <p:tgtEl>
                                          <p:spTgt spid="90182"/>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0170"/>
                                        </p:tgtEl>
                                        <p:attrNameLst>
                                          <p:attrName>style.visibility</p:attrName>
                                        </p:attrNameLst>
                                      </p:cBhvr>
                                      <p:to>
                                        <p:strVal val="visible"/>
                                      </p:to>
                                    </p:set>
                                    <p:animEffect transition="in" filter="wipe(left)">
                                      <p:cBhvr>
                                        <p:cTn id="26" dur="500"/>
                                        <p:tgtEl>
                                          <p:spTgt spid="90170"/>
                                        </p:tgtEl>
                                      </p:cBhvr>
                                    </p:animEffect>
                                  </p:childTnLst>
                                </p:cTn>
                              </p:par>
                            </p:childTnLst>
                          </p:cTn>
                        </p:par>
                        <p:par>
                          <p:cTn id="27" fill="hold" nodeType="afterGroup">
                            <p:stCondLst>
                              <p:cond delay="500"/>
                            </p:stCondLst>
                            <p:childTnLst>
                              <p:par>
                                <p:cTn id="28" presetID="22" presetClass="entr" presetSubtype="8" fill="hold" nodeType="afterEffect">
                                  <p:stCondLst>
                                    <p:cond delay="1000"/>
                                  </p:stCondLst>
                                  <p:childTnLst>
                                    <p:set>
                                      <p:cBhvr>
                                        <p:cTn id="29" dur="1" fill="hold">
                                          <p:stCondLst>
                                            <p:cond delay="0"/>
                                          </p:stCondLst>
                                        </p:cTn>
                                        <p:tgtEl>
                                          <p:spTgt spid="90171"/>
                                        </p:tgtEl>
                                        <p:attrNameLst>
                                          <p:attrName>style.visibility</p:attrName>
                                        </p:attrNameLst>
                                      </p:cBhvr>
                                      <p:to>
                                        <p:strVal val="visible"/>
                                      </p:to>
                                    </p:set>
                                    <p:animEffect transition="in" filter="wipe(left)">
                                      <p:cBhvr>
                                        <p:cTn id="30" dur="500"/>
                                        <p:tgtEl>
                                          <p:spTgt spid="901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0172"/>
                                        </p:tgtEl>
                                        <p:attrNameLst>
                                          <p:attrName>style.visibility</p:attrName>
                                        </p:attrNameLst>
                                      </p:cBhvr>
                                      <p:to>
                                        <p:strVal val="visible"/>
                                      </p:to>
                                    </p:set>
                                    <p:animEffect transition="in" filter="wipe(left)">
                                      <p:cBhvr>
                                        <p:cTn id="35" dur="500"/>
                                        <p:tgtEl>
                                          <p:spTgt spid="90172"/>
                                        </p:tgtEl>
                                      </p:cBhvr>
                                    </p:animEffect>
                                  </p:childTnLst>
                                </p:cTn>
                              </p:par>
                            </p:childTnLst>
                          </p:cTn>
                        </p:par>
                        <p:par>
                          <p:cTn id="36" fill="hold" nodeType="afterGroup">
                            <p:stCondLst>
                              <p:cond delay="500"/>
                            </p:stCondLst>
                            <p:childTnLst>
                              <p:par>
                                <p:cTn id="37" presetID="22" presetClass="entr" presetSubtype="8" fill="hold" nodeType="afterEffect">
                                  <p:stCondLst>
                                    <p:cond delay="1000"/>
                                  </p:stCondLst>
                                  <p:childTnLst>
                                    <p:set>
                                      <p:cBhvr>
                                        <p:cTn id="38" dur="1" fill="hold">
                                          <p:stCondLst>
                                            <p:cond delay="0"/>
                                          </p:stCondLst>
                                        </p:cTn>
                                        <p:tgtEl>
                                          <p:spTgt spid="90173"/>
                                        </p:tgtEl>
                                        <p:attrNameLst>
                                          <p:attrName>style.visibility</p:attrName>
                                        </p:attrNameLst>
                                      </p:cBhvr>
                                      <p:to>
                                        <p:strVal val="visible"/>
                                      </p:to>
                                    </p:set>
                                    <p:animEffect transition="in" filter="wipe(left)">
                                      <p:cBhvr>
                                        <p:cTn id="39" dur="500"/>
                                        <p:tgtEl>
                                          <p:spTgt spid="901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0174"/>
                                        </p:tgtEl>
                                        <p:attrNameLst>
                                          <p:attrName>style.visibility</p:attrName>
                                        </p:attrNameLst>
                                      </p:cBhvr>
                                      <p:to>
                                        <p:strVal val="visible"/>
                                      </p:to>
                                    </p:set>
                                    <p:animEffect transition="in" filter="wipe(left)">
                                      <p:cBhvr>
                                        <p:cTn id="44" dur="500"/>
                                        <p:tgtEl>
                                          <p:spTgt spid="90174"/>
                                        </p:tgtEl>
                                      </p:cBhvr>
                                    </p:animEffect>
                                  </p:childTnLst>
                                </p:cTn>
                              </p:par>
                            </p:childTnLst>
                          </p:cTn>
                        </p:par>
                        <p:par>
                          <p:cTn id="45" fill="hold" nodeType="afterGroup">
                            <p:stCondLst>
                              <p:cond delay="500"/>
                            </p:stCondLst>
                            <p:childTnLst>
                              <p:par>
                                <p:cTn id="46" presetID="22" presetClass="entr" presetSubtype="8" fill="hold" nodeType="afterEffect">
                                  <p:stCondLst>
                                    <p:cond delay="1000"/>
                                  </p:stCondLst>
                                  <p:childTnLst>
                                    <p:set>
                                      <p:cBhvr>
                                        <p:cTn id="47" dur="1" fill="hold">
                                          <p:stCondLst>
                                            <p:cond delay="0"/>
                                          </p:stCondLst>
                                        </p:cTn>
                                        <p:tgtEl>
                                          <p:spTgt spid="90175"/>
                                        </p:tgtEl>
                                        <p:attrNameLst>
                                          <p:attrName>style.visibility</p:attrName>
                                        </p:attrNameLst>
                                      </p:cBhvr>
                                      <p:to>
                                        <p:strVal val="visible"/>
                                      </p:to>
                                    </p:set>
                                    <p:animEffect transition="in" filter="wipe(left)">
                                      <p:cBhvr>
                                        <p:cTn id="48" dur="500"/>
                                        <p:tgtEl>
                                          <p:spTgt spid="9017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0176"/>
                                        </p:tgtEl>
                                        <p:attrNameLst>
                                          <p:attrName>style.visibility</p:attrName>
                                        </p:attrNameLst>
                                      </p:cBhvr>
                                      <p:to>
                                        <p:strVal val="visible"/>
                                      </p:to>
                                    </p:set>
                                    <p:animEffect transition="in" filter="wipe(left)">
                                      <p:cBhvr>
                                        <p:cTn id="53" dur="500"/>
                                        <p:tgtEl>
                                          <p:spTgt spid="90176"/>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90177"/>
                                        </p:tgtEl>
                                        <p:attrNameLst>
                                          <p:attrName>style.visibility</p:attrName>
                                        </p:attrNameLst>
                                      </p:cBhvr>
                                      <p:to>
                                        <p:strVal val="visible"/>
                                      </p:to>
                                    </p:set>
                                    <p:animEffect transition="in" filter="wipe(left)">
                                      <p:cBhvr>
                                        <p:cTn id="57" dur="500"/>
                                        <p:tgtEl>
                                          <p:spTgt spid="901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0178"/>
                                        </p:tgtEl>
                                        <p:attrNameLst>
                                          <p:attrName>style.visibility</p:attrName>
                                        </p:attrNameLst>
                                      </p:cBhvr>
                                      <p:to>
                                        <p:strVal val="visible"/>
                                      </p:to>
                                    </p:set>
                                    <p:animEffect transition="in" filter="wipe(left)">
                                      <p:cBhvr>
                                        <p:cTn id="62" dur="500"/>
                                        <p:tgtEl>
                                          <p:spTgt spid="9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69" grpId="0" autoUpdateAnimBg="0"/>
      <p:bldP spid="90170" grpId="0" autoUpdateAnimBg="0"/>
      <p:bldP spid="90172" grpId="0" autoUpdateAnimBg="0"/>
      <p:bldP spid="90174" grpId="0" autoUpdateAnimBg="0"/>
      <p:bldP spid="90176" grpId="0" autoUpdateAnimBg="0"/>
      <p:bldP spid="90177" grpId="0" autoUpdateAnimBg="0"/>
      <p:bldP spid="9017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9A536101-AEBC-4A0F-B9E8-FB4BCDF99AFB}"/>
              </a:ext>
            </a:extLst>
          </p:cNvPr>
          <p:cNvSpPr txBox="1">
            <a:spLocks noChangeArrowheads="1"/>
          </p:cNvSpPr>
          <p:nvPr/>
        </p:nvSpPr>
        <p:spPr bwMode="auto">
          <a:xfrm>
            <a:off x="609600" y="74295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AC2081"/>
                </a:solidFill>
              </a:rPr>
              <a:t>2.分压式偏置电路的动态分析</a:t>
            </a:r>
          </a:p>
        </p:txBody>
      </p:sp>
      <p:sp>
        <p:nvSpPr>
          <p:cNvPr id="91139" name="Text Box 3">
            <a:extLst>
              <a:ext uri="{FF2B5EF4-FFF2-40B4-BE49-F238E27FC236}">
                <a16:creationId xmlns:a16="http://schemas.microsoft.com/office/drawing/2014/main" id="{BE8903EB-40E9-4DF5-8D68-74F9B0E48120}"/>
              </a:ext>
            </a:extLst>
          </p:cNvPr>
          <p:cNvSpPr txBox="1">
            <a:spLocks noChangeArrowheads="1"/>
          </p:cNvSpPr>
          <p:nvPr/>
        </p:nvSpPr>
        <p:spPr bwMode="auto">
          <a:xfrm>
            <a:off x="590550" y="1162050"/>
            <a:ext cx="3657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600"/>
              <a:t>等效电路入图所示</a:t>
            </a:r>
          </a:p>
        </p:txBody>
      </p:sp>
      <p:sp>
        <p:nvSpPr>
          <p:cNvPr id="91140" name="Text Box 4">
            <a:extLst>
              <a:ext uri="{FF2B5EF4-FFF2-40B4-BE49-F238E27FC236}">
                <a16:creationId xmlns:a16="http://schemas.microsoft.com/office/drawing/2014/main" id="{B3A33459-8668-44FF-B529-50273CCD9817}"/>
              </a:ext>
            </a:extLst>
          </p:cNvPr>
          <p:cNvSpPr txBox="1">
            <a:spLocks noChangeArrowheads="1"/>
          </p:cNvSpPr>
          <p:nvPr/>
        </p:nvSpPr>
        <p:spPr bwMode="auto">
          <a:xfrm>
            <a:off x="552450" y="175260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　　由图可知</a:t>
            </a:r>
          </a:p>
        </p:txBody>
      </p:sp>
      <p:graphicFrame>
        <p:nvGraphicFramePr>
          <p:cNvPr id="91141" name="Object 5">
            <a:extLst>
              <a:ext uri="{FF2B5EF4-FFF2-40B4-BE49-F238E27FC236}">
                <a16:creationId xmlns:a16="http://schemas.microsoft.com/office/drawing/2014/main" id="{C2506D58-7D43-43E6-A113-89AF229BFEC9}"/>
              </a:ext>
            </a:extLst>
          </p:cNvPr>
          <p:cNvGraphicFramePr>
            <a:graphicFrameLocks noChangeAspect="1"/>
          </p:cNvGraphicFramePr>
          <p:nvPr/>
        </p:nvGraphicFramePr>
        <p:xfrm>
          <a:off x="409575" y="2305050"/>
          <a:ext cx="3740150" cy="603250"/>
        </p:xfrm>
        <a:graphic>
          <a:graphicData uri="http://schemas.openxmlformats.org/presentationml/2006/ole">
            <mc:AlternateContent xmlns:mc="http://schemas.openxmlformats.org/markup-compatibility/2006">
              <mc:Choice xmlns:v="urn:schemas-microsoft-com:vml" Requires="v">
                <p:oleObj spid="_x0000_s91303" r:id="rId4" imgW="1574117" imgH="253890" progId="Equation.3">
                  <p:embed/>
                </p:oleObj>
              </mc:Choice>
              <mc:Fallback>
                <p:oleObj r:id="rId4" imgW="1574117"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 y="2305050"/>
                        <a:ext cx="37401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6">
            <a:extLst>
              <a:ext uri="{FF2B5EF4-FFF2-40B4-BE49-F238E27FC236}">
                <a16:creationId xmlns:a16="http://schemas.microsoft.com/office/drawing/2014/main" id="{7C7146D4-4A96-4EA2-91B1-0AAB777BB5E7}"/>
              </a:ext>
            </a:extLst>
          </p:cNvPr>
          <p:cNvGraphicFramePr>
            <a:graphicFrameLocks noChangeAspect="1"/>
          </p:cNvGraphicFramePr>
          <p:nvPr/>
        </p:nvGraphicFramePr>
        <p:xfrm>
          <a:off x="1162050" y="2938463"/>
          <a:ext cx="1981200" cy="528637"/>
        </p:xfrm>
        <a:graphic>
          <a:graphicData uri="http://schemas.openxmlformats.org/presentationml/2006/ole">
            <mc:AlternateContent xmlns:mc="http://schemas.openxmlformats.org/markup-compatibility/2006">
              <mc:Choice xmlns:v="urn:schemas-microsoft-com:vml" Requires="v">
                <p:oleObj spid="_x0000_s91304" r:id="rId6" imgW="904054" imgH="241930" progId="Equation.3">
                  <p:embed/>
                </p:oleObj>
              </mc:Choice>
              <mc:Fallback>
                <p:oleObj r:id="rId6" imgW="904054" imgH="24193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050" y="2938463"/>
                        <a:ext cx="198120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3" name="Text Box 7">
            <a:extLst>
              <a:ext uri="{FF2B5EF4-FFF2-40B4-BE49-F238E27FC236}">
                <a16:creationId xmlns:a16="http://schemas.microsoft.com/office/drawing/2014/main" id="{F7B41D14-CF95-4B3A-9208-1210CC96EB4D}"/>
              </a:ext>
            </a:extLst>
          </p:cNvPr>
          <p:cNvSpPr txBox="1">
            <a:spLocks noChangeArrowheads="1"/>
          </p:cNvSpPr>
          <p:nvPr/>
        </p:nvSpPr>
        <p:spPr bwMode="auto">
          <a:xfrm>
            <a:off x="514350" y="351155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电压放大倍数</a:t>
            </a:r>
          </a:p>
        </p:txBody>
      </p:sp>
      <p:graphicFrame>
        <p:nvGraphicFramePr>
          <p:cNvPr id="91144" name="Object 8">
            <a:extLst>
              <a:ext uri="{FF2B5EF4-FFF2-40B4-BE49-F238E27FC236}">
                <a16:creationId xmlns:a16="http://schemas.microsoft.com/office/drawing/2014/main" id="{1DB9BFEC-2438-4A1A-82D3-2D09700E1780}"/>
              </a:ext>
            </a:extLst>
          </p:cNvPr>
          <p:cNvGraphicFramePr>
            <a:graphicFrameLocks noChangeAspect="1"/>
          </p:cNvGraphicFramePr>
          <p:nvPr/>
        </p:nvGraphicFramePr>
        <p:xfrm>
          <a:off x="1181100" y="3962400"/>
          <a:ext cx="2438400" cy="963613"/>
        </p:xfrm>
        <a:graphic>
          <a:graphicData uri="http://schemas.openxmlformats.org/presentationml/2006/ole">
            <mc:AlternateContent xmlns:mc="http://schemas.openxmlformats.org/markup-compatibility/2006">
              <mc:Choice xmlns:v="urn:schemas-microsoft-com:vml" Requires="v">
                <p:oleObj spid="_x0000_s91305" r:id="rId8" imgW="1030937" imgH="407284" progId="Equation.3">
                  <p:embed/>
                </p:oleObj>
              </mc:Choice>
              <mc:Fallback>
                <p:oleObj r:id="rId8" imgW="1030937" imgH="407284"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1100" y="3962400"/>
                        <a:ext cx="24384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5" name="Text Box 9">
            <a:extLst>
              <a:ext uri="{FF2B5EF4-FFF2-40B4-BE49-F238E27FC236}">
                <a16:creationId xmlns:a16="http://schemas.microsoft.com/office/drawing/2014/main" id="{DBF594ED-8DB0-466E-8739-918EC97F2394}"/>
              </a:ext>
            </a:extLst>
          </p:cNvPr>
          <p:cNvSpPr txBox="1">
            <a:spLocks noChangeArrowheads="1"/>
          </p:cNvSpPr>
          <p:nvPr/>
        </p:nvSpPr>
        <p:spPr bwMode="auto">
          <a:xfrm>
            <a:off x="457200" y="4864100"/>
            <a:ext cx="5562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输入、输出电阻分别为</a:t>
            </a:r>
          </a:p>
        </p:txBody>
      </p:sp>
      <p:graphicFrame>
        <p:nvGraphicFramePr>
          <p:cNvPr id="91146" name="Object 10">
            <a:extLst>
              <a:ext uri="{FF2B5EF4-FFF2-40B4-BE49-F238E27FC236}">
                <a16:creationId xmlns:a16="http://schemas.microsoft.com/office/drawing/2014/main" id="{0EF05A6B-448A-452B-A45E-86FD28D8BC9B}"/>
              </a:ext>
            </a:extLst>
          </p:cNvPr>
          <p:cNvGraphicFramePr>
            <a:graphicFrameLocks noChangeAspect="1"/>
          </p:cNvGraphicFramePr>
          <p:nvPr/>
        </p:nvGraphicFramePr>
        <p:xfrm>
          <a:off x="1212850" y="5380038"/>
          <a:ext cx="2695575" cy="558800"/>
        </p:xfrm>
        <a:graphic>
          <a:graphicData uri="http://schemas.openxmlformats.org/presentationml/2006/ole">
            <mc:AlternateContent xmlns:mc="http://schemas.openxmlformats.org/markup-compatibility/2006">
              <mc:Choice xmlns:v="urn:schemas-microsoft-com:vml" Requires="v">
                <p:oleObj spid="_x0000_s91306" r:id="rId10" imgW="2032882" imgH="279521" progId="Equation.3">
                  <p:embed/>
                </p:oleObj>
              </mc:Choice>
              <mc:Fallback>
                <p:oleObj r:id="rId10" imgW="2032882" imgH="279521"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2850" y="5380038"/>
                        <a:ext cx="26955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7" name="Group 11">
            <a:extLst>
              <a:ext uri="{FF2B5EF4-FFF2-40B4-BE49-F238E27FC236}">
                <a16:creationId xmlns:a16="http://schemas.microsoft.com/office/drawing/2014/main" id="{6D4EAC66-F8AE-4F27-87B0-65FE51E675D4}"/>
              </a:ext>
            </a:extLst>
          </p:cNvPr>
          <p:cNvGrpSpPr>
            <a:grpSpLocks/>
          </p:cNvGrpSpPr>
          <p:nvPr/>
        </p:nvGrpSpPr>
        <p:grpSpPr bwMode="auto">
          <a:xfrm>
            <a:off x="4387850" y="3340100"/>
            <a:ext cx="4756150" cy="3152775"/>
            <a:chOff x="0" y="0"/>
            <a:chExt cx="2996" cy="1986"/>
          </a:xfrm>
        </p:grpSpPr>
        <p:sp>
          <p:nvSpPr>
            <p:cNvPr id="91236" name="Rectangle 12">
              <a:extLst>
                <a:ext uri="{FF2B5EF4-FFF2-40B4-BE49-F238E27FC236}">
                  <a16:creationId xmlns:a16="http://schemas.microsoft.com/office/drawing/2014/main" id="{66D4D6CD-E78F-4E13-8E98-6447F24A521D}"/>
                </a:ext>
              </a:extLst>
            </p:cNvPr>
            <p:cNvSpPr>
              <a:spLocks noChangeArrowheads="1"/>
            </p:cNvSpPr>
            <p:nvPr/>
          </p:nvSpPr>
          <p:spPr bwMode="auto">
            <a:xfrm>
              <a:off x="485" y="1736"/>
              <a:ext cx="18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AC2081"/>
                  </a:solidFill>
                </a:rPr>
                <a:t>分压式偏置电路等效电路</a:t>
              </a:r>
            </a:p>
          </p:txBody>
        </p:sp>
        <p:grpSp>
          <p:nvGrpSpPr>
            <p:cNvPr id="91237" name="Group 13">
              <a:extLst>
                <a:ext uri="{FF2B5EF4-FFF2-40B4-BE49-F238E27FC236}">
                  <a16:creationId xmlns:a16="http://schemas.microsoft.com/office/drawing/2014/main" id="{D2E6286D-C2D7-43A1-A59A-CBF294B14556}"/>
                </a:ext>
              </a:extLst>
            </p:cNvPr>
            <p:cNvGrpSpPr>
              <a:grpSpLocks/>
            </p:cNvGrpSpPr>
            <p:nvPr/>
          </p:nvGrpSpPr>
          <p:grpSpPr bwMode="auto">
            <a:xfrm>
              <a:off x="0" y="0"/>
              <a:ext cx="2996" cy="1688"/>
              <a:chOff x="0" y="0"/>
              <a:chExt cx="2996" cy="1688"/>
            </a:xfrm>
          </p:grpSpPr>
          <p:grpSp>
            <p:nvGrpSpPr>
              <p:cNvPr id="91238" name="Group 14">
                <a:extLst>
                  <a:ext uri="{FF2B5EF4-FFF2-40B4-BE49-F238E27FC236}">
                    <a16:creationId xmlns:a16="http://schemas.microsoft.com/office/drawing/2014/main" id="{B979DF8B-89E2-42EE-9F48-D2139E1B7DE4}"/>
                  </a:ext>
                </a:extLst>
              </p:cNvPr>
              <p:cNvGrpSpPr>
                <a:grpSpLocks/>
              </p:cNvGrpSpPr>
              <p:nvPr/>
            </p:nvGrpSpPr>
            <p:grpSpPr bwMode="auto">
              <a:xfrm>
                <a:off x="0" y="0"/>
                <a:ext cx="2996" cy="1688"/>
                <a:chOff x="0" y="0"/>
                <a:chExt cx="2996" cy="1688"/>
              </a:xfrm>
            </p:grpSpPr>
            <p:grpSp>
              <p:nvGrpSpPr>
                <p:cNvPr id="91247" name="Group 15">
                  <a:extLst>
                    <a:ext uri="{FF2B5EF4-FFF2-40B4-BE49-F238E27FC236}">
                      <a16:creationId xmlns:a16="http://schemas.microsoft.com/office/drawing/2014/main" id="{B8F5E8E8-1CF8-4710-BAA9-87658FF187BA}"/>
                    </a:ext>
                  </a:extLst>
                </p:cNvPr>
                <p:cNvGrpSpPr>
                  <a:grpSpLocks/>
                </p:cNvGrpSpPr>
                <p:nvPr/>
              </p:nvGrpSpPr>
              <p:grpSpPr bwMode="auto">
                <a:xfrm>
                  <a:off x="0" y="0"/>
                  <a:ext cx="2996" cy="1688"/>
                  <a:chOff x="0" y="0"/>
                  <a:chExt cx="2996" cy="1688"/>
                </a:xfrm>
              </p:grpSpPr>
              <p:sp>
                <p:nvSpPr>
                  <p:cNvPr id="91249" name="Text Box 16">
                    <a:extLst>
                      <a:ext uri="{FF2B5EF4-FFF2-40B4-BE49-F238E27FC236}">
                        <a16:creationId xmlns:a16="http://schemas.microsoft.com/office/drawing/2014/main" id="{4006F65C-C73E-4DB8-87FD-CF8638D49526}"/>
                      </a:ext>
                    </a:extLst>
                  </p:cNvPr>
                  <p:cNvSpPr txBox="1">
                    <a:spLocks noChangeArrowheads="1"/>
                  </p:cNvSpPr>
                  <p:nvPr/>
                </p:nvSpPr>
                <p:spPr bwMode="auto">
                  <a:xfrm>
                    <a:off x="2420" y="1160"/>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grpSp>
                <p:nvGrpSpPr>
                  <p:cNvPr id="91250" name="Group 17">
                    <a:extLst>
                      <a:ext uri="{FF2B5EF4-FFF2-40B4-BE49-F238E27FC236}">
                        <a16:creationId xmlns:a16="http://schemas.microsoft.com/office/drawing/2014/main" id="{8A324C83-964E-4CBE-AF00-097F6013D2D4}"/>
                      </a:ext>
                    </a:extLst>
                  </p:cNvPr>
                  <p:cNvGrpSpPr>
                    <a:grpSpLocks/>
                  </p:cNvGrpSpPr>
                  <p:nvPr/>
                </p:nvGrpSpPr>
                <p:grpSpPr bwMode="auto">
                  <a:xfrm>
                    <a:off x="0" y="0"/>
                    <a:ext cx="2710" cy="1688"/>
                    <a:chOff x="0" y="0"/>
                    <a:chExt cx="2710" cy="1688"/>
                  </a:xfrm>
                </p:grpSpPr>
                <p:sp>
                  <p:nvSpPr>
                    <p:cNvPr id="91251" name="Line 18">
                      <a:extLst>
                        <a:ext uri="{FF2B5EF4-FFF2-40B4-BE49-F238E27FC236}">
                          <a16:creationId xmlns:a16="http://schemas.microsoft.com/office/drawing/2014/main" id="{89DF7068-B7C1-4F50-BAE1-D8A40A5A5A79}"/>
                        </a:ext>
                      </a:extLst>
                    </p:cNvPr>
                    <p:cNvSpPr>
                      <a:spLocks noChangeShapeType="1"/>
                    </p:cNvSpPr>
                    <p:nvPr/>
                  </p:nvSpPr>
                  <p:spPr bwMode="auto">
                    <a:xfrm rot="-5400000">
                      <a:off x="385" y="674"/>
                      <a:ext cx="47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2" name="Text Box 19">
                      <a:extLst>
                        <a:ext uri="{FF2B5EF4-FFF2-40B4-BE49-F238E27FC236}">
                          <a16:creationId xmlns:a16="http://schemas.microsoft.com/office/drawing/2014/main" id="{77123B07-2FE4-4178-B243-7C3D3F16A38A}"/>
                        </a:ext>
                      </a:extLst>
                    </p:cNvPr>
                    <p:cNvSpPr txBox="1">
                      <a:spLocks noChangeArrowheads="1"/>
                    </p:cNvSpPr>
                    <p:nvPr/>
                  </p:nvSpPr>
                  <p:spPr bwMode="auto">
                    <a:xfrm>
                      <a:off x="1742" y="167"/>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91253" name="Line 20">
                      <a:extLst>
                        <a:ext uri="{FF2B5EF4-FFF2-40B4-BE49-F238E27FC236}">
                          <a16:creationId xmlns:a16="http://schemas.microsoft.com/office/drawing/2014/main" id="{830B5008-911D-4DA5-B536-8C9713801A6C}"/>
                        </a:ext>
                      </a:extLst>
                    </p:cNvPr>
                    <p:cNvSpPr>
                      <a:spLocks noChangeShapeType="1"/>
                    </p:cNvSpPr>
                    <p:nvPr/>
                  </p:nvSpPr>
                  <p:spPr bwMode="auto">
                    <a:xfrm>
                      <a:off x="1322" y="440"/>
                      <a:ext cx="11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4" name="Line 21">
                      <a:extLst>
                        <a:ext uri="{FF2B5EF4-FFF2-40B4-BE49-F238E27FC236}">
                          <a16:creationId xmlns:a16="http://schemas.microsoft.com/office/drawing/2014/main" id="{9C08E36E-97D8-42EE-853C-8B5244374E7A}"/>
                        </a:ext>
                      </a:extLst>
                    </p:cNvPr>
                    <p:cNvSpPr>
                      <a:spLocks noChangeShapeType="1"/>
                    </p:cNvSpPr>
                    <p:nvPr/>
                  </p:nvSpPr>
                  <p:spPr bwMode="auto">
                    <a:xfrm>
                      <a:off x="1862" y="440"/>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5" name="Line 22">
                      <a:extLst>
                        <a:ext uri="{FF2B5EF4-FFF2-40B4-BE49-F238E27FC236}">
                          <a16:creationId xmlns:a16="http://schemas.microsoft.com/office/drawing/2014/main" id="{7D6B8519-1A5F-4D96-ABA1-0711D34F4FA4}"/>
                        </a:ext>
                      </a:extLst>
                    </p:cNvPr>
                    <p:cNvSpPr>
                      <a:spLocks noChangeShapeType="1"/>
                    </p:cNvSpPr>
                    <p:nvPr/>
                  </p:nvSpPr>
                  <p:spPr bwMode="auto">
                    <a:xfrm>
                      <a:off x="1328" y="440"/>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6" name="Line 23">
                      <a:extLst>
                        <a:ext uri="{FF2B5EF4-FFF2-40B4-BE49-F238E27FC236}">
                          <a16:creationId xmlns:a16="http://schemas.microsoft.com/office/drawing/2014/main" id="{8B992634-4480-4B84-A9B7-9991AF91856C}"/>
                        </a:ext>
                      </a:extLst>
                    </p:cNvPr>
                    <p:cNvSpPr>
                      <a:spLocks noChangeShapeType="1"/>
                    </p:cNvSpPr>
                    <p:nvPr/>
                  </p:nvSpPr>
                  <p:spPr bwMode="auto">
                    <a:xfrm>
                      <a:off x="212" y="1400"/>
                      <a:ext cx="23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7" name="Line 24">
                      <a:extLst>
                        <a:ext uri="{FF2B5EF4-FFF2-40B4-BE49-F238E27FC236}">
                          <a16:creationId xmlns:a16="http://schemas.microsoft.com/office/drawing/2014/main" id="{98CE8BD5-BCAC-4E49-B317-179BFA864FE1}"/>
                        </a:ext>
                      </a:extLst>
                    </p:cNvPr>
                    <p:cNvSpPr>
                      <a:spLocks noChangeShapeType="1"/>
                    </p:cNvSpPr>
                    <p:nvPr/>
                  </p:nvSpPr>
                  <p:spPr bwMode="auto">
                    <a:xfrm>
                      <a:off x="212" y="440"/>
                      <a:ext cx="7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58" name="Rectangle 25">
                      <a:extLst>
                        <a:ext uri="{FF2B5EF4-FFF2-40B4-BE49-F238E27FC236}">
                          <a16:creationId xmlns:a16="http://schemas.microsoft.com/office/drawing/2014/main" id="{85514447-30FD-43B3-9736-D4339D3071FF}"/>
                        </a:ext>
                      </a:extLst>
                    </p:cNvPr>
                    <p:cNvSpPr>
                      <a:spLocks noChangeArrowheads="1"/>
                    </p:cNvSpPr>
                    <p:nvPr/>
                  </p:nvSpPr>
                  <p:spPr bwMode="auto">
                    <a:xfrm>
                      <a:off x="1814" y="752"/>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1259" name="Group 26">
                      <a:extLst>
                        <a:ext uri="{FF2B5EF4-FFF2-40B4-BE49-F238E27FC236}">
                          <a16:creationId xmlns:a16="http://schemas.microsoft.com/office/drawing/2014/main" id="{C0332771-62C8-4225-B075-882479F886F2}"/>
                        </a:ext>
                      </a:extLst>
                    </p:cNvPr>
                    <p:cNvGrpSpPr>
                      <a:grpSpLocks/>
                    </p:cNvGrpSpPr>
                    <p:nvPr/>
                  </p:nvGrpSpPr>
                  <p:grpSpPr bwMode="auto">
                    <a:xfrm>
                      <a:off x="1172" y="728"/>
                      <a:ext cx="336" cy="336"/>
                      <a:chOff x="0" y="0"/>
                      <a:chExt cx="336" cy="336"/>
                    </a:xfrm>
                  </p:grpSpPr>
                  <p:sp>
                    <p:nvSpPr>
                      <p:cNvPr id="91301" name="Oval 27">
                        <a:extLst>
                          <a:ext uri="{FF2B5EF4-FFF2-40B4-BE49-F238E27FC236}">
                            <a16:creationId xmlns:a16="http://schemas.microsoft.com/office/drawing/2014/main" id="{F9DB9F10-AAD5-419D-A239-C41BE6B1830D}"/>
                          </a:ext>
                        </a:extLst>
                      </p:cNvPr>
                      <p:cNvSpPr>
                        <a:spLocks noChangeArrowheads="1"/>
                      </p:cNvSpPr>
                      <p:nvPr/>
                    </p:nvSpPr>
                    <p:spPr bwMode="auto">
                      <a:xfrm>
                        <a:off x="0" y="0"/>
                        <a:ext cx="336" cy="336"/>
                      </a:xfrm>
                      <a:prstGeom prst="ellipse">
                        <a:avLst/>
                      </a:prstGeom>
                      <a:solidFill>
                        <a:srgbClr val="FFCCCC"/>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302" name="Line 28">
                        <a:extLst>
                          <a:ext uri="{FF2B5EF4-FFF2-40B4-BE49-F238E27FC236}">
                            <a16:creationId xmlns:a16="http://schemas.microsoft.com/office/drawing/2014/main" id="{F52C78C1-46BA-4F14-8457-F8C2900181A2}"/>
                          </a:ext>
                        </a:extLst>
                      </p:cNvPr>
                      <p:cNvSpPr>
                        <a:spLocks noChangeShapeType="1"/>
                      </p:cNvSpPr>
                      <p:nvPr/>
                    </p:nvSpPr>
                    <p:spPr bwMode="auto">
                      <a:xfrm>
                        <a:off x="168" y="60"/>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260" name="Text Box 29">
                      <a:extLst>
                        <a:ext uri="{FF2B5EF4-FFF2-40B4-BE49-F238E27FC236}">
                          <a16:creationId xmlns:a16="http://schemas.microsoft.com/office/drawing/2014/main" id="{A5E6A50E-4B2B-45C6-943F-883EA50BE68E}"/>
                        </a:ext>
                      </a:extLst>
                    </p:cNvPr>
                    <p:cNvSpPr txBox="1">
                      <a:spLocks noChangeArrowheads="1"/>
                    </p:cNvSpPr>
                    <p:nvPr/>
                  </p:nvSpPr>
                  <p:spPr bwMode="auto">
                    <a:xfrm>
                      <a:off x="902" y="42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1261" name="Text Box 30">
                      <a:extLst>
                        <a:ext uri="{FF2B5EF4-FFF2-40B4-BE49-F238E27FC236}">
                          <a16:creationId xmlns:a16="http://schemas.microsoft.com/office/drawing/2014/main" id="{56CA5F27-3A7B-41DF-967A-471606F867D8}"/>
                        </a:ext>
                      </a:extLst>
                    </p:cNvPr>
                    <p:cNvSpPr txBox="1">
                      <a:spLocks noChangeArrowheads="1"/>
                    </p:cNvSpPr>
                    <p:nvPr/>
                  </p:nvSpPr>
                  <p:spPr bwMode="auto">
                    <a:xfrm>
                      <a:off x="2393" y="41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1262" name="Text Box 31">
                      <a:extLst>
                        <a:ext uri="{FF2B5EF4-FFF2-40B4-BE49-F238E27FC236}">
                          <a16:creationId xmlns:a16="http://schemas.microsoft.com/office/drawing/2014/main" id="{24FC7C85-5D6A-4A38-B8FC-CF8E65DEB9AD}"/>
                        </a:ext>
                      </a:extLst>
                    </p:cNvPr>
                    <p:cNvSpPr txBox="1">
                      <a:spLocks noChangeArrowheads="1"/>
                    </p:cNvSpPr>
                    <p:nvPr/>
                  </p:nvSpPr>
                  <p:spPr bwMode="auto">
                    <a:xfrm>
                      <a:off x="917" y="1232"/>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graphicFrame>
                  <p:nvGraphicFramePr>
                    <p:cNvPr id="91263" name="Object 32">
                      <a:extLst>
                        <a:ext uri="{FF2B5EF4-FFF2-40B4-BE49-F238E27FC236}">
                          <a16:creationId xmlns:a16="http://schemas.microsoft.com/office/drawing/2014/main" id="{9FA76DDC-2E6A-407D-B33B-FD7F4A5D0C60}"/>
                        </a:ext>
                      </a:extLst>
                    </p:cNvPr>
                    <p:cNvGraphicFramePr>
                      <a:graphicFrameLocks noChangeAspect="1"/>
                    </p:cNvGraphicFramePr>
                    <p:nvPr/>
                  </p:nvGraphicFramePr>
                  <p:xfrm>
                    <a:off x="854" y="733"/>
                    <a:ext cx="288" cy="303"/>
                  </p:xfrm>
                  <a:graphic>
                    <a:graphicData uri="http://schemas.openxmlformats.org/presentationml/2006/ole">
                      <mc:AlternateContent xmlns:mc="http://schemas.openxmlformats.org/markup-compatibility/2006">
                        <mc:Choice xmlns:v="urn:schemas-microsoft-com:vml" Requires="v">
                          <p:oleObj spid="_x0000_s91307" r:id="rId12" imgW="243306" imgH="256112" progId="Equation.3">
                            <p:embed/>
                          </p:oleObj>
                        </mc:Choice>
                        <mc:Fallback>
                          <p:oleObj r:id="rId12" imgW="243306" imgH="256112"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 y="733"/>
                                  <a:ext cx="28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64" name="Object 33">
                      <a:extLst>
                        <a:ext uri="{FF2B5EF4-FFF2-40B4-BE49-F238E27FC236}">
                          <a16:creationId xmlns:a16="http://schemas.microsoft.com/office/drawing/2014/main" id="{8098C055-96A9-44F8-BDC7-4DCED6F0B521}"/>
                        </a:ext>
                      </a:extLst>
                    </p:cNvPr>
                    <p:cNvGraphicFramePr>
                      <a:graphicFrameLocks noChangeAspect="1"/>
                    </p:cNvGraphicFramePr>
                    <p:nvPr/>
                  </p:nvGraphicFramePr>
                  <p:xfrm>
                    <a:off x="1301" y="968"/>
                    <a:ext cx="556" cy="341"/>
                  </p:xfrm>
                  <a:graphic>
                    <a:graphicData uri="http://schemas.openxmlformats.org/presentationml/2006/ole">
                      <mc:AlternateContent xmlns:mc="http://schemas.openxmlformats.org/markup-compatibility/2006">
                        <mc:Choice xmlns:v="urn:schemas-microsoft-com:vml" Requires="v">
                          <p:oleObj spid="_x0000_s91308" r:id="rId14" imgW="395934" imgH="242669" progId="Equation.3">
                            <p:embed/>
                          </p:oleObj>
                        </mc:Choice>
                        <mc:Fallback>
                          <p:oleObj r:id="rId14" imgW="395934" imgH="242669"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1" y="968"/>
                                  <a:ext cx="556"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65" name="Object 34">
                      <a:extLst>
                        <a:ext uri="{FF2B5EF4-FFF2-40B4-BE49-F238E27FC236}">
                          <a16:creationId xmlns:a16="http://schemas.microsoft.com/office/drawing/2014/main" id="{2D6C4452-4EB8-4CCB-9C20-596A13A78046}"/>
                        </a:ext>
                      </a:extLst>
                    </p:cNvPr>
                    <p:cNvGraphicFramePr>
                      <a:graphicFrameLocks noChangeAspect="1"/>
                    </p:cNvGraphicFramePr>
                    <p:nvPr/>
                  </p:nvGraphicFramePr>
                  <p:xfrm>
                    <a:off x="2415" y="765"/>
                    <a:ext cx="295" cy="351"/>
                  </p:xfrm>
                  <a:graphic>
                    <a:graphicData uri="http://schemas.openxmlformats.org/presentationml/2006/ole">
                      <mc:AlternateContent xmlns:mc="http://schemas.openxmlformats.org/markup-compatibility/2006">
                        <mc:Choice xmlns:v="urn:schemas-microsoft-com:vml" Requires="v">
                          <p:oleObj spid="_x0000_s91309" r:id="rId16" imgW="204890" imgH="243306" progId="Equation.3">
                            <p:embed/>
                          </p:oleObj>
                        </mc:Choice>
                        <mc:Fallback>
                          <p:oleObj r:id="rId16" imgW="204890" imgH="243306"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15" y="765"/>
                                  <a:ext cx="29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66" name="Object 35">
                      <a:extLst>
                        <a:ext uri="{FF2B5EF4-FFF2-40B4-BE49-F238E27FC236}">
                          <a16:creationId xmlns:a16="http://schemas.microsoft.com/office/drawing/2014/main" id="{7E16BF02-8AF5-4CCC-8D6B-8A59B27929A1}"/>
                        </a:ext>
                      </a:extLst>
                    </p:cNvPr>
                    <p:cNvGraphicFramePr>
                      <a:graphicFrameLocks noChangeAspect="1"/>
                    </p:cNvGraphicFramePr>
                    <p:nvPr/>
                  </p:nvGraphicFramePr>
                  <p:xfrm>
                    <a:off x="1547" y="734"/>
                    <a:ext cx="292" cy="292"/>
                  </p:xfrm>
                  <a:graphic>
                    <a:graphicData uri="http://schemas.openxmlformats.org/presentationml/2006/ole">
                      <mc:AlternateContent xmlns:mc="http://schemas.openxmlformats.org/markup-compatibility/2006">
                        <mc:Choice xmlns:v="urn:schemas-microsoft-com:vml" Requires="v">
                          <p:oleObj spid="_x0000_s91310" r:id="rId18" imgW="205519" imgH="205519" progId="Equation.3">
                            <p:embed/>
                          </p:oleObj>
                        </mc:Choice>
                        <mc:Fallback>
                          <p:oleObj r:id="rId18" imgW="205519" imgH="205519"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47" y="734"/>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67" name="Text Box 36">
                      <a:extLst>
                        <a:ext uri="{FF2B5EF4-FFF2-40B4-BE49-F238E27FC236}">
                          <a16:creationId xmlns:a16="http://schemas.microsoft.com/office/drawing/2014/main" id="{6282D884-9D5F-447D-841B-073951AFAAF7}"/>
                        </a:ext>
                      </a:extLst>
                    </p:cNvPr>
                    <p:cNvSpPr txBox="1">
                      <a:spLocks noChangeArrowheads="1"/>
                    </p:cNvSpPr>
                    <p:nvPr/>
                  </p:nvSpPr>
                  <p:spPr bwMode="auto">
                    <a:xfrm>
                      <a:off x="869" y="15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91268" name="Text Box 37">
                      <a:extLst>
                        <a:ext uri="{FF2B5EF4-FFF2-40B4-BE49-F238E27FC236}">
                          <a16:creationId xmlns:a16="http://schemas.microsoft.com/office/drawing/2014/main" id="{53A83C6F-C575-4071-B64A-3B423E7C5D1F}"/>
                        </a:ext>
                      </a:extLst>
                    </p:cNvPr>
                    <p:cNvSpPr txBox="1">
                      <a:spLocks noChangeArrowheads="1"/>
                    </p:cNvSpPr>
                    <p:nvPr/>
                  </p:nvSpPr>
                  <p:spPr bwMode="auto">
                    <a:xfrm>
                      <a:off x="1220" y="140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S</a:t>
                      </a:r>
                    </a:p>
                  </p:txBody>
                </p:sp>
                <p:sp>
                  <p:nvSpPr>
                    <p:cNvPr id="91269" name="Oval 38">
                      <a:extLst>
                        <a:ext uri="{FF2B5EF4-FFF2-40B4-BE49-F238E27FC236}">
                          <a16:creationId xmlns:a16="http://schemas.microsoft.com/office/drawing/2014/main" id="{814E17CB-C0EF-4006-86A2-D3C49421EFB4}"/>
                        </a:ext>
                      </a:extLst>
                    </p:cNvPr>
                    <p:cNvSpPr>
                      <a:spLocks noChangeArrowheads="1"/>
                    </p:cNvSpPr>
                    <p:nvPr/>
                  </p:nvSpPr>
                  <p:spPr bwMode="auto">
                    <a:xfrm>
                      <a:off x="1298" y="1376"/>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0" name="Oval 39">
                      <a:extLst>
                        <a:ext uri="{FF2B5EF4-FFF2-40B4-BE49-F238E27FC236}">
                          <a16:creationId xmlns:a16="http://schemas.microsoft.com/office/drawing/2014/main" id="{6D1EFD05-231A-4760-83A2-ECB70654782A}"/>
                        </a:ext>
                      </a:extLst>
                    </p:cNvPr>
                    <p:cNvSpPr>
                      <a:spLocks noChangeArrowheads="1"/>
                    </p:cNvSpPr>
                    <p:nvPr/>
                  </p:nvSpPr>
                  <p:spPr bwMode="auto">
                    <a:xfrm>
                      <a:off x="1838" y="1364"/>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1" name="Oval 40">
                      <a:extLst>
                        <a:ext uri="{FF2B5EF4-FFF2-40B4-BE49-F238E27FC236}">
                          <a16:creationId xmlns:a16="http://schemas.microsoft.com/office/drawing/2014/main" id="{1FC3D19B-0777-4DBA-8F01-93CD73023077}"/>
                        </a:ext>
                      </a:extLst>
                    </p:cNvPr>
                    <p:cNvSpPr>
                      <a:spLocks noChangeArrowheads="1"/>
                    </p:cNvSpPr>
                    <p:nvPr/>
                  </p:nvSpPr>
                  <p:spPr bwMode="auto">
                    <a:xfrm>
                      <a:off x="1829" y="39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2" name="Oval 41">
                      <a:extLst>
                        <a:ext uri="{FF2B5EF4-FFF2-40B4-BE49-F238E27FC236}">
                          <a16:creationId xmlns:a16="http://schemas.microsoft.com/office/drawing/2014/main" id="{0D983E55-5785-4726-883E-58318679D541}"/>
                        </a:ext>
                      </a:extLst>
                    </p:cNvPr>
                    <p:cNvSpPr>
                      <a:spLocks noChangeArrowheads="1"/>
                    </p:cNvSpPr>
                    <p:nvPr/>
                  </p:nvSpPr>
                  <p:spPr bwMode="auto">
                    <a:xfrm>
                      <a:off x="2516" y="1364"/>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3" name="Oval 42">
                      <a:extLst>
                        <a:ext uri="{FF2B5EF4-FFF2-40B4-BE49-F238E27FC236}">
                          <a16:creationId xmlns:a16="http://schemas.microsoft.com/office/drawing/2014/main" id="{774F191A-F805-493B-9149-D7775C927220}"/>
                        </a:ext>
                      </a:extLst>
                    </p:cNvPr>
                    <p:cNvSpPr>
                      <a:spLocks noChangeArrowheads="1"/>
                    </p:cNvSpPr>
                    <p:nvPr/>
                  </p:nvSpPr>
                  <p:spPr bwMode="auto">
                    <a:xfrm>
                      <a:off x="2480" y="404"/>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4" name="Oval 43">
                      <a:extLst>
                        <a:ext uri="{FF2B5EF4-FFF2-40B4-BE49-F238E27FC236}">
                          <a16:creationId xmlns:a16="http://schemas.microsoft.com/office/drawing/2014/main" id="{FA109189-5747-4606-8A02-BFF808366670}"/>
                        </a:ext>
                      </a:extLst>
                    </p:cNvPr>
                    <p:cNvSpPr>
                      <a:spLocks noChangeArrowheads="1"/>
                    </p:cNvSpPr>
                    <p:nvPr/>
                  </p:nvSpPr>
                  <p:spPr bwMode="auto">
                    <a:xfrm>
                      <a:off x="980" y="416"/>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5" name="Oval 44">
                      <a:extLst>
                        <a:ext uri="{FF2B5EF4-FFF2-40B4-BE49-F238E27FC236}">
                          <a16:creationId xmlns:a16="http://schemas.microsoft.com/office/drawing/2014/main" id="{6EC4DCAB-ECC9-49E1-80AE-56C58696BFFF}"/>
                        </a:ext>
                      </a:extLst>
                    </p:cNvPr>
                    <p:cNvSpPr>
                      <a:spLocks noChangeArrowheads="1"/>
                    </p:cNvSpPr>
                    <p:nvPr/>
                  </p:nvSpPr>
                  <p:spPr bwMode="auto">
                    <a:xfrm>
                      <a:off x="134" y="407"/>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76" name="Oval 45">
                      <a:extLst>
                        <a:ext uri="{FF2B5EF4-FFF2-40B4-BE49-F238E27FC236}">
                          <a16:creationId xmlns:a16="http://schemas.microsoft.com/office/drawing/2014/main" id="{4EAF2739-3D39-421A-8095-447655675FDC}"/>
                        </a:ext>
                      </a:extLst>
                    </p:cNvPr>
                    <p:cNvSpPr>
                      <a:spLocks noChangeArrowheads="1"/>
                    </p:cNvSpPr>
                    <p:nvPr/>
                  </p:nvSpPr>
                  <p:spPr bwMode="auto">
                    <a:xfrm>
                      <a:off x="137" y="1364"/>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1277" name="Group 46">
                      <a:extLst>
                        <a:ext uri="{FF2B5EF4-FFF2-40B4-BE49-F238E27FC236}">
                          <a16:creationId xmlns:a16="http://schemas.microsoft.com/office/drawing/2014/main" id="{9D76C317-36D6-4E42-9B6B-6FE7B7BEB327}"/>
                        </a:ext>
                      </a:extLst>
                    </p:cNvPr>
                    <p:cNvGrpSpPr>
                      <a:grpSpLocks/>
                    </p:cNvGrpSpPr>
                    <p:nvPr/>
                  </p:nvGrpSpPr>
                  <p:grpSpPr bwMode="auto">
                    <a:xfrm>
                      <a:off x="1361" y="0"/>
                      <a:ext cx="441" cy="404"/>
                      <a:chOff x="0" y="0"/>
                      <a:chExt cx="441" cy="404"/>
                    </a:xfrm>
                  </p:grpSpPr>
                  <p:graphicFrame>
                    <p:nvGraphicFramePr>
                      <p:cNvPr id="91299" name="Object 47">
                        <a:extLst>
                          <a:ext uri="{FF2B5EF4-FFF2-40B4-BE49-F238E27FC236}">
                            <a16:creationId xmlns:a16="http://schemas.microsoft.com/office/drawing/2014/main" id="{A7A1F644-4438-475B-8BE9-9A6B0C819BF9}"/>
                          </a:ext>
                        </a:extLst>
                      </p:cNvPr>
                      <p:cNvGraphicFramePr>
                        <a:graphicFrameLocks noChangeAspect="1"/>
                      </p:cNvGraphicFramePr>
                      <p:nvPr/>
                    </p:nvGraphicFramePr>
                    <p:xfrm>
                      <a:off x="132" y="0"/>
                      <a:ext cx="309" cy="404"/>
                    </p:xfrm>
                    <a:graphic>
                      <a:graphicData uri="http://schemas.openxmlformats.org/presentationml/2006/ole">
                        <mc:AlternateContent xmlns:mc="http://schemas.openxmlformats.org/markup-compatibility/2006">
                          <mc:Choice xmlns:v="urn:schemas-microsoft-com:vml" Requires="v">
                            <p:oleObj spid="_x0000_s91311" r:id="rId20" imgW="166473" imgH="217695" progId="Equation.3">
                              <p:embed/>
                            </p:oleObj>
                          </mc:Choice>
                          <mc:Fallback>
                            <p:oleObj r:id="rId20" imgW="166473" imgH="217695" progId="Equation.3">
                              <p:embed/>
                              <p:pic>
                                <p:nvPicPr>
                                  <p:cNvPr id="0" name="Object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2" y="0"/>
                                    <a:ext cx="30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300" name="Line 48">
                        <a:extLst>
                          <a:ext uri="{FF2B5EF4-FFF2-40B4-BE49-F238E27FC236}">
                            <a16:creationId xmlns:a16="http://schemas.microsoft.com/office/drawing/2014/main" id="{C9D1713F-ECB1-4550-A919-FB950926940A}"/>
                          </a:ext>
                        </a:extLst>
                      </p:cNvPr>
                      <p:cNvSpPr>
                        <a:spLocks noChangeShapeType="1"/>
                      </p:cNvSpPr>
                      <p:nvPr/>
                    </p:nvSpPr>
                    <p:spPr bwMode="auto">
                      <a:xfrm flipH="1">
                        <a:off x="0" y="368"/>
                        <a:ext cx="384"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91278" name="Object 49">
                      <a:extLst>
                        <a:ext uri="{FF2B5EF4-FFF2-40B4-BE49-F238E27FC236}">
                          <a16:creationId xmlns:a16="http://schemas.microsoft.com/office/drawing/2014/main" id="{DCC7D4D4-22A6-4213-9A70-088D168D959D}"/>
                        </a:ext>
                      </a:extLst>
                    </p:cNvPr>
                    <p:cNvGraphicFramePr>
                      <a:graphicFrameLocks noChangeAspect="1"/>
                    </p:cNvGraphicFramePr>
                    <p:nvPr/>
                  </p:nvGraphicFramePr>
                  <p:xfrm>
                    <a:off x="0" y="728"/>
                    <a:ext cx="260" cy="315"/>
                  </p:xfrm>
                  <a:graphic>
                    <a:graphicData uri="http://schemas.openxmlformats.org/presentationml/2006/ole">
                      <mc:AlternateContent xmlns:mc="http://schemas.openxmlformats.org/markup-compatibility/2006">
                        <mc:Choice xmlns:v="urn:schemas-microsoft-com:vml" Requires="v">
                          <p:oleObj spid="_x0000_s91312" r:id="rId22" imgW="179200" imgH="217600" progId="Equation.3">
                            <p:embed/>
                          </p:oleObj>
                        </mc:Choice>
                        <mc:Fallback>
                          <p:oleObj r:id="rId22" imgW="179200" imgH="217600"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728"/>
                                  <a:ext cx="26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79" name="Line 50">
                      <a:extLst>
                        <a:ext uri="{FF2B5EF4-FFF2-40B4-BE49-F238E27FC236}">
                          <a16:creationId xmlns:a16="http://schemas.microsoft.com/office/drawing/2014/main" id="{7DD2070F-756F-4255-A98F-C64EA328A7F0}"/>
                        </a:ext>
                      </a:extLst>
                    </p:cNvPr>
                    <p:cNvSpPr>
                      <a:spLocks noChangeShapeType="1"/>
                    </p:cNvSpPr>
                    <p:nvPr/>
                  </p:nvSpPr>
                  <p:spPr bwMode="auto">
                    <a:xfrm>
                      <a:off x="2255" y="431"/>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80" name="Rectangle 51">
                      <a:extLst>
                        <a:ext uri="{FF2B5EF4-FFF2-40B4-BE49-F238E27FC236}">
                          <a16:creationId xmlns:a16="http://schemas.microsoft.com/office/drawing/2014/main" id="{C0FCC4C9-6354-40C7-932B-B70546887D5E}"/>
                        </a:ext>
                      </a:extLst>
                    </p:cNvPr>
                    <p:cNvSpPr>
                      <a:spLocks noChangeArrowheads="1"/>
                    </p:cNvSpPr>
                    <p:nvPr/>
                  </p:nvSpPr>
                  <p:spPr bwMode="auto">
                    <a:xfrm>
                      <a:off x="2207" y="743"/>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81" name="Oval 52">
                      <a:extLst>
                        <a:ext uri="{FF2B5EF4-FFF2-40B4-BE49-F238E27FC236}">
                          <a16:creationId xmlns:a16="http://schemas.microsoft.com/office/drawing/2014/main" id="{BE867421-5E36-4F29-88D6-DDB371E78FE8}"/>
                        </a:ext>
                      </a:extLst>
                    </p:cNvPr>
                    <p:cNvSpPr>
                      <a:spLocks noChangeArrowheads="1"/>
                    </p:cNvSpPr>
                    <p:nvPr/>
                  </p:nvSpPr>
                  <p:spPr bwMode="auto">
                    <a:xfrm>
                      <a:off x="2231" y="1364"/>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82" name="Oval 53">
                      <a:extLst>
                        <a:ext uri="{FF2B5EF4-FFF2-40B4-BE49-F238E27FC236}">
                          <a16:creationId xmlns:a16="http://schemas.microsoft.com/office/drawing/2014/main" id="{0F924A4F-A1F1-48DF-BED8-E6609EB460CC}"/>
                        </a:ext>
                      </a:extLst>
                    </p:cNvPr>
                    <p:cNvSpPr>
                      <a:spLocks noChangeArrowheads="1"/>
                    </p:cNvSpPr>
                    <p:nvPr/>
                  </p:nvSpPr>
                  <p:spPr bwMode="auto">
                    <a:xfrm>
                      <a:off x="2231" y="407"/>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283" name="Object 54">
                      <a:extLst>
                        <a:ext uri="{FF2B5EF4-FFF2-40B4-BE49-F238E27FC236}">
                          <a16:creationId xmlns:a16="http://schemas.microsoft.com/office/drawing/2014/main" id="{D3C71BB7-8009-4E3E-9670-DB0C869964CD}"/>
                        </a:ext>
                      </a:extLst>
                    </p:cNvPr>
                    <p:cNvGraphicFramePr>
                      <a:graphicFrameLocks noChangeAspect="1"/>
                    </p:cNvGraphicFramePr>
                    <p:nvPr/>
                  </p:nvGraphicFramePr>
                  <p:xfrm>
                    <a:off x="1957" y="725"/>
                    <a:ext cx="292" cy="292"/>
                  </p:xfrm>
                  <a:graphic>
                    <a:graphicData uri="http://schemas.openxmlformats.org/presentationml/2006/ole">
                      <mc:AlternateContent xmlns:mc="http://schemas.openxmlformats.org/markup-compatibility/2006">
                        <mc:Choice xmlns:v="urn:schemas-microsoft-com:vml" Requires="v">
                          <p:oleObj spid="_x0000_s91313" r:id="rId24" imgW="205519" imgH="205519" progId="Equation.3">
                            <p:embed/>
                          </p:oleObj>
                        </mc:Choice>
                        <mc:Fallback>
                          <p:oleObj r:id="rId24" imgW="205519" imgH="205519" progId="Equation.3">
                            <p:embed/>
                            <p:pic>
                              <p:nvPicPr>
                                <p:cNvPr id="0" name="Object 5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57" y="725"/>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84" name="Rectangle 55">
                      <a:extLst>
                        <a:ext uri="{FF2B5EF4-FFF2-40B4-BE49-F238E27FC236}">
                          <a16:creationId xmlns:a16="http://schemas.microsoft.com/office/drawing/2014/main" id="{AF7A217F-BFBC-4C95-A117-F042864996FD}"/>
                        </a:ext>
                      </a:extLst>
                    </p:cNvPr>
                    <p:cNvSpPr>
                      <a:spLocks noChangeArrowheads="1"/>
                    </p:cNvSpPr>
                    <p:nvPr/>
                  </p:nvSpPr>
                  <p:spPr bwMode="auto">
                    <a:xfrm>
                      <a:off x="570" y="522"/>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85" name="Line 56">
                      <a:extLst>
                        <a:ext uri="{FF2B5EF4-FFF2-40B4-BE49-F238E27FC236}">
                          <a16:creationId xmlns:a16="http://schemas.microsoft.com/office/drawing/2014/main" id="{FE43A361-F7BE-485D-872D-3B31794A31B6}"/>
                        </a:ext>
                      </a:extLst>
                    </p:cNvPr>
                    <p:cNvSpPr>
                      <a:spLocks noChangeShapeType="1"/>
                    </p:cNvSpPr>
                    <p:nvPr/>
                  </p:nvSpPr>
                  <p:spPr bwMode="auto">
                    <a:xfrm>
                      <a:off x="430" y="906"/>
                      <a:ext cx="4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86" name="Line 57">
                      <a:extLst>
                        <a:ext uri="{FF2B5EF4-FFF2-40B4-BE49-F238E27FC236}">
                          <a16:creationId xmlns:a16="http://schemas.microsoft.com/office/drawing/2014/main" id="{3137734C-9FB3-4772-853F-D7D0C46128AB}"/>
                        </a:ext>
                      </a:extLst>
                    </p:cNvPr>
                    <p:cNvSpPr>
                      <a:spLocks noChangeShapeType="1"/>
                    </p:cNvSpPr>
                    <p:nvPr/>
                  </p:nvSpPr>
                  <p:spPr bwMode="auto">
                    <a:xfrm rot="-5400000">
                      <a:off x="570" y="1147"/>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87" name="Rectangle 58">
                      <a:extLst>
                        <a:ext uri="{FF2B5EF4-FFF2-40B4-BE49-F238E27FC236}">
                          <a16:creationId xmlns:a16="http://schemas.microsoft.com/office/drawing/2014/main" id="{E50B0F6B-0761-4A1D-8223-CCF349BE71F6}"/>
                        </a:ext>
                      </a:extLst>
                    </p:cNvPr>
                    <p:cNvSpPr>
                      <a:spLocks noChangeArrowheads="1"/>
                    </p:cNvSpPr>
                    <p:nvPr/>
                  </p:nvSpPr>
                  <p:spPr bwMode="auto">
                    <a:xfrm>
                      <a:off x="762" y="1016"/>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88" name="Line 59">
                      <a:extLst>
                        <a:ext uri="{FF2B5EF4-FFF2-40B4-BE49-F238E27FC236}">
                          <a16:creationId xmlns:a16="http://schemas.microsoft.com/office/drawing/2014/main" id="{5F4ABC6E-B6D3-4F10-99B7-1A494D90E700}"/>
                        </a:ext>
                      </a:extLst>
                    </p:cNvPr>
                    <p:cNvSpPr>
                      <a:spLocks noChangeShapeType="1"/>
                    </p:cNvSpPr>
                    <p:nvPr/>
                  </p:nvSpPr>
                  <p:spPr bwMode="auto">
                    <a:xfrm rot="-5400000">
                      <a:off x="186" y="1147"/>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89" name="Rectangle 60">
                      <a:extLst>
                        <a:ext uri="{FF2B5EF4-FFF2-40B4-BE49-F238E27FC236}">
                          <a16:creationId xmlns:a16="http://schemas.microsoft.com/office/drawing/2014/main" id="{861DC46A-AF90-4A5C-B0A4-97D294A29D54}"/>
                        </a:ext>
                      </a:extLst>
                    </p:cNvPr>
                    <p:cNvSpPr>
                      <a:spLocks noChangeArrowheads="1"/>
                    </p:cNvSpPr>
                    <p:nvPr/>
                  </p:nvSpPr>
                  <p:spPr bwMode="auto">
                    <a:xfrm>
                      <a:off x="377" y="1034"/>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90" name="Oval 61">
                      <a:extLst>
                        <a:ext uri="{FF2B5EF4-FFF2-40B4-BE49-F238E27FC236}">
                          <a16:creationId xmlns:a16="http://schemas.microsoft.com/office/drawing/2014/main" id="{4E3F6E2A-AB83-4483-A45F-38365C13DB84}"/>
                        </a:ext>
                      </a:extLst>
                    </p:cNvPr>
                    <p:cNvSpPr>
                      <a:spLocks noChangeArrowheads="1"/>
                    </p:cNvSpPr>
                    <p:nvPr/>
                  </p:nvSpPr>
                  <p:spPr bwMode="auto">
                    <a:xfrm>
                      <a:off x="786" y="1367"/>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91" name="Oval 62">
                      <a:extLst>
                        <a:ext uri="{FF2B5EF4-FFF2-40B4-BE49-F238E27FC236}">
                          <a16:creationId xmlns:a16="http://schemas.microsoft.com/office/drawing/2014/main" id="{45954F71-0857-4724-9B64-3A2958EB374C}"/>
                        </a:ext>
                      </a:extLst>
                    </p:cNvPr>
                    <p:cNvSpPr>
                      <a:spLocks noChangeArrowheads="1"/>
                    </p:cNvSpPr>
                    <p:nvPr/>
                  </p:nvSpPr>
                  <p:spPr bwMode="auto">
                    <a:xfrm>
                      <a:off x="393" y="1367"/>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92" name="Oval 63">
                      <a:extLst>
                        <a:ext uri="{FF2B5EF4-FFF2-40B4-BE49-F238E27FC236}">
                          <a16:creationId xmlns:a16="http://schemas.microsoft.com/office/drawing/2014/main" id="{2B225DF8-4E9E-4E11-89FA-B7DE56108838}"/>
                        </a:ext>
                      </a:extLst>
                    </p:cNvPr>
                    <p:cNvSpPr>
                      <a:spLocks noChangeArrowheads="1"/>
                    </p:cNvSpPr>
                    <p:nvPr/>
                  </p:nvSpPr>
                  <p:spPr bwMode="auto">
                    <a:xfrm>
                      <a:off x="594" y="864"/>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93" name="Oval 64">
                      <a:extLst>
                        <a:ext uri="{FF2B5EF4-FFF2-40B4-BE49-F238E27FC236}">
                          <a16:creationId xmlns:a16="http://schemas.microsoft.com/office/drawing/2014/main" id="{D97B3790-7ACC-4D85-A5D7-92447854B7C4}"/>
                        </a:ext>
                      </a:extLst>
                    </p:cNvPr>
                    <p:cNvSpPr>
                      <a:spLocks noChangeArrowheads="1"/>
                    </p:cNvSpPr>
                    <p:nvPr/>
                  </p:nvSpPr>
                  <p:spPr bwMode="auto">
                    <a:xfrm>
                      <a:off x="594" y="39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94" name="Text Box 65">
                      <a:extLst>
                        <a:ext uri="{FF2B5EF4-FFF2-40B4-BE49-F238E27FC236}">
                          <a16:creationId xmlns:a16="http://schemas.microsoft.com/office/drawing/2014/main" id="{CB8A1DB3-4399-47E4-9462-50AB82DE41B7}"/>
                        </a:ext>
                      </a:extLst>
                    </p:cNvPr>
                    <p:cNvSpPr txBox="1">
                      <a:spLocks noChangeArrowheads="1"/>
                    </p:cNvSpPr>
                    <p:nvPr/>
                  </p:nvSpPr>
                  <p:spPr bwMode="auto">
                    <a:xfrm>
                      <a:off x="7" y="40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1295" name="Text Box 66">
                      <a:extLst>
                        <a:ext uri="{FF2B5EF4-FFF2-40B4-BE49-F238E27FC236}">
                          <a16:creationId xmlns:a16="http://schemas.microsoft.com/office/drawing/2014/main" id="{EC51759F-0558-485F-A671-91F1F2A01333}"/>
                        </a:ext>
                      </a:extLst>
                    </p:cNvPr>
                    <p:cNvSpPr txBox="1">
                      <a:spLocks noChangeArrowheads="1"/>
                    </p:cNvSpPr>
                    <p:nvPr/>
                  </p:nvSpPr>
                  <p:spPr bwMode="auto">
                    <a:xfrm>
                      <a:off x="31" y="1213"/>
                      <a:ext cx="2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graphicFrame>
                  <p:nvGraphicFramePr>
                    <p:cNvPr id="91296" name="Object 67">
                      <a:extLst>
                        <a:ext uri="{FF2B5EF4-FFF2-40B4-BE49-F238E27FC236}">
                          <a16:creationId xmlns:a16="http://schemas.microsoft.com/office/drawing/2014/main" id="{78ACF5EB-0FD6-4499-88B7-F411DCDB7D34}"/>
                        </a:ext>
                      </a:extLst>
                    </p:cNvPr>
                    <p:cNvGraphicFramePr>
                      <a:graphicFrameLocks noChangeAspect="1"/>
                    </p:cNvGraphicFramePr>
                    <p:nvPr/>
                  </p:nvGraphicFramePr>
                  <p:xfrm>
                    <a:off x="285" y="488"/>
                    <a:ext cx="292" cy="292"/>
                  </p:xfrm>
                  <a:graphic>
                    <a:graphicData uri="http://schemas.openxmlformats.org/presentationml/2006/ole">
                      <mc:AlternateContent xmlns:mc="http://schemas.openxmlformats.org/markup-compatibility/2006">
                        <mc:Choice xmlns:v="urn:schemas-microsoft-com:vml" Requires="v">
                          <p:oleObj spid="_x0000_s91314" r:id="rId26" imgW="205519" imgH="205519" progId="Equation.3">
                            <p:embed/>
                          </p:oleObj>
                        </mc:Choice>
                        <mc:Fallback>
                          <p:oleObj r:id="rId26" imgW="205519" imgH="205519" progId="Equation.3">
                            <p:embed/>
                            <p:pic>
                              <p:nvPicPr>
                                <p:cNvPr id="0" name="Object 6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5" y="488"/>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97" name="Object 68">
                      <a:extLst>
                        <a:ext uri="{FF2B5EF4-FFF2-40B4-BE49-F238E27FC236}">
                          <a16:creationId xmlns:a16="http://schemas.microsoft.com/office/drawing/2014/main" id="{2B970200-1BE0-406A-A183-F201FD257C7E}"/>
                        </a:ext>
                      </a:extLst>
                    </p:cNvPr>
                    <p:cNvGraphicFramePr>
                      <a:graphicFrameLocks noChangeAspect="1"/>
                    </p:cNvGraphicFramePr>
                    <p:nvPr/>
                  </p:nvGraphicFramePr>
                  <p:xfrm>
                    <a:off x="164" y="1018"/>
                    <a:ext cx="256" cy="292"/>
                  </p:xfrm>
                  <a:graphic>
                    <a:graphicData uri="http://schemas.openxmlformats.org/presentationml/2006/ole">
                      <mc:AlternateContent xmlns:mc="http://schemas.openxmlformats.org/markup-compatibility/2006">
                        <mc:Choice xmlns:v="urn:schemas-microsoft-com:vml" Requires="v">
                          <p:oleObj spid="_x0000_s91315" r:id="rId28" imgW="179672" imgH="205339" progId="Equation.3">
                            <p:embed/>
                          </p:oleObj>
                        </mc:Choice>
                        <mc:Fallback>
                          <p:oleObj r:id="rId28" imgW="179672" imgH="205339" progId="Equation.3">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4" y="1018"/>
                                  <a:ext cx="256"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98" name="Object 69">
                      <a:extLst>
                        <a:ext uri="{FF2B5EF4-FFF2-40B4-BE49-F238E27FC236}">
                          <a16:creationId xmlns:a16="http://schemas.microsoft.com/office/drawing/2014/main" id="{5FCF121F-026D-4DFE-B1BE-02566CF76C94}"/>
                        </a:ext>
                      </a:extLst>
                    </p:cNvPr>
                    <p:cNvGraphicFramePr>
                      <a:graphicFrameLocks noChangeAspect="1"/>
                    </p:cNvGraphicFramePr>
                    <p:nvPr/>
                  </p:nvGraphicFramePr>
                  <p:xfrm>
                    <a:off x="513" y="1036"/>
                    <a:ext cx="255" cy="292"/>
                  </p:xfrm>
                  <a:graphic>
                    <a:graphicData uri="http://schemas.openxmlformats.org/presentationml/2006/ole">
                      <mc:AlternateContent xmlns:mc="http://schemas.openxmlformats.org/markup-compatibility/2006">
                        <mc:Choice xmlns:v="urn:schemas-microsoft-com:vml" Requires="v">
                          <p:oleObj spid="_x0000_s91316" r:id="rId30" imgW="179672" imgH="205339" progId="Equation.3">
                            <p:embed/>
                          </p:oleObj>
                        </mc:Choice>
                        <mc:Fallback>
                          <p:oleObj r:id="rId30" imgW="179672" imgH="205339" progId="Equation.3">
                            <p:embed/>
                            <p:pic>
                              <p:nvPicPr>
                                <p:cNvPr id="0" name="Object 6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3" y="1036"/>
                                  <a:ext cx="25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1248" name="Text Box 70">
                  <a:extLst>
                    <a:ext uri="{FF2B5EF4-FFF2-40B4-BE49-F238E27FC236}">
                      <a16:creationId xmlns:a16="http://schemas.microsoft.com/office/drawing/2014/main" id="{AFFD406E-B819-4AF5-9870-62BF72EFFD6D}"/>
                    </a:ext>
                  </a:extLst>
                </p:cNvPr>
                <p:cNvSpPr txBox="1">
                  <a:spLocks noChangeArrowheads="1"/>
                </p:cNvSpPr>
                <p:nvPr/>
              </p:nvSpPr>
              <p:spPr bwMode="auto">
                <a:xfrm>
                  <a:off x="1124" y="584"/>
                  <a:ext cx="432" cy="49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800" b="0"/>
                </a:p>
                <a:p>
                  <a:pPr eaLnBrk="1" hangingPunct="1">
                    <a:spcBef>
                      <a:spcPct val="50000"/>
                    </a:spcBef>
                  </a:pPr>
                  <a:endParaRPr lang="zh-CN" altLang="en-US" sz="1800" b="0"/>
                </a:p>
              </p:txBody>
            </p:sp>
          </p:grpSp>
          <p:grpSp>
            <p:nvGrpSpPr>
              <p:cNvPr id="91239" name="Group 71">
                <a:extLst>
                  <a:ext uri="{FF2B5EF4-FFF2-40B4-BE49-F238E27FC236}">
                    <a16:creationId xmlns:a16="http://schemas.microsoft.com/office/drawing/2014/main" id="{9BFFAFA4-AF70-4D51-9384-CDAC0F913A0C}"/>
                  </a:ext>
                </a:extLst>
              </p:cNvPr>
              <p:cNvGrpSpPr>
                <a:grpSpLocks/>
              </p:cNvGrpSpPr>
              <p:nvPr/>
            </p:nvGrpSpPr>
            <p:grpSpPr bwMode="auto">
              <a:xfrm>
                <a:off x="1220" y="536"/>
                <a:ext cx="240" cy="528"/>
                <a:chOff x="0" y="0"/>
                <a:chExt cx="240" cy="480"/>
              </a:xfrm>
            </p:grpSpPr>
            <p:grpSp>
              <p:nvGrpSpPr>
                <p:cNvPr id="91240" name="Group 72">
                  <a:extLst>
                    <a:ext uri="{FF2B5EF4-FFF2-40B4-BE49-F238E27FC236}">
                      <a16:creationId xmlns:a16="http://schemas.microsoft.com/office/drawing/2014/main" id="{D1EC0ACB-3EDC-4EC2-B7AD-83ABCDCB4BB4}"/>
                    </a:ext>
                  </a:extLst>
                </p:cNvPr>
                <p:cNvGrpSpPr>
                  <a:grpSpLocks/>
                </p:cNvGrpSpPr>
                <p:nvPr/>
              </p:nvGrpSpPr>
              <p:grpSpPr bwMode="auto">
                <a:xfrm>
                  <a:off x="0" y="48"/>
                  <a:ext cx="192" cy="432"/>
                  <a:chOff x="0" y="0"/>
                  <a:chExt cx="192" cy="336"/>
                </a:xfrm>
              </p:grpSpPr>
              <p:sp>
                <p:nvSpPr>
                  <p:cNvPr id="91242" name="Line 73">
                    <a:extLst>
                      <a:ext uri="{FF2B5EF4-FFF2-40B4-BE49-F238E27FC236}">
                        <a16:creationId xmlns:a16="http://schemas.microsoft.com/office/drawing/2014/main" id="{931CF0EF-61A6-47F5-8791-17C6415C8607}"/>
                      </a:ext>
                    </a:extLst>
                  </p:cNvPr>
                  <p:cNvSpPr>
                    <a:spLocks noChangeShapeType="1"/>
                  </p:cNvSpPr>
                  <p:nvPr/>
                </p:nvSpPr>
                <p:spPr bwMode="auto">
                  <a:xfrm flipH="1">
                    <a:off x="0"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3" name="Line 74">
                    <a:extLst>
                      <a:ext uri="{FF2B5EF4-FFF2-40B4-BE49-F238E27FC236}">
                        <a16:creationId xmlns:a16="http://schemas.microsoft.com/office/drawing/2014/main" id="{1C27FE26-EBD3-4295-9B28-C6B102ADED0C}"/>
                      </a:ext>
                    </a:extLst>
                  </p:cNvPr>
                  <p:cNvSpPr>
                    <a:spLocks noChangeShapeType="1"/>
                  </p:cNvSpPr>
                  <p:nvPr/>
                </p:nvSpPr>
                <p:spPr bwMode="auto">
                  <a:xfrm>
                    <a:off x="96"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4" name="Line 75">
                    <a:extLst>
                      <a:ext uri="{FF2B5EF4-FFF2-40B4-BE49-F238E27FC236}">
                        <a16:creationId xmlns:a16="http://schemas.microsoft.com/office/drawing/2014/main" id="{199A4C3A-B2B8-4B2E-B4CE-11CCADB3BD43}"/>
                      </a:ext>
                    </a:extLst>
                  </p:cNvPr>
                  <p:cNvSpPr>
                    <a:spLocks noChangeShapeType="1"/>
                  </p:cNvSpPr>
                  <p:nvPr/>
                </p:nvSpPr>
                <p:spPr bwMode="auto">
                  <a:xfrm>
                    <a:off x="0"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5" name="Line 76">
                    <a:extLst>
                      <a:ext uri="{FF2B5EF4-FFF2-40B4-BE49-F238E27FC236}">
                        <a16:creationId xmlns:a16="http://schemas.microsoft.com/office/drawing/2014/main" id="{A301081B-B0C3-4429-A056-D45646E10919}"/>
                      </a:ext>
                    </a:extLst>
                  </p:cNvPr>
                  <p:cNvSpPr>
                    <a:spLocks noChangeShapeType="1"/>
                  </p:cNvSpPr>
                  <p:nvPr/>
                </p:nvSpPr>
                <p:spPr bwMode="auto">
                  <a:xfrm flipH="1">
                    <a:off x="96"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6" name="Line 77">
                    <a:extLst>
                      <a:ext uri="{FF2B5EF4-FFF2-40B4-BE49-F238E27FC236}">
                        <a16:creationId xmlns:a16="http://schemas.microsoft.com/office/drawing/2014/main" id="{3FDE082F-A986-4285-ACE4-5150A9B0C882}"/>
                      </a:ext>
                    </a:extLst>
                  </p:cNvPr>
                  <p:cNvSpPr>
                    <a:spLocks noChangeShapeType="1"/>
                  </p:cNvSpPr>
                  <p:nvPr/>
                </p:nvSpPr>
                <p:spPr bwMode="auto">
                  <a:xfrm>
                    <a:off x="0" y="19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241" name="Line 78">
                  <a:extLst>
                    <a:ext uri="{FF2B5EF4-FFF2-40B4-BE49-F238E27FC236}">
                      <a16:creationId xmlns:a16="http://schemas.microsoft.com/office/drawing/2014/main" id="{063D56D6-733A-4F0F-A9F2-6945592CA5E2}"/>
                    </a:ext>
                  </a:extLst>
                </p:cNvPr>
                <p:cNvSpPr>
                  <a:spLocks noChangeShapeType="1"/>
                </p:cNvSpPr>
                <p:nvPr/>
              </p:nvSpPr>
              <p:spPr bwMode="auto">
                <a:xfrm>
                  <a:off x="240" y="0"/>
                  <a:ext cx="0" cy="43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aphicFrame>
        <p:nvGraphicFramePr>
          <p:cNvPr id="91215" name="Object 79">
            <a:extLst>
              <a:ext uri="{FF2B5EF4-FFF2-40B4-BE49-F238E27FC236}">
                <a16:creationId xmlns:a16="http://schemas.microsoft.com/office/drawing/2014/main" id="{2611995D-753A-4B57-9102-5F60FD41D036}"/>
              </a:ext>
            </a:extLst>
          </p:cNvPr>
          <p:cNvGraphicFramePr>
            <a:graphicFrameLocks noChangeAspect="1"/>
          </p:cNvGraphicFramePr>
          <p:nvPr/>
        </p:nvGraphicFramePr>
        <p:xfrm>
          <a:off x="787400" y="6013450"/>
          <a:ext cx="1492250" cy="565150"/>
        </p:xfrm>
        <a:graphic>
          <a:graphicData uri="http://schemas.openxmlformats.org/presentationml/2006/ole">
            <mc:AlternateContent xmlns:mc="http://schemas.openxmlformats.org/markup-compatibility/2006">
              <mc:Choice xmlns:v="urn:schemas-microsoft-com:vml" Requires="v">
                <p:oleObj spid="_x0000_s91317" r:id="rId32" imgW="904054" imgH="280130" progId="Equation.3">
                  <p:embed/>
                </p:oleObj>
              </mc:Choice>
              <mc:Fallback>
                <p:oleObj r:id="rId32" imgW="904054" imgH="280130" progId="Equation.3">
                  <p:embed/>
                  <p:pic>
                    <p:nvPicPr>
                      <p:cNvPr id="0" name="Object 7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87400" y="6013450"/>
                        <a:ext cx="14922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1149" name="Group 80">
            <a:extLst>
              <a:ext uri="{FF2B5EF4-FFF2-40B4-BE49-F238E27FC236}">
                <a16:creationId xmlns:a16="http://schemas.microsoft.com/office/drawing/2014/main" id="{C63052BD-AFF8-4C35-960C-521DC1BEAED1}"/>
              </a:ext>
            </a:extLst>
          </p:cNvPr>
          <p:cNvGrpSpPr>
            <a:grpSpLocks/>
          </p:cNvGrpSpPr>
          <p:nvPr/>
        </p:nvGrpSpPr>
        <p:grpSpPr bwMode="auto">
          <a:xfrm>
            <a:off x="4395788" y="685800"/>
            <a:ext cx="4403725" cy="3051175"/>
            <a:chOff x="0" y="0"/>
            <a:chExt cx="2919" cy="2596"/>
          </a:xfrm>
        </p:grpSpPr>
        <p:grpSp>
          <p:nvGrpSpPr>
            <p:cNvPr id="91151" name="Group 81">
              <a:extLst>
                <a:ext uri="{FF2B5EF4-FFF2-40B4-BE49-F238E27FC236}">
                  <a16:creationId xmlns:a16="http://schemas.microsoft.com/office/drawing/2014/main" id="{C1ED692C-0E37-4F2B-A710-E363BE05F37D}"/>
                </a:ext>
              </a:extLst>
            </p:cNvPr>
            <p:cNvGrpSpPr>
              <a:grpSpLocks/>
            </p:cNvGrpSpPr>
            <p:nvPr/>
          </p:nvGrpSpPr>
          <p:grpSpPr bwMode="auto">
            <a:xfrm>
              <a:off x="0" y="0"/>
              <a:ext cx="2919" cy="2296"/>
              <a:chOff x="0" y="0"/>
              <a:chExt cx="2919" cy="2296"/>
            </a:xfrm>
          </p:grpSpPr>
          <p:sp>
            <p:nvSpPr>
              <p:cNvPr id="91153" name="Line 82">
                <a:extLst>
                  <a:ext uri="{FF2B5EF4-FFF2-40B4-BE49-F238E27FC236}">
                    <a16:creationId xmlns:a16="http://schemas.microsoft.com/office/drawing/2014/main" id="{EF10548C-7B8A-4FEF-962C-28AC6497E313}"/>
                  </a:ext>
                </a:extLst>
              </p:cNvPr>
              <p:cNvSpPr>
                <a:spLocks noChangeShapeType="1"/>
              </p:cNvSpPr>
              <p:nvPr/>
            </p:nvSpPr>
            <p:spPr bwMode="auto">
              <a:xfrm>
                <a:off x="827" y="548"/>
                <a:ext cx="0" cy="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4" name="Line 83">
                <a:extLst>
                  <a:ext uri="{FF2B5EF4-FFF2-40B4-BE49-F238E27FC236}">
                    <a16:creationId xmlns:a16="http://schemas.microsoft.com/office/drawing/2014/main" id="{F9DADE08-86A4-4C45-812D-8E0082D7D820}"/>
                  </a:ext>
                </a:extLst>
              </p:cNvPr>
              <p:cNvSpPr>
                <a:spLocks noChangeShapeType="1"/>
              </p:cNvSpPr>
              <p:nvPr/>
            </p:nvSpPr>
            <p:spPr bwMode="auto">
              <a:xfrm>
                <a:off x="1117" y="80"/>
                <a:ext cx="0" cy="19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5" name="Line 84">
                <a:extLst>
                  <a:ext uri="{FF2B5EF4-FFF2-40B4-BE49-F238E27FC236}">
                    <a16:creationId xmlns:a16="http://schemas.microsoft.com/office/drawing/2014/main" id="{0B2AEAA9-C41C-430A-A67D-2D0637ECA4E6}"/>
                  </a:ext>
                </a:extLst>
              </p:cNvPr>
              <p:cNvSpPr>
                <a:spLocks noChangeShapeType="1"/>
              </p:cNvSpPr>
              <p:nvPr/>
            </p:nvSpPr>
            <p:spPr bwMode="auto">
              <a:xfrm>
                <a:off x="2395" y="608"/>
                <a:ext cx="0" cy="1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6" name="Line 85">
                <a:extLst>
                  <a:ext uri="{FF2B5EF4-FFF2-40B4-BE49-F238E27FC236}">
                    <a16:creationId xmlns:a16="http://schemas.microsoft.com/office/drawing/2014/main" id="{3A853528-8566-4825-8392-B306BF9E7DEA}"/>
                  </a:ext>
                </a:extLst>
              </p:cNvPr>
              <p:cNvSpPr>
                <a:spLocks noChangeShapeType="1"/>
              </p:cNvSpPr>
              <p:nvPr/>
            </p:nvSpPr>
            <p:spPr bwMode="auto">
              <a:xfrm>
                <a:off x="1617" y="1172"/>
                <a:ext cx="1" cy="9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7" name="Line 86">
                <a:extLst>
                  <a:ext uri="{FF2B5EF4-FFF2-40B4-BE49-F238E27FC236}">
                    <a16:creationId xmlns:a16="http://schemas.microsoft.com/office/drawing/2014/main" id="{8326923C-2257-4712-9997-236C8C01DDD2}"/>
                  </a:ext>
                </a:extLst>
              </p:cNvPr>
              <p:cNvSpPr>
                <a:spLocks noChangeShapeType="1"/>
              </p:cNvSpPr>
              <p:nvPr/>
            </p:nvSpPr>
            <p:spPr bwMode="auto">
              <a:xfrm>
                <a:off x="1521" y="214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8" name="Line 87">
                <a:extLst>
                  <a:ext uri="{FF2B5EF4-FFF2-40B4-BE49-F238E27FC236}">
                    <a16:creationId xmlns:a16="http://schemas.microsoft.com/office/drawing/2014/main" id="{2EC096FD-8AB3-43E0-B518-F5CE738B4E1D}"/>
                  </a:ext>
                </a:extLst>
              </p:cNvPr>
              <p:cNvSpPr>
                <a:spLocks noChangeShapeType="1"/>
              </p:cNvSpPr>
              <p:nvPr/>
            </p:nvSpPr>
            <p:spPr bwMode="auto">
              <a:xfrm>
                <a:off x="1111" y="77"/>
                <a:ext cx="1488"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9" name="Line 88">
                <a:extLst>
                  <a:ext uri="{FF2B5EF4-FFF2-40B4-BE49-F238E27FC236}">
                    <a16:creationId xmlns:a16="http://schemas.microsoft.com/office/drawing/2014/main" id="{B96D2F87-36AE-4DA8-B96D-48A9C4F67707}"/>
                  </a:ext>
                </a:extLst>
              </p:cNvPr>
              <p:cNvSpPr>
                <a:spLocks noChangeShapeType="1"/>
              </p:cNvSpPr>
              <p:nvPr/>
            </p:nvSpPr>
            <p:spPr bwMode="auto">
              <a:xfrm>
                <a:off x="1623" y="80"/>
                <a:ext cx="1"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0" name="Line 89">
                <a:extLst>
                  <a:ext uri="{FF2B5EF4-FFF2-40B4-BE49-F238E27FC236}">
                    <a16:creationId xmlns:a16="http://schemas.microsoft.com/office/drawing/2014/main" id="{A616123C-616F-45D8-A981-901BC7AF8D50}"/>
                  </a:ext>
                </a:extLst>
              </p:cNvPr>
              <p:cNvSpPr>
                <a:spLocks noChangeShapeType="1"/>
              </p:cNvSpPr>
              <p:nvPr/>
            </p:nvSpPr>
            <p:spPr bwMode="auto">
              <a:xfrm>
                <a:off x="1487" y="926"/>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1" name="Line 90">
                <a:extLst>
                  <a:ext uri="{FF2B5EF4-FFF2-40B4-BE49-F238E27FC236}">
                    <a16:creationId xmlns:a16="http://schemas.microsoft.com/office/drawing/2014/main" id="{20F1C4C7-7C22-4926-889E-E2186CE4E87B}"/>
                  </a:ext>
                </a:extLst>
              </p:cNvPr>
              <p:cNvSpPr>
                <a:spLocks noChangeShapeType="1"/>
              </p:cNvSpPr>
              <p:nvPr/>
            </p:nvSpPr>
            <p:spPr bwMode="auto">
              <a:xfrm flipH="1" flipV="1">
                <a:off x="127" y="1106"/>
                <a:ext cx="1255"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2" name="Line 91">
                <a:extLst>
                  <a:ext uri="{FF2B5EF4-FFF2-40B4-BE49-F238E27FC236}">
                    <a16:creationId xmlns:a16="http://schemas.microsoft.com/office/drawing/2014/main" id="{FB617B36-5C8D-4761-85A4-922C260E30DA}"/>
                  </a:ext>
                </a:extLst>
              </p:cNvPr>
              <p:cNvSpPr>
                <a:spLocks noChangeShapeType="1"/>
              </p:cNvSpPr>
              <p:nvPr/>
            </p:nvSpPr>
            <p:spPr bwMode="auto">
              <a:xfrm>
                <a:off x="127" y="1994"/>
                <a:ext cx="25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3" name="Line 92">
                <a:extLst>
                  <a:ext uri="{FF2B5EF4-FFF2-40B4-BE49-F238E27FC236}">
                    <a16:creationId xmlns:a16="http://schemas.microsoft.com/office/drawing/2014/main" id="{1231725E-0027-4F53-86EE-23F7D64D4292}"/>
                  </a:ext>
                </a:extLst>
              </p:cNvPr>
              <p:cNvSpPr>
                <a:spLocks noChangeShapeType="1"/>
              </p:cNvSpPr>
              <p:nvPr/>
            </p:nvSpPr>
            <p:spPr bwMode="auto">
              <a:xfrm>
                <a:off x="1635" y="620"/>
                <a:ext cx="100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64" name="Oval 93">
                <a:extLst>
                  <a:ext uri="{FF2B5EF4-FFF2-40B4-BE49-F238E27FC236}">
                    <a16:creationId xmlns:a16="http://schemas.microsoft.com/office/drawing/2014/main" id="{3B4C70D8-6E75-4A02-B9DA-8FDD6703099F}"/>
                  </a:ext>
                </a:extLst>
              </p:cNvPr>
              <p:cNvSpPr>
                <a:spLocks noChangeArrowheads="1"/>
              </p:cNvSpPr>
              <p:nvPr/>
            </p:nvSpPr>
            <p:spPr bwMode="auto">
              <a:xfrm>
                <a:off x="1593" y="197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5" name="Rectangle 94">
                <a:extLst>
                  <a:ext uri="{FF2B5EF4-FFF2-40B4-BE49-F238E27FC236}">
                    <a16:creationId xmlns:a16="http://schemas.microsoft.com/office/drawing/2014/main" id="{063B983A-88F6-4606-870F-FBF910C714ED}"/>
                  </a:ext>
                </a:extLst>
              </p:cNvPr>
              <p:cNvSpPr>
                <a:spLocks noChangeArrowheads="1"/>
              </p:cNvSpPr>
              <p:nvPr/>
            </p:nvSpPr>
            <p:spPr bwMode="auto">
              <a:xfrm rot="-5400000">
                <a:off x="1500" y="28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66" name="Text Box 95">
                <a:extLst>
                  <a:ext uri="{FF2B5EF4-FFF2-40B4-BE49-F238E27FC236}">
                    <a16:creationId xmlns:a16="http://schemas.microsoft.com/office/drawing/2014/main" id="{88142923-40C5-48A6-92E9-678935B2087A}"/>
                  </a:ext>
                </a:extLst>
              </p:cNvPr>
              <p:cNvSpPr txBox="1">
                <a:spLocks noChangeArrowheads="1"/>
              </p:cNvSpPr>
              <p:nvPr/>
            </p:nvSpPr>
            <p:spPr bwMode="auto">
              <a:xfrm>
                <a:off x="2495" y="196"/>
                <a:ext cx="237" cy="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p>
              <a:p>
                <a:pPr algn="ctr" eaLnBrk="1" hangingPunct="1">
                  <a:lnSpc>
                    <a:spcPct val="150000"/>
                  </a:lnSpc>
                </a:pPr>
                <a:endParaRPr lang="zh-CN" altLang="en-US" i="1">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endParaRPr lang="zh-CN" altLang="en-US" baseline="-25000">
                  <a:solidFill>
                    <a:srgbClr val="FF3300"/>
                  </a:solidFill>
                  <a:ea typeface="方正琥珀繁体" pitchFamily="2" charset="-122"/>
                </a:endParaRPr>
              </a:p>
              <a:p>
                <a:pPr algn="ctr" eaLnBrk="1" hangingPunct="1">
                  <a:lnSpc>
                    <a:spcPct val="150000"/>
                  </a:lnSpc>
                </a:pPr>
                <a:r>
                  <a:rPr lang="zh-CN" altLang="en-US" baseline="-25000">
                    <a:solidFill>
                      <a:srgbClr val="FF3300"/>
                    </a:solidFill>
                    <a:ea typeface="方正琥珀繁体" pitchFamily="2" charset="-122"/>
                    <a:sym typeface="Symbol" panose="05050102010706020507" pitchFamily="18" charset="2"/>
                  </a:rPr>
                  <a:t></a:t>
                </a:r>
                <a:endParaRPr lang="zh-CN" altLang="en-US" b="0">
                  <a:solidFill>
                    <a:srgbClr val="FF3300"/>
                  </a:solidFill>
                  <a:ea typeface="方正琥珀繁体" pitchFamily="2" charset="-122"/>
                </a:endParaRPr>
              </a:p>
            </p:txBody>
          </p:sp>
          <p:sp>
            <p:nvSpPr>
              <p:cNvPr id="91167" name="Line 96">
                <a:extLst>
                  <a:ext uri="{FF2B5EF4-FFF2-40B4-BE49-F238E27FC236}">
                    <a16:creationId xmlns:a16="http://schemas.microsoft.com/office/drawing/2014/main" id="{4F9F4081-90CE-462D-BE6C-8DF2B8C63298}"/>
                  </a:ext>
                </a:extLst>
              </p:cNvPr>
              <p:cNvSpPr>
                <a:spLocks noChangeShapeType="1"/>
              </p:cNvSpPr>
              <p:nvPr/>
            </p:nvSpPr>
            <p:spPr bwMode="auto">
              <a:xfrm>
                <a:off x="1629" y="464"/>
                <a:ext cx="0" cy="3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8" name="Text Box 97">
                <a:extLst>
                  <a:ext uri="{FF2B5EF4-FFF2-40B4-BE49-F238E27FC236}">
                    <a16:creationId xmlns:a16="http://schemas.microsoft.com/office/drawing/2014/main" id="{18254E63-893B-430C-A21D-B2B04C6799EA}"/>
                  </a:ext>
                </a:extLst>
              </p:cNvPr>
              <p:cNvSpPr txBox="1">
                <a:spLocks noChangeArrowheads="1"/>
              </p:cNvSpPr>
              <p:nvPr/>
            </p:nvSpPr>
            <p:spPr bwMode="auto">
              <a:xfrm>
                <a:off x="1613" y="735"/>
                <a:ext cx="245"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t>T</a:t>
                </a:r>
              </a:p>
            </p:txBody>
          </p:sp>
          <p:sp>
            <p:nvSpPr>
              <p:cNvPr id="91169" name="Line 98">
                <a:extLst>
                  <a:ext uri="{FF2B5EF4-FFF2-40B4-BE49-F238E27FC236}">
                    <a16:creationId xmlns:a16="http://schemas.microsoft.com/office/drawing/2014/main" id="{10837580-6CF3-4DC9-9E44-9BEA9A2B5086}"/>
                  </a:ext>
                </a:extLst>
              </p:cNvPr>
              <p:cNvSpPr>
                <a:spLocks noChangeShapeType="1"/>
              </p:cNvSpPr>
              <p:nvPr/>
            </p:nvSpPr>
            <p:spPr bwMode="auto">
              <a:xfrm flipH="1">
                <a:off x="1487" y="1172"/>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0" name="Line 99">
                <a:extLst>
                  <a:ext uri="{FF2B5EF4-FFF2-40B4-BE49-F238E27FC236}">
                    <a16:creationId xmlns:a16="http://schemas.microsoft.com/office/drawing/2014/main" id="{FCE48FF7-22C2-4AA3-AD38-0C73E445438D}"/>
                  </a:ext>
                </a:extLst>
              </p:cNvPr>
              <p:cNvSpPr>
                <a:spLocks noChangeShapeType="1"/>
              </p:cNvSpPr>
              <p:nvPr/>
            </p:nvSpPr>
            <p:spPr bwMode="auto">
              <a:xfrm>
                <a:off x="1487" y="752"/>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1" name="Line 100">
                <a:extLst>
                  <a:ext uri="{FF2B5EF4-FFF2-40B4-BE49-F238E27FC236}">
                    <a16:creationId xmlns:a16="http://schemas.microsoft.com/office/drawing/2014/main" id="{85286485-B9CA-4484-8C59-8B116C54DA07}"/>
                  </a:ext>
                </a:extLst>
              </p:cNvPr>
              <p:cNvSpPr>
                <a:spLocks noChangeShapeType="1"/>
              </p:cNvSpPr>
              <p:nvPr/>
            </p:nvSpPr>
            <p:spPr bwMode="auto">
              <a:xfrm>
                <a:off x="1487" y="1106"/>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2" name="Line 101">
                <a:extLst>
                  <a:ext uri="{FF2B5EF4-FFF2-40B4-BE49-F238E27FC236}">
                    <a16:creationId xmlns:a16="http://schemas.microsoft.com/office/drawing/2014/main" id="{35DCD9FA-5798-426B-BBC5-BEE42CFA7E56}"/>
                  </a:ext>
                </a:extLst>
              </p:cNvPr>
              <p:cNvSpPr>
                <a:spLocks noChangeShapeType="1"/>
              </p:cNvSpPr>
              <p:nvPr/>
            </p:nvSpPr>
            <p:spPr bwMode="auto">
              <a:xfrm flipH="1">
                <a:off x="1487" y="818"/>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3" name="Line 102">
                <a:extLst>
                  <a:ext uri="{FF2B5EF4-FFF2-40B4-BE49-F238E27FC236}">
                    <a16:creationId xmlns:a16="http://schemas.microsoft.com/office/drawing/2014/main" id="{51E060B1-0828-4F86-8173-42D3FFFB3F8D}"/>
                  </a:ext>
                </a:extLst>
              </p:cNvPr>
              <p:cNvSpPr>
                <a:spLocks noChangeShapeType="1"/>
              </p:cNvSpPr>
              <p:nvPr/>
            </p:nvSpPr>
            <p:spPr bwMode="auto">
              <a:xfrm rot="-10779537">
                <a:off x="1475" y="992"/>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1174" name="Line 103">
                <a:extLst>
                  <a:ext uri="{FF2B5EF4-FFF2-40B4-BE49-F238E27FC236}">
                    <a16:creationId xmlns:a16="http://schemas.microsoft.com/office/drawing/2014/main" id="{8129D19A-AA44-455F-AD56-4F657E651FF4}"/>
                  </a:ext>
                </a:extLst>
              </p:cNvPr>
              <p:cNvSpPr>
                <a:spLocks noChangeShapeType="1"/>
              </p:cNvSpPr>
              <p:nvPr/>
            </p:nvSpPr>
            <p:spPr bwMode="auto">
              <a:xfrm>
                <a:off x="1799" y="986"/>
                <a:ext cx="0" cy="3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5" name="Line 104">
                <a:extLst>
                  <a:ext uri="{FF2B5EF4-FFF2-40B4-BE49-F238E27FC236}">
                    <a16:creationId xmlns:a16="http://schemas.microsoft.com/office/drawing/2014/main" id="{710994F2-2D5F-4EB0-AC2F-B11B44799302}"/>
                  </a:ext>
                </a:extLst>
              </p:cNvPr>
              <p:cNvSpPr>
                <a:spLocks noChangeShapeType="1"/>
              </p:cNvSpPr>
              <p:nvPr/>
            </p:nvSpPr>
            <p:spPr bwMode="auto">
              <a:xfrm flipH="1">
                <a:off x="1613" y="1370"/>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6" name="Oval 105">
                <a:extLst>
                  <a:ext uri="{FF2B5EF4-FFF2-40B4-BE49-F238E27FC236}">
                    <a16:creationId xmlns:a16="http://schemas.microsoft.com/office/drawing/2014/main" id="{8FA74D42-7220-453F-9037-EFA4D0DE2779}"/>
                  </a:ext>
                </a:extLst>
              </p:cNvPr>
              <p:cNvSpPr>
                <a:spLocks noChangeArrowheads="1"/>
              </p:cNvSpPr>
              <p:nvPr/>
            </p:nvSpPr>
            <p:spPr bwMode="auto">
              <a:xfrm>
                <a:off x="1595" y="134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77" name="Oval 106">
                <a:extLst>
                  <a:ext uri="{FF2B5EF4-FFF2-40B4-BE49-F238E27FC236}">
                    <a16:creationId xmlns:a16="http://schemas.microsoft.com/office/drawing/2014/main" id="{98B0EEEB-C18A-492C-BD6B-FD3605055B18}"/>
                  </a:ext>
                </a:extLst>
              </p:cNvPr>
              <p:cNvSpPr>
                <a:spLocks noChangeArrowheads="1"/>
              </p:cNvSpPr>
              <p:nvPr/>
            </p:nvSpPr>
            <p:spPr bwMode="auto">
              <a:xfrm>
                <a:off x="1607" y="59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78" name="Oval 107">
                <a:extLst>
                  <a:ext uri="{FF2B5EF4-FFF2-40B4-BE49-F238E27FC236}">
                    <a16:creationId xmlns:a16="http://schemas.microsoft.com/office/drawing/2014/main" id="{5BF6C2F6-DC67-42CA-B0FA-A83FD9942F7E}"/>
                  </a:ext>
                </a:extLst>
              </p:cNvPr>
              <p:cNvSpPr>
                <a:spLocks noChangeArrowheads="1"/>
              </p:cNvSpPr>
              <p:nvPr/>
            </p:nvSpPr>
            <p:spPr bwMode="auto">
              <a:xfrm>
                <a:off x="2611" y="596"/>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79" name="Line 108">
                <a:extLst>
                  <a:ext uri="{FF2B5EF4-FFF2-40B4-BE49-F238E27FC236}">
                    <a16:creationId xmlns:a16="http://schemas.microsoft.com/office/drawing/2014/main" id="{3F8D6A02-A7A2-4A36-BA89-CDC399018CD9}"/>
                  </a:ext>
                </a:extLst>
              </p:cNvPr>
              <p:cNvSpPr>
                <a:spLocks noChangeShapeType="1"/>
              </p:cNvSpPr>
              <p:nvPr/>
            </p:nvSpPr>
            <p:spPr bwMode="auto">
              <a:xfrm>
                <a:off x="1373" y="860"/>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80" name="Text Box 109">
                <a:extLst>
                  <a:ext uri="{FF2B5EF4-FFF2-40B4-BE49-F238E27FC236}">
                    <a16:creationId xmlns:a16="http://schemas.microsoft.com/office/drawing/2014/main" id="{E081F344-492F-4637-80F9-52C5165C499C}"/>
                  </a:ext>
                </a:extLst>
              </p:cNvPr>
              <p:cNvSpPr txBox="1">
                <a:spLocks noChangeArrowheads="1"/>
              </p:cNvSpPr>
              <p:nvPr/>
            </p:nvSpPr>
            <p:spPr bwMode="auto">
              <a:xfrm>
                <a:off x="0" y="1078"/>
                <a:ext cx="2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i="1">
                    <a:solidFill>
                      <a:srgbClr val="FF3300"/>
                    </a:solidFill>
                    <a:ea typeface="方正琥珀繁体" pitchFamily="2" charset="-122"/>
                  </a:rPr>
                  <a:t>+</a:t>
                </a:r>
              </a:p>
            </p:txBody>
          </p:sp>
          <p:sp>
            <p:nvSpPr>
              <p:cNvPr id="91181" name="Text Box 110">
                <a:extLst>
                  <a:ext uri="{FF2B5EF4-FFF2-40B4-BE49-F238E27FC236}">
                    <a16:creationId xmlns:a16="http://schemas.microsoft.com/office/drawing/2014/main" id="{D5C2F389-D29C-4FA8-9121-CEAD6783D036}"/>
                  </a:ext>
                </a:extLst>
              </p:cNvPr>
              <p:cNvSpPr txBox="1">
                <a:spLocks noChangeArrowheads="1"/>
              </p:cNvSpPr>
              <p:nvPr/>
            </p:nvSpPr>
            <p:spPr bwMode="auto">
              <a:xfrm>
                <a:off x="503" y="700"/>
                <a:ext cx="320"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G</a:t>
                </a:r>
                <a:endParaRPr lang="en-US" altLang="zh-CN" sz="2000">
                  <a:solidFill>
                    <a:srgbClr val="0000FF"/>
                  </a:solidFill>
                </a:endParaRPr>
              </a:p>
            </p:txBody>
          </p:sp>
          <p:sp>
            <p:nvSpPr>
              <p:cNvPr id="91182" name="Text Box 111">
                <a:extLst>
                  <a:ext uri="{FF2B5EF4-FFF2-40B4-BE49-F238E27FC236}">
                    <a16:creationId xmlns:a16="http://schemas.microsoft.com/office/drawing/2014/main" id="{E94BEF66-937E-4ADE-A752-AE14EC8A2D59}"/>
                  </a:ext>
                </a:extLst>
              </p:cNvPr>
              <p:cNvSpPr txBox="1">
                <a:spLocks noChangeArrowheads="1"/>
              </p:cNvSpPr>
              <p:nvPr/>
            </p:nvSpPr>
            <p:spPr bwMode="auto">
              <a:xfrm>
                <a:off x="1399" y="1244"/>
                <a:ext cx="2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91183" name="Text Box 112">
                <a:extLst>
                  <a:ext uri="{FF2B5EF4-FFF2-40B4-BE49-F238E27FC236}">
                    <a16:creationId xmlns:a16="http://schemas.microsoft.com/office/drawing/2014/main" id="{BDC49A4C-796C-4E36-85C6-215E0E8C4400}"/>
                  </a:ext>
                </a:extLst>
              </p:cNvPr>
              <p:cNvSpPr txBox="1">
                <a:spLocks noChangeArrowheads="1"/>
              </p:cNvSpPr>
              <p:nvPr/>
            </p:nvSpPr>
            <p:spPr bwMode="auto">
              <a:xfrm>
                <a:off x="1381" y="500"/>
                <a:ext cx="2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91184" name="Text Box 113">
                <a:extLst>
                  <a:ext uri="{FF2B5EF4-FFF2-40B4-BE49-F238E27FC236}">
                    <a16:creationId xmlns:a16="http://schemas.microsoft.com/office/drawing/2014/main" id="{C8907BB0-A250-46ED-896E-3C9007FE03E8}"/>
                  </a:ext>
                </a:extLst>
              </p:cNvPr>
              <p:cNvSpPr txBox="1">
                <a:spLocks noChangeArrowheads="1"/>
              </p:cNvSpPr>
              <p:nvPr/>
            </p:nvSpPr>
            <p:spPr bwMode="auto">
              <a:xfrm>
                <a:off x="1139" y="897"/>
                <a:ext cx="2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91185" name="Oval 114">
                <a:extLst>
                  <a:ext uri="{FF2B5EF4-FFF2-40B4-BE49-F238E27FC236}">
                    <a16:creationId xmlns:a16="http://schemas.microsoft.com/office/drawing/2014/main" id="{5B82FAC8-63E7-437D-99B5-36B301904613}"/>
                  </a:ext>
                </a:extLst>
              </p:cNvPr>
              <p:cNvSpPr>
                <a:spLocks noChangeArrowheads="1"/>
              </p:cNvSpPr>
              <p:nvPr/>
            </p:nvSpPr>
            <p:spPr bwMode="auto">
              <a:xfrm>
                <a:off x="2611" y="56"/>
                <a:ext cx="48" cy="48"/>
              </a:xfrm>
              <a:prstGeom prst="ellipse">
                <a:avLst/>
              </a:prstGeom>
              <a:solidFill>
                <a:schemeClr val="bg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86" name="Rectangle 115">
                <a:extLst>
                  <a:ext uri="{FF2B5EF4-FFF2-40B4-BE49-F238E27FC236}">
                    <a16:creationId xmlns:a16="http://schemas.microsoft.com/office/drawing/2014/main" id="{52158C46-6C9E-48B7-AA5F-DCE6F934203D}"/>
                  </a:ext>
                </a:extLst>
              </p:cNvPr>
              <p:cNvSpPr>
                <a:spLocks noChangeArrowheads="1"/>
              </p:cNvSpPr>
              <p:nvPr/>
            </p:nvSpPr>
            <p:spPr bwMode="auto">
              <a:xfrm>
                <a:off x="235" y="704"/>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87" name="Rectangle 116">
                <a:extLst>
                  <a:ext uri="{FF2B5EF4-FFF2-40B4-BE49-F238E27FC236}">
                    <a16:creationId xmlns:a16="http://schemas.microsoft.com/office/drawing/2014/main" id="{9BE9EC36-CE61-4D5B-B9A2-5A1884EA22F4}"/>
                  </a:ext>
                </a:extLst>
              </p:cNvPr>
              <p:cNvSpPr>
                <a:spLocks noChangeArrowheads="1"/>
              </p:cNvSpPr>
              <p:nvPr/>
            </p:nvSpPr>
            <p:spPr bwMode="auto">
              <a:xfrm>
                <a:off x="235" y="704"/>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1188" name="Group 117">
                <a:extLst>
                  <a:ext uri="{FF2B5EF4-FFF2-40B4-BE49-F238E27FC236}">
                    <a16:creationId xmlns:a16="http://schemas.microsoft.com/office/drawing/2014/main" id="{E53181F8-8B14-44BA-8FB7-461CADF68EA2}"/>
                  </a:ext>
                </a:extLst>
              </p:cNvPr>
              <p:cNvGrpSpPr>
                <a:grpSpLocks/>
              </p:cNvGrpSpPr>
              <p:nvPr/>
            </p:nvGrpSpPr>
            <p:grpSpPr bwMode="auto">
              <a:xfrm rot="5400000">
                <a:off x="1849" y="506"/>
                <a:ext cx="426" cy="240"/>
                <a:chOff x="0" y="0"/>
                <a:chExt cx="426" cy="240"/>
              </a:xfrm>
            </p:grpSpPr>
            <p:sp>
              <p:nvSpPr>
                <p:cNvPr id="91233" name="Rectangle 118">
                  <a:extLst>
                    <a:ext uri="{FF2B5EF4-FFF2-40B4-BE49-F238E27FC236}">
                      <a16:creationId xmlns:a16="http://schemas.microsoft.com/office/drawing/2014/main" id="{1D0798CD-0221-4C36-BFC4-F4A176AAA004}"/>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34" name="Rectangle 119">
                  <a:extLst>
                    <a:ext uri="{FF2B5EF4-FFF2-40B4-BE49-F238E27FC236}">
                      <a16:creationId xmlns:a16="http://schemas.microsoft.com/office/drawing/2014/main" id="{EB180163-1DF2-4405-893A-B237F45C4AAA}"/>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35" name="Rectangle 120">
                  <a:extLst>
                    <a:ext uri="{FF2B5EF4-FFF2-40B4-BE49-F238E27FC236}">
                      <a16:creationId xmlns:a16="http://schemas.microsoft.com/office/drawing/2014/main" id="{B04E2DC8-1B31-41B4-B5BC-5D5C97D91633}"/>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1189" name="Group 121">
                <a:extLst>
                  <a:ext uri="{FF2B5EF4-FFF2-40B4-BE49-F238E27FC236}">
                    <a16:creationId xmlns:a16="http://schemas.microsoft.com/office/drawing/2014/main" id="{27D4C330-F40E-4138-87A7-B4965A46D6F4}"/>
                  </a:ext>
                </a:extLst>
              </p:cNvPr>
              <p:cNvGrpSpPr>
                <a:grpSpLocks/>
              </p:cNvGrpSpPr>
              <p:nvPr/>
            </p:nvGrpSpPr>
            <p:grpSpPr bwMode="auto">
              <a:xfrm rot="5400000">
                <a:off x="216" y="998"/>
                <a:ext cx="426" cy="240"/>
                <a:chOff x="0" y="0"/>
                <a:chExt cx="426" cy="240"/>
              </a:xfrm>
            </p:grpSpPr>
            <p:sp>
              <p:nvSpPr>
                <p:cNvPr id="91230" name="Rectangle 122">
                  <a:extLst>
                    <a:ext uri="{FF2B5EF4-FFF2-40B4-BE49-F238E27FC236}">
                      <a16:creationId xmlns:a16="http://schemas.microsoft.com/office/drawing/2014/main" id="{DBB99B0C-9C28-4F46-AE94-FFC1D7580DC3}"/>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31" name="Rectangle 123">
                  <a:extLst>
                    <a:ext uri="{FF2B5EF4-FFF2-40B4-BE49-F238E27FC236}">
                      <a16:creationId xmlns:a16="http://schemas.microsoft.com/office/drawing/2014/main" id="{F7D1215D-B3C3-4E9E-9BA2-857C9E77BF28}"/>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32" name="Rectangle 124">
                  <a:extLst>
                    <a:ext uri="{FF2B5EF4-FFF2-40B4-BE49-F238E27FC236}">
                      <a16:creationId xmlns:a16="http://schemas.microsoft.com/office/drawing/2014/main" id="{D53EC031-DF7B-4D22-ADEF-B1F2E26B8B99}"/>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1190" name="Rectangle 125">
                <a:extLst>
                  <a:ext uri="{FF2B5EF4-FFF2-40B4-BE49-F238E27FC236}">
                    <a16:creationId xmlns:a16="http://schemas.microsoft.com/office/drawing/2014/main" id="{33FC9DED-8CA5-4AF1-BE72-D467A67588BD}"/>
                  </a:ext>
                </a:extLst>
              </p:cNvPr>
              <p:cNvSpPr>
                <a:spLocks noChangeArrowheads="1"/>
              </p:cNvSpPr>
              <p:nvPr/>
            </p:nvSpPr>
            <p:spPr bwMode="auto">
              <a:xfrm rot="-5400000">
                <a:off x="990" y="28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1" name="Rectangle 126">
                <a:extLst>
                  <a:ext uri="{FF2B5EF4-FFF2-40B4-BE49-F238E27FC236}">
                    <a16:creationId xmlns:a16="http://schemas.microsoft.com/office/drawing/2014/main" id="{B8838D8B-16B9-4F3A-95B0-53F6DF8D0825}"/>
                  </a:ext>
                </a:extLst>
              </p:cNvPr>
              <p:cNvSpPr>
                <a:spLocks noChangeArrowheads="1"/>
              </p:cNvSpPr>
              <p:nvPr/>
            </p:nvSpPr>
            <p:spPr bwMode="auto">
              <a:xfrm rot="-5400000">
                <a:off x="700" y="780"/>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2" name="Rectangle 127">
                <a:extLst>
                  <a:ext uri="{FF2B5EF4-FFF2-40B4-BE49-F238E27FC236}">
                    <a16:creationId xmlns:a16="http://schemas.microsoft.com/office/drawing/2014/main" id="{879D409E-0FC0-4544-BC1B-DB8E61A85AE2}"/>
                  </a:ext>
                </a:extLst>
              </p:cNvPr>
              <p:cNvSpPr>
                <a:spLocks noChangeArrowheads="1"/>
              </p:cNvSpPr>
              <p:nvPr/>
            </p:nvSpPr>
            <p:spPr bwMode="auto">
              <a:xfrm rot="-5400000">
                <a:off x="2262" y="1194"/>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3" name="Rectangle 128">
                <a:extLst>
                  <a:ext uri="{FF2B5EF4-FFF2-40B4-BE49-F238E27FC236}">
                    <a16:creationId xmlns:a16="http://schemas.microsoft.com/office/drawing/2014/main" id="{65349637-BAB2-49BF-8201-53DFA5707206}"/>
                  </a:ext>
                </a:extLst>
              </p:cNvPr>
              <p:cNvSpPr>
                <a:spLocks noChangeArrowheads="1"/>
              </p:cNvSpPr>
              <p:nvPr/>
            </p:nvSpPr>
            <p:spPr bwMode="auto">
              <a:xfrm rot="-5400000">
                <a:off x="1482" y="1638"/>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4" name="Rectangle 129">
                <a:extLst>
                  <a:ext uri="{FF2B5EF4-FFF2-40B4-BE49-F238E27FC236}">
                    <a16:creationId xmlns:a16="http://schemas.microsoft.com/office/drawing/2014/main" id="{27AAA9C3-8E2B-4369-B6C2-0FD4128D4F31}"/>
                  </a:ext>
                </a:extLst>
              </p:cNvPr>
              <p:cNvSpPr>
                <a:spLocks noChangeArrowheads="1"/>
              </p:cNvSpPr>
              <p:nvPr/>
            </p:nvSpPr>
            <p:spPr bwMode="auto">
              <a:xfrm rot="-5400000">
                <a:off x="984" y="1500"/>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5" name="Line 130">
                <a:extLst>
                  <a:ext uri="{FF2B5EF4-FFF2-40B4-BE49-F238E27FC236}">
                    <a16:creationId xmlns:a16="http://schemas.microsoft.com/office/drawing/2014/main" id="{A20A04E4-9C6C-4261-A246-7AD79B6AB4FA}"/>
                  </a:ext>
                </a:extLst>
              </p:cNvPr>
              <p:cNvSpPr>
                <a:spLocks noChangeShapeType="1"/>
              </p:cNvSpPr>
              <p:nvPr/>
            </p:nvSpPr>
            <p:spPr bwMode="auto">
              <a:xfrm rot="5400000">
                <a:off x="947" y="408"/>
                <a:ext cx="1" cy="2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6" name="Oval 131">
                <a:extLst>
                  <a:ext uri="{FF2B5EF4-FFF2-40B4-BE49-F238E27FC236}">
                    <a16:creationId xmlns:a16="http://schemas.microsoft.com/office/drawing/2014/main" id="{9A1394BB-EA3D-449C-AB0F-ED3E1BD7EDD9}"/>
                  </a:ext>
                </a:extLst>
              </p:cNvPr>
              <p:cNvSpPr>
                <a:spLocks noChangeArrowheads="1"/>
              </p:cNvSpPr>
              <p:nvPr/>
            </p:nvSpPr>
            <p:spPr bwMode="auto">
              <a:xfrm>
                <a:off x="805" y="1089"/>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7" name="Oval 132">
                <a:extLst>
                  <a:ext uri="{FF2B5EF4-FFF2-40B4-BE49-F238E27FC236}">
                    <a16:creationId xmlns:a16="http://schemas.microsoft.com/office/drawing/2014/main" id="{B3A53D73-1401-47B4-B423-172D006C02B0}"/>
                  </a:ext>
                </a:extLst>
              </p:cNvPr>
              <p:cNvSpPr>
                <a:spLocks noChangeArrowheads="1"/>
              </p:cNvSpPr>
              <p:nvPr/>
            </p:nvSpPr>
            <p:spPr bwMode="auto">
              <a:xfrm>
                <a:off x="1095" y="524"/>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98" name="Text Box 133">
                <a:extLst>
                  <a:ext uri="{FF2B5EF4-FFF2-40B4-BE49-F238E27FC236}">
                    <a16:creationId xmlns:a16="http://schemas.microsoft.com/office/drawing/2014/main" id="{1E0506B6-D2F8-4994-9D55-C69F527A3F33}"/>
                  </a:ext>
                </a:extLst>
              </p:cNvPr>
              <p:cNvSpPr txBox="1">
                <a:spLocks noChangeArrowheads="1"/>
              </p:cNvSpPr>
              <p:nvPr/>
            </p:nvSpPr>
            <p:spPr bwMode="auto">
              <a:xfrm>
                <a:off x="1651" y="194"/>
                <a:ext cx="314" cy="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D</a:t>
                </a:r>
                <a:endParaRPr lang="en-US" altLang="zh-CN" sz="2000">
                  <a:solidFill>
                    <a:srgbClr val="0000FF"/>
                  </a:solidFill>
                </a:endParaRPr>
              </a:p>
            </p:txBody>
          </p:sp>
          <p:sp>
            <p:nvSpPr>
              <p:cNvPr id="91199" name="Text Box 134">
                <a:extLst>
                  <a:ext uri="{FF2B5EF4-FFF2-40B4-BE49-F238E27FC236}">
                    <a16:creationId xmlns:a16="http://schemas.microsoft.com/office/drawing/2014/main" id="{6CB580C4-646C-424F-BB7E-2295A1DC4454}"/>
                  </a:ext>
                </a:extLst>
              </p:cNvPr>
              <p:cNvSpPr txBox="1">
                <a:spLocks noChangeArrowheads="1"/>
              </p:cNvSpPr>
              <p:nvPr/>
            </p:nvSpPr>
            <p:spPr bwMode="auto">
              <a:xfrm>
                <a:off x="823" y="231"/>
                <a:ext cx="289" cy="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2</a:t>
                </a:r>
                <a:endParaRPr lang="en-US" altLang="zh-CN" sz="2000">
                  <a:solidFill>
                    <a:srgbClr val="0000FF"/>
                  </a:solidFill>
                </a:endParaRPr>
              </a:p>
            </p:txBody>
          </p:sp>
          <p:sp>
            <p:nvSpPr>
              <p:cNvPr id="91200" name="Line 135">
                <a:extLst>
                  <a:ext uri="{FF2B5EF4-FFF2-40B4-BE49-F238E27FC236}">
                    <a16:creationId xmlns:a16="http://schemas.microsoft.com/office/drawing/2014/main" id="{8F70FA1A-4D90-48B9-A218-75BA786DB3F8}"/>
                  </a:ext>
                </a:extLst>
              </p:cNvPr>
              <p:cNvSpPr>
                <a:spLocks noChangeShapeType="1"/>
              </p:cNvSpPr>
              <p:nvPr/>
            </p:nvSpPr>
            <p:spPr bwMode="auto">
              <a:xfrm rot="5400000">
                <a:off x="1782" y="1243"/>
                <a:ext cx="1" cy="3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01" name="Line 136">
                <a:extLst>
                  <a:ext uri="{FF2B5EF4-FFF2-40B4-BE49-F238E27FC236}">
                    <a16:creationId xmlns:a16="http://schemas.microsoft.com/office/drawing/2014/main" id="{A4821A84-9EBA-433D-94A7-5F787E99AB2F}"/>
                  </a:ext>
                </a:extLst>
              </p:cNvPr>
              <p:cNvSpPr>
                <a:spLocks noChangeShapeType="1"/>
              </p:cNvSpPr>
              <p:nvPr/>
            </p:nvSpPr>
            <p:spPr bwMode="auto">
              <a:xfrm>
                <a:off x="1969" y="1418"/>
                <a:ext cx="0"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202" name="Group 137">
                <a:extLst>
                  <a:ext uri="{FF2B5EF4-FFF2-40B4-BE49-F238E27FC236}">
                    <a16:creationId xmlns:a16="http://schemas.microsoft.com/office/drawing/2014/main" id="{F530AE38-03FB-4EAC-BC84-AC9F54B700BF}"/>
                  </a:ext>
                </a:extLst>
              </p:cNvPr>
              <p:cNvGrpSpPr>
                <a:grpSpLocks/>
              </p:cNvGrpSpPr>
              <p:nvPr/>
            </p:nvGrpSpPr>
            <p:grpSpPr bwMode="auto">
              <a:xfrm>
                <a:off x="1759" y="1562"/>
                <a:ext cx="426" cy="240"/>
                <a:chOff x="0" y="0"/>
                <a:chExt cx="426" cy="240"/>
              </a:xfrm>
            </p:grpSpPr>
            <p:sp>
              <p:nvSpPr>
                <p:cNvPr id="91227" name="Rectangle 138">
                  <a:extLst>
                    <a:ext uri="{FF2B5EF4-FFF2-40B4-BE49-F238E27FC236}">
                      <a16:creationId xmlns:a16="http://schemas.microsoft.com/office/drawing/2014/main" id="{EE5483F4-D94D-4D14-84E3-4A968DCECF1C}"/>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28" name="Rectangle 139">
                  <a:extLst>
                    <a:ext uri="{FF2B5EF4-FFF2-40B4-BE49-F238E27FC236}">
                      <a16:creationId xmlns:a16="http://schemas.microsoft.com/office/drawing/2014/main" id="{0A190180-15CF-42FA-AE1D-A988820DDBEE}"/>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29" name="Rectangle 140">
                  <a:extLst>
                    <a:ext uri="{FF2B5EF4-FFF2-40B4-BE49-F238E27FC236}">
                      <a16:creationId xmlns:a16="http://schemas.microsoft.com/office/drawing/2014/main" id="{F03DA8C4-525D-4511-B448-63B1275FC30D}"/>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1203" name="Group 141">
                <a:extLst>
                  <a:ext uri="{FF2B5EF4-FFF2-40B4-BE49-F238E27FC236}">
                    <a16:creationId xmlns:a16="http://schemas.microsoft.com/office/drawing/2014/main" id="{7A3ABC65-46F6-480B-B943-7C9CEE3BCE50}"/>
                  </a:ext>
                </a:extLst>
              </p:cNvPr>
              <p:cNvGrpSpPr>
                <a:grpSpLocks/>
              </p:cNvGrpSpPr>
              <p:nvPr/>
            </p:nvGrpSpPr>
            <p:grpSpPr bwMode="auto">
              <a:xfrm>
                <a:off x="2389" y="0"/>
                <a:ext cx="530" cy="400"/>
                <a:chOff x="0" y="0"/>
                <a:chExt cx="530" cy="400"/>
              </a:xfrm>
            </p:grpSpPr>
            <p:sp>
              <p:nvSpPr>
                <p:cNvPr id="91225" name="Text Box 142">
                  <a:extLst>
                    <a:ext uri="{FF2B5EF4-FFF2-40B4-BE49-F238E27FC236}">
                      <a16:creationId xmlns:a16="http://schemas.microsoft.com/office/drawing/2014/main" id="{413FDBC9-C793-48F0-B400-03270F10E67A}"/>
                    </a:ext>
                  </a:extLst>
                </p:cNvPr>
                <p:cNvSpPr txBox="1">
                  <a:spLocks noChangeArrowheads="1"/>
                </p:cNvSpPr>
                <p:nvPr/>
              </p:nvSpPr>
              <p:spPr bwMode="auto">
                <a:xfrm>
                  <a:off x="79" y="0"/>
                  <a:ext cx="451"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91226" name="Rectangle 143">
                  <a:extLst>
                    <a:ext uri="{FF2B5EF4-FFF2-40B4-BE49-F238E27FC236}">
                      <a16:creationId xmlns:a16="http://schemas.microsoft.com/office/drawing/2014/main" id="{F0F95F3F-6B31-4929-ACF0-CE3B9E207B00}"/>
                    </a:ext>
                  </a:extLst>
                </p:cNvPr>
                <p:cNvSpPr>
                  <a:spLocks noChangeArrowheads="1"/>
                </p:cNvSpPr>
                <p:nvPr/>
              </p:nvSpPr>
              <p:spPr bwMode="auto">
                <a:xfrm>
                  <a:off x="0" y="62"/>
                  <a:ext cx="218"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pSp>
          <p:sp>
            <p:nvSpPr>
              <p:cNvPr id="91204" name="Oval 144">
                <a:extLst>
                  <a:ext uri="{FF2B5EF4-FFF2-40B4-BE49-F238E27FC236}">
                    <a16:creationId xmlns:a16="http://schemas.microsoft.com/office/drawing/2014/main" id="{78FE6A16-C1B1-4DA5-BCB1-AB8BB3B2B5F8}"/>
                  </a:ext>
                </a:extLst>
              </p:cNvPr>
              <p:cNvSpPr>
                <a:spLocks noChangeArrowheads="1"/>
              </p:cNvSpPr>
              <p:nvPr/>
            </p:nvSpPr>
            <p:spPr bwMode="auto">
              <a:xfrm>
                <a:off x="2623" y="197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05" name="Oval 145">
                <a:extLst>
                  <a:ext uri="{FF2B5EF4-FFF2-40B4-BE49-F238E27FC236}">
                    <a16:creationId xmlns:a16="http://schemas.microsoft.com/office/drawing/2014/main" id="{8C3C60F1-7D48-4B42-B950-BD2D26C1CDC6}"/>
                  </a:ext>
                </a:extLst>
              </p:cNvPr>
              <p:cNvSpPr>
                <a:spLocks noChangeArrowheads="1"/>
              </p:cNvSpPr>
              <p:nvPr/>
            </p:nvSpPr>
            <p:spPr bwMode="auto">
              <a:xfrm>
                <a:off x="1947" y="197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06" name="Oval 146">
                <a:extLst>
                  <a:ext uri="{FF2B5EF4-FFF2-40B4-BE49-F238E27FC236}">
                    <a16:creationId xmlns:a16="http://schemas.microsoft.com/office/drawing/2014/main" id="{723576CD-84DF-4D4D-B305-1D45090920CF}"/>
                  </a:ext>
                </a:extLst>
              </p:cNvPr>
              <p:cNvSpPr>
                <a:spLocks noChangeArrowheads="1"/>
              </p:cNvSpPr>
              <p:nvPr/>
            </p:nvSpPr>
            <p:spPr bwMode="auto">
              <a:xfrm>
                <a:off x="2373" y="197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07" name="Oval 147">
                <a:extLst>
                  <a:ext uri="{FF2B5EF4-FFF2-40B4-BE49-F238E27FC236}">
                    <a16:creationId xmlns:a16="http://schemas.microsoft.com/office/drawing/2014/main" id="{B351E513-B43C-42E4-8E33-F5F19D83D837}"/>
                  </a:ext>
                </a:extLst>
              </p:cNvPr>
              <p:cNvSpPr>
                <a:spLocks noChangeArrowheads="1"/>
              </p:cNvSpPr>
              <p:nvPr/>
            </p:nvSpPr>
            <p:spPr bwMode="auto">
              <a:xfrm>
                <a:off x="1593" y="140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08" name="Oval 148">
                <a:extLst>
                  <a:ext uri="{FF2B5EF4-FFF2-40B4-BE49-F238E27FC236}">
                    <a16:creationId xmlns:a16="http://schemas.microsoft.com/office/drawing/2014/main" id="{7007DAC1-473F-4414-9F00-788219248B70}"/>
                  </a:ext>
                </a:extLst>
              </p:cNvPr>
              <p:cNvSpPr>
                <a:spLocks noChangeArrowheads="1"/>
              </p:cNvSpPr>
              <p:nvPr/>
            </p:nvSpPr>
            <p:spPr bwMode="auto">
              <a:xfrm>
                <a:off x="2369" y="59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09" name="Oval 149">
                <a:extLst>
                  <a:ext uri="{FF2B5EF4-FFF2-40B4-BE49-F238E27FC236}">
                    <a16:creationId xmlns:a16="http://schemas.microsoft.com/office/drawing/2014/main" id="{CF87CA24-B43E-4FEF-BF26-3988E569CAAD}"/>
                  </a:ext>
                </a:extLst>
              </p:cNvPr>
              <p:cNvSpPr>
                <a:spLocks noChangeArrowheads="1"/>
              </p:cNvSpPr>
              <p:nvPr/>
            </p:nvSpPr>
            <p:spPr bwMode="auto">
              <a:xfrm>
                <a:off x="1595" y="56"/>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10" name="Oval 150">
                <a:extLst>
                  <a:ext uri="{FF2B5EF4-FFF2-40B4-BE49-F238E27FC236}">
                    <a16:creationId xmlns:a16="http://schemas.microsoft.com/office/drawing/2014/main" id="{8A1CE3DB-EA81-416F-B095-8D82BAFD6155}"/>
                  </a:ext>
                </a:extLst>
              </p:cNvPr>
              <p:cNvSpPr>
                <a:spLocks noChangeArrowheads="1"/>
              </p:cNvSpPr>
              <p:nvPr/>
            </p:nvSpPr>
            <p:spPr bwMode="auto">
              <a:xfrm>
                <a:off x="1095" y="197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11" name="Oval 151">
                <a:extLst>
                  <a:ext uri="{FF2B5EF4-FFF2-40B4-BE49-F238E27FC236}">
                    <a16:creationId xmlns:a16="http://schemas.microsoft.com/office/drawing/2014/main" id="{B018D305-EDEF-4BC0-85D9-62B42073AC0C}"/>
                  </a:ext>
                </a:extLst>
              </p:cNvPr>
              <p:cNvSpPr>
                <a:spLocks noChangeArrowheads="1"/>
              </p:cNvSpPr>
              <p:nvPr/>
            </p:nvSpPr>
            <p:spPr bwMode="auto">
              <a:xfrm>
                <a:off x="85" y="1089"/>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12" name="Oval 152">
                <a:extLst>
                  <a:ext uri="{FF2B5EF4-FFF2-40B4-BE49-F238E27FC236}">
                    <a16:creationId xmlns:a16="http://schemas.microsoft.com/office/drawing/2014/main" id="{EBA1D940-EA75-4C93-98EA-9209C112D997}"/>
                  </a:ext>
                </a:extLst>
              </p:cNvPr>
              <p:cNvSpPr>
                <a:spLocks noChangeArrowheads="1"/>
              </p:cNvSpPr>
              <p:nvPr/>
            </p:nvSpPr>
            <p:spPr bwMode="auto">
              <a:xfrm>
                <a:off x="73" y="197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213" name="Text Box 153">
                <a:extLst>
                  <a:ext uri="{FF2B5EF4-FFF2-40B4-BE49-F238E27FC236}">
                    <a16:creationId xmlns:a16="http://schemas.microsoft.com/office/drawing/2014/main" id="{CEF56541-F8EC-49E6-84C4-C88E08531CA1}"/>
                  </a:ext>
                </a:extLst>
              </p:cNvPr>
              <p:cNvSpPr txBox="1">
                <a:spLocks noChangeArrowheads="1"/>
              </p:cNvSpPr>
              <p:nvPr/>
            </p:nvSpPr>
            <p:spPr bwMode="auto">
              <a:xfrm>
                <a:off x="2095" y="1120"/>
                <a:ext cx="307"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L</a:t>
                </a:r>
                <a:endParaRPr lang="en-US" altLang="zh-CN" sz="2000">
                  <a:solidFill>
                    <a:srgbClr val="0000FF"/>
                  </a:solidFill>
                </a:endParaRPr>
              </a:p>
            </p:txBody>
          </p:sp>
          <p:sp>
            <p:nvSpPr>
              <p:cNvPr id="91214" name="Text Box 154">
                <a:extLst>
                  <a:ext uri="{FF2B5EF4-FFF2-40B4-BE49-F238E27FC236}">
                    <a16:creationId xmlns:a16="http://schemas.microsoft.com/office/drawing/2014/main" id="{AEB5AE95-FF98-4AE1-B978-00E1B9B481F5}"/>
                  </a:ext>
                </a:extLst>
              </p:cNvPr>
              <p:cNvSpPr txBox="1">
                <a:spLocks noChangeArrowheads="1"/>
              </p:cNvSpPr>
              <p:nvPr/>
            </p:nvSpPr>
            <p:spPr bwMode="auto">
              <a:xfrm>
                <a:off x="1321" y="1582"/>
                <a:ext cx="296"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S</a:t>
                </a:r>
                <a:endParaRPr lang="en-US" altLang="zh-CN" sz="2000">
                  <a:solidFill>
                    <a:srgbClr val="0000FF"/>
                  </a:solidFill>
                </a:endParaRPr>
              </a:p>
            </p:txBody>
          </p:sp>
          <p:sp>
            <p:nvSpPr>
              <p:cNvPr id="2" name="Text Box 155">
                <a:extLst>
                  <a:ext uri="{FF2B5EF4-FFF2-40B4-BE49-F238E27FC236}">
                    <a16:creationId xmlns:a16="http://schemas.microsoft.com/office/drawing/2014/main" id="{A2B3705C-DBEA-408D-B47C-E80D70EE6EAC}"/>
                  </a:ext>
                </a:extLst>
              </p:cNvPr>
              <p:cNvSpPr txBox="1">
                <a:spLocks noChangeArrowheads="1"/>
              </p:cNvSpPr>
              <p:nvPr/>
            </p:nvSpPr>
            <p:spPr bwMode="auto">
              <a:xfrm>
                <a:off x="835" y="1432"/>
                <a:ext cx="290"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1</a:t>
                </a:r>
                <a:endParaRPr lang="en-US" altLang="zh-CN" sz="2000">
                  <a:solidFill>
                    <a:srgbClr val="0000FF"/>
                  </a:solidFill>
                </a:endParaRPr>
              </a:p>
            </p:txBody>
          </p:sp>
          <p:sp>
            <p:nvSpPr>
              <p:cNvPr id="91216" name="Text Box 156">
                <a:extLst>
                  <a:ext uri="{FF2B5EF4-FFF2-40B4-BE49-F238E27FC236}">
                    <a16:creationId xmlns:a16="http://schemas.microsoft.com/office/drawing/2014/main" id="{361F3B24-9371-491E-B3D8-BC6082D87322}"/>
                  </a:ext>
                </a:extLst>
              </p:cNvPr>
              <p:cNvSpPr txBox="1">
                <a:spLocks noChangeArrowheads="1"/>
              </p:cNvSpPr>
              <p:nvPr/>
            </p:nvSpPr>
            <p:spPr bwMode="auto">
              <a:xfrm>
                <a:off x="147" y="812"/>
                <a:ext cx="290"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1</a:t>
                </a:r>
                <a:endParaRPr lang="en-US" altLang="zh-CN" sz="2000">
                  <a:solidFill>
                    <a:srgbClr val="0000FF"/>
                  </a:solidFill>
                </a:endParaRPr>
              </a:p>
            </p:txBody>
          </p:sp>
          <p:sp>
            <p:nvSpPr>
              <p:cNvPr id="91217" name="Text Box 157">
                <a:extLst>
                  <a:ext uri="{FF2B5EF4-FFF2-40B4-BE49-F238E27FC236}">
                    <a16:creationId xmlns:a16="http://schemas.microsoft.com/office/drawing/2014/main" id="{BD588544-93FE-4BF6-86AF-2208C0EB5A2E}"/>
                  </a:ext>
                </a:extLst>
              </p:cNvPr>
              <p:cNvSpPr txBox="1">
                <a:spLocks noChangeArrowheads="1"/>
              </p:cNvSpPr>
              <p:nvPr/>
            </p:nvSpPr>
            <p:spPr bwMode="auto">
              <a:xfrm>
                <a:off x="2041" y="1564"/>
                <a:ext cx="296" cy="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S</a:t>
                </a:r>
                <a:endParaRPr lang="en-US" altLang="zh-CN" sz="2000">
                  <a:solidFill>
                    <a:srgbClr val="0000FF"/>
                  </a:solidFill>
                </a:endParaRPr>
              </a:p>
            </p:txBody>
          </p:sp>
          <p:sp>
            <p:nvSpPr>
              <p:cNvPr id="91218" name="Text Box 158">
                <a:extLst>
                  <a:ext uri="{FF2B5EF4-FFF2-40B4-BE49-F238E27FC236}">
                    <a16:creationId xmlns:a16="http://schemas.microsoft.com/office/drawing/2014/main" id="{A90D8586-3978-4CD9-A957-5785AB6B1055}"/>
                  </a:ext>
                </a:extLst>
              </p:cNvPr>
              <p:cNvSpPr txBox="1">
                <a:spLocks noChangeArrowheads="1"/>
              </p:cNvSpPr>
              <p:nvPr/>
            </p:nvSpPr>
            <p:spPr bwMode="auto">
              <a:xfrm>
                <a:off x="2083" y="369"/>
                <a:ext cx="290" cy="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2</a:t>
                </a:r>
                <a:endParaRPr lang="en-US" altLang="zh-CN" sz="2000">
                  <a:solidFill>
                    <a:srgbClr val="0000FF"/>
                  </a:solidFill>
                </a:endParaRPr>
              </a:p>
            </p:txBody>
          </p:sp>
          <p:sp>
            <p:nvSpPr>
              <p:cNvPr id="91219" name="Rectangle 159">
                <a:extLst>
                  <a:ext uri="{FF2B5EF4-FFF2-40B4-BE49-F238E27FC236}">
                    <a16:creationId xmlns:a16="http://schemas.microsoft.com/office/drawing/2014/main" id="{34BDFE18-CE56-48BD-81A3-81C89F26FBB2}"/>
                  </a:ext>
                </a:extLst>
              </p:cNvPr>
              <p:cNvSpPr>
                <a:spLocks noChangeArrowheads="1"/>
              </p:cNvSpPr>
              <p:nvPr/>
            </p:nvSpPr>
            <p:spPr bwMode="auto">
              <a:xfrm>
                <a:off x="448" y="914"/>
                <a:ext cx="218"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91220" name="Rectangle 160">
                <a:extLst>
                  <a:ext uri="{FF2B5EF4-FFF2-40B4-BE49-F238E27FC236}">
                    <a16:creationId xmlns:a16="http://schemas.microsoft.com/office/drawing/2014/main" id="{7474FC3D-25C3-433A-9D79-B9420728E12B}"/>
                  </a:ext>
                </a:extLst>
              </p:cNvPr>
              <p:cNvSpPr>
                <a:spLocks noChangeArrowheads="1"/>
              </p:cNvSpPr>
              <p:nvPr/>
            </p:nvSpPr>
            <p:spPr bwMode="auto">
              <a:xfrm>
                <a:off x="1801" y="1418"/>
                <a:ext cx="218"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91221" name="Rectangle 161">
                <a:extLst>
                  <a:ext uri="{FF2B5EF4-FFF2-40B4-BE49-F238E27FC236}">
                    <a16:creationId xmlns:a16="http://schemas.microsoft.com/office/drawing/2014/main" id="{D021E5EA-C2CA-42C6-A6A7-EE279B4DBB51}"/>
                  </a:ext>
                </a:extLst>
              </p:cNvPr>
              <p:cNvSpPr>
                <a:spLocks noChangeArrowheads="1"/>
              </p:cNvSpPr>
              <p:nvPr/>
            </p:nvSpPr>
            <p:spPr bwMode="auto">
              <a:xfrm>
                <a:off x="1831" y="423"/>
                <a:ext cx="21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aphicFrame>
            <p:nvGraphicFramePr>
              <p:cNvPr id="91222" name="Object 162">
                <a:extLst>
                  <a:ext uri="{FF2B5EF4-FFF2-40B4-BE49-F238E27FC236}">
                    <a16:creationId xmlns:a16="http://schemas.microsoft.com/office/drawing/2014/main" id="{3B8CE3A2-1539-4E3B-A6F5-1E6EEC1D036A}"/>
                  </a:ext>
                </a:extLst>
              </p:cNvPr>
              <p:cNvGraphicFramePr>
                <a:graphicFrameLocks noChangeAspect="1"/>
              </p:cNvGraphicFramePr>
              <p:nvPr/>
            </p:nvGraphicFramePr>
            <p:xfrm>
              <a:off x="58" y="1478"/>
              <a:ext cx="168" cy="204"/>
            </p:xfrm>
            <a:graphic>
              <a:graphicData uri="http://schemas.openxmlformats.org/presentationml/2006/ole">
                <mc:AlternateContent xmlns:mc="http://schemas.openxmlformats.org/markup-compatibility/2006">
                  <mc:Choice xmlns:v="urn:schemas-microsoft-com:vml" Requires="v">
                    <p:oleObj spid="_x0000_s91318" r:id="rId34" imgW="179200" imgH="217600" progId="Equation.3">
                      <p:embed/>
                    </p:oleObj>
                  </mc:Choice>
                  <mc:Fallback>
                    <p:oleObj r:id="rId34" imgW="179200" imgH="217600" progId="Equation.3">
                      <p:embed/>
                      <p:pic>
                        <p:nvPicPr>
                          <p:cNvPr id="0" name="Object 1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 y="1478"/>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23" name="Object 163">
                <a:extLst>
                  <a:ext uri="{FF2B5EF4-FFF2-40B4-BE49-F238E27FC236}">
                    <a16:creationId xmlns:a16="http://schemas.microsoft.com/office/drawing/2014/main" id="{15D60EF2-5087-4455-8077-C4D5736C3CE2}"/>
                  </a:ext>
                </a:extLst>
              </p:cNvPr>
              <p:cNvGraphicFramePr>
                <a:graphicFrameLocks noChangeAspect="1"/>
              </p:cNvGraphicFramePr>
              <p:nvPr/>
            </p:nvGraphicFramePr>
            <p:xfrm>
              <a:off x="2574" y="1141"/>
              <a:ext cx="210" cy="248"/>
            </p:xfrm>
            <a:graphic>
              <a:graphicData uri="http://schemas.openxmlformats.org/presentationml/2006/ole">
                <mc:AlternateContent xmlns:mc="http://schemas.openxmlformats.org/markup-compatibility/2006">
                  <mc:Choice xmlns:v="urn:schemas-microsoft-com:vml" Requires="v">
                    <p:oleObj spid="_x0000_s91319" r:id="rId35" imgW="204890" imgH="243306" progId="Equation.3">
                      <p:embed/>
                    </p:oleObj>
                  </mc:Choice>
                  <mc:Fallback>
                    <p:oleObj r:id="rId35" imgW="204890" imgH="243306" progId="Equation.3">
                      <p:embed/>
                      <p:pic>
                        <p:nvPicPr>
                          <p:cNvPr id="0" name="Object 1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574" y="1141"/>
                            <a:ext cx="21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24" name="Line 164">
                <a:extLst>
                  <a:ext uri="{FF2B5EF4-FFF2-40B4-BE49-F238E27FC236}">
                    <a16:creationId xmlns:a16="http://schemas.microsoft.com/office/drawing/2014/main" id="{E0B572F2-08EF-48E1-BD05-431695228277}"/>
                  </a:ext>
                </a:extLst>
              </p:cNvPr>
              <p:cNvSpPr>
                <a:spLocks noChangeShapeType="1"/>
              </p:cNvSpPr>
              <p:nvPr/>
            </p:nvSpPr>
            <p:spPr bwMode="auto">
              <a:xfrm>
                <a:off x="89" y="1925"/>
                <a:ext cx="8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52" name="Text Box 165">
              <a:extLst>
                <a:ext uri="{FF2B5EF4-FFF2-40B4-BE49-F238E27FC236}">
                  <a16:creationId xmlns:a16="http://schemas.microsoft.com/office/drawing/2014/main" id="{5D867788-0A27-4BF4-81DA-BF92D632011D}"/>
                </a:ext>
              </a:extLst>
            </p:cNvPr>
            <p:cNvSpPr txBox="1">
              <a:spLocks noChangeArrowheads="1"/>
            </p:cNvSpPr>
            <p:nvPr/>
          </p:nvSpPr>
          <p:spPr bwMode="auto">
            <a:xfrm>
              <a:off x="363" y="2258"/>
              <a:ext cx="2449"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2000">
                <a:solidFill>
                  <a:srgbClr val="FF00FF"/>
                </a:solidFill>
                <a:ea typeface="黑体" panose="02010609060101010101" pitchFamily="49" charset="-122"/>
              </a:endParaRPr>
            </a:p>
          </p:txBody>
        </p:sp>
      </p:grpSp>
      <p:sp>
        <p:nvSpPr>
          <p:cNvPr id="91150" name="Rectangle 166">
            <a:extLst>
              <a:ext uri="{FF2B5EF4-FFF2-40B4-BE49-F238E27FC236}">
                <a16:creationId xmlns:a16="http://schemas.microsoft.com/office/drawing/2014/main" id="{C35E7A01-3E4F-4D06-BEE6-40B5730AC9F2}"/>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dissolve">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wipe(left)">
                                      <p:cBhvr>
                                        <p:cTn id="12" dur="500"/>
                                        <p:tgtEl>
                                          <p:spTgt spid="91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1147"/>
                                        </p:tgtEl>
                                        <p:attrNameLst>
                                          <p:attrName>style.visibility</p:attrName>
                                        </p:attrNameLst>
                                      </p:cBhvr>
                                      <p:to>
                                        <p:strVal val="visible"/>
                                      </p:to>
                                    </p:set>
                                    <p:animEffect transition="in" filter="box(out)">
                                      <p:cBhvr>
                                        <p:cTn id="17" dur="500"/>
                                        <p:tgtEl>
                                          <p:spTgt spid="9114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0"/>
                                        </p:tgtEl>
                                        <p:attrNameLst>
                                          <p:attrName>style.visibility</p:attrName>
                                        </p:attrNameLst>
                                      </p:cBhvr>
                                      <p:to>
                                        <p:strVal val="visible"/>
                                      </p:to>
                                    </p:set>
                                    <p:animEffect transition="in" filter="wipe(left)">
                                      <p:cBhvr>
                                        <p:cTn id="22" dur="500"/>
                                        <p:tgtEl>
                                          <p:spTgt spid="911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141"/>
                                        </p:tgtEl>
                                        <p:attrNameLst>
                                          <p:attrName>style.visibility</p:attrName>
                                        </p:attrNameLst>
                                      </p:cBhvr>
                                      <p:to>
                                        <p:strVal val="visible"/>
                                      </p:to>
                                    </p:set>
                                    <p:animEffect transition="in" filter="wipe(left)">
                                      <p:cBhvr>
                                        <p:cTn id="27" dur="500"/>
                                        <p:tgtEl>
                                          <p:spTgt spid="91141"/>
                                        </p:tgtEl>
                                      </p:cBhvr>
                                    </p:animEffect>
                                  </p:childTnLst>
                                </p:cTn>
                              </p:par>
                            </p:childTnLst>
                          </p:cTn>
                        </p:par>
                        <p:par>
                          <p:cTn id="28" fill="hold" nodeType="afterGroup">
                            <p:stCondLst>
                              <p:cond delay="500"/>
                            </p:stCondLst>
                            <p:childTnLst>
                              <p:par>
                                <p:cTn id="29" presetID="22" presetClass="entr" presetSubtype="8" fill="hold" nodeType="afterEffect">
                                  <p:stCondLst>
                                    <p:cond delay="2000"/>
                                  </p:stCondLst>
                                  <p:childTnLst>
                                    <p:set>
                                      <p:cBhvr>
                                        <p:cTn id="30" dur="1" fill="hold">
                                          <p:stCondLst>
                                            <p:cond delay="0"/>
                                          </p:stCondLst>
                                        </p:cTn>
                                        <p:tgtEl>
                                          <p:spTgt spid="91142"/>
                                        </p:tgtEl>
                                        <p:attrNameLst>
                                          <p:attrName>style.visibility</p:attrName>
                                        </p:attrNameLst>
                                      </p:cBhvr>
                                      <p:to>
                                        <p:strVal val="visible"/>
                                      </p:to>
                                    </p:set>
                                    <p:animEffect transition="in" filter="wipe(left)">
                                      <p:cBhvr>
                                        <p:cTn id="31" dur="500"/>
                                        <p:tgtEl>
                                          <p:spTgt spid="9114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1143"/>
                                        </p:tgtEl>
                                        <p:attrNameLst>
                                          <p:attrName>style.visibility</p:attrName>
                                        </p:attrNameLst>
                                      </p:cBhvr>
                                      <p:to>
                                        <p:strVal val="visible"/>
                                      </p:to>
                                    </p:set>
                                    <p:animEffect transition="in" filter="wipe(left)">
                                      <p:cBhvr>
                                        <p:cTn id="36" dur="500"/>
                                        <p:tgtEl>
                                          <p:spTgt spid="911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1144"/>
                                        </p:tgtEl>
                                        <p:attrNameLst>
                                          <p:attrName>style.visibility</p:attrName>
                                        </p:attrNameLst>
                                      </p:cBhvr>
                                      <p:to>
                                        <p:strVal val="visible"/>
                                      </p:to>
                                    </p:set>
                                    <p:animEffect transition="in" filter="wipe(left)">
                                      <p:cBhvr>
                                        <p:cTn id="41" dur="500"/>
                                        <p:tgtEl>
                                          <p:spTgt spid="911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1145"/>
                                        </p:tgtEl>
                                        <p:attrNameLst>
                                          <p:attrName>style.visibility</p:attrName>
                                        </p:attrNameLst>
                                      </p:cBhvr>
                                      <p:to>
                                        <p:strVal val="visible"/>
                                      </p:to>
                                    </p:set>
                                    <p:animEffect transition="in" filter="wipe(left)">
                                      <p:cBhvr>
                                        <p:cTn id="46" dur="500"/>
                                        <p:tgtEl>
                                          <p:spTgt spid="911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1146"/>
                                        </p:tgtEl>
                                        <p:attrNameLst>
                                          <p:attrName>style.visibility</p:attrName>
                                        </p:attrNameLst>
                                      </p:cBhvr>
                                      <p:to>
                                        <p:strVal val="visible"/>
                                      </p:to>
                                    </p:set>
                                    <p:animEffect transition="in" filter="wipe(left)">
                                      <p:cBhvr>
                                        <p:cTn id="51" dur="500"/>
                                        <p:tgtEl>
                                          <p:spTgt spid="9114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1215"/>
                                        </p:tgtEl>
                                        <p:attrNameLst>
                                          <p:attrName>style.visibility</p:attrName>
                                        </p:attrNameLst>
                                      </p:cBhvr>
                                      <p:to>
                                        <p:strVal val="visible"/>
                                      </p:to>
                                    </p:set>
                                    <p:animEffect transition="in" filter="dissolve">
                                      <p:cBhvr>
                                        <p:cTn id="56" dur="500"/>
                                        <p:tgtEl>
                                          <p:spTgt spid="9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autoUpdateAnimBg="0"/>
      <p:bldP spid="91140" grpId="0" autoUpdateAnimBg="0"/>
      <p:bldP spid="91143" grpId="0" autoUpdateAnimBg="0"/>
      <p:bldP spid="9114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0B00AA7A-C86D-4931-8BF0-E5A02D22478E}"/>
              </a:ext>
            </a:extLst>
          </p:cNvPr>
          <p:cNvSpPr txBox="1">
            <a:spLocks noChangeArrowheads="1"/>
          </p:cNvSpPr>
          <p:nvPr/>
        </p:nvSpPr>
        <p:spPr bwMode="auto">
          <a:xfrm>
            <a:off x="1082675" y="685800"/>
            <a:ext cx="4632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ea typeface="楷体_GB2312" pitchFamily="1" charset="-122"/>
              </a:rPr>
              <a:t>三、基本共漏放大电路</a:t>
            </a:r>
          </a:p>
        </p:txBody>
      </p:sp>
      <p:sp>
        <p:nvSpPr>
          <p:cNvPr id="92163" name="Text Box 3">
            <a:extLst>
              <a:ext uri="{FF2B5EF4-FFF2-40B4-BE49-F238E27FC236}">
                <a16:creationId xmlns:a16="http://schemas.microsoft.com/office/drawing/2014/main" id="{FDD13BC0-8888-460D-9A4B-E1B5B1B0DD2E}"/>
              </a:ext>
            </a:extLst>
          </p:cNvPr>
          <p:cNvSpPr txBox="1">
            <a:spLocks noChangeArrowheads="1"/>
          </p:cNvSpPr>
          <p:nvPr/>
        </p:nvSpPr>
        <p:spPr bwMode="auto">
          <a:xfrm>
            <a:off x="3189288" y="1295400"/>
            <a:ext cx="5954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——源极输出器或源极跟随器</a:t>
            </a:r>
          </a:p>
        </p:txBody>
      </p:sp>
      <p:sp>
        <p:nvSpPr>
          <p:cNvPr id="92164" name="Text Box 4">
            <a:extLst>
              <a:ext uri="{FF2B5EF4-FFF2-40B4-BE49-F238E27FC236}">
                <a16:creationId xmlns:a16="http://schemas.microsoft.com/office/drawing/2014/main" id="{1D2797EC-3335-45C6-9E96-F89EDD41C358}"/>
              </a:ext>
            </a:extLst>
          </p:cNvPr>
          <p:cNvSpPr txBox="1">
            <a:spLocks noChangeArrowheads="1"/>
          </p:cNvSpPr>
          <p:nvPr/>
        </p:nvSpPr>
        <p:spPr bwMode="auto">
          <a:xfrm>
            <a:off x="4953000" y="55626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CC00CC"/>
                </a:solidFill>
                <a:ea typeface="楷体_GB2312" pitchFamily="1" charset="-122"/>
              </a:rPr>
              <a:t>基本共漏放大电路</a:t>
            </a:r>
          </a:p>
        </p:txBody>
      </p:sp>
      <p:sp>
        <p:nvSpPr>
          <p:cNvPr id="92165" name="Text Box 5">
            <a:extLst>
              <a:ext uri="{FF2B5EF4-FFF2-40B4-BE49-F238E27FC236}">
                <a16:creationId xmlns:a16="http://schemas.microsoft.com/office/drawing/2014/main" id="{C755EA2F-6825-481F-A6C3-1501A9B2AA91}"/>
              </a:ext>
            </a:extLst>
          </p:cNvPr>
          <p:cNvSpPr txBox="1">
            <a:spLocks noChangeArrowheads="1"/>
          </p:cNvSpPr>
          <p:nvPr/>
        </p:nvSpPr>
        <p:spPr bwMode="auto">
          <a:xfrm>
            <a:off x="457200" y="1905000"/>
            <a:ext cx="4038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　　典型电路如右图所示。</a:t>
            </a:r>
          </a:p>
        </p:txBody>
      </p:sp>
      <p:grpSp>
        <p:nvGrpSpPr>
          <p:cNvPr id="92166" name="Group 6">
            <a:extLst>
              <a:ext uri="{FF2B5EF4-FFF2-40B4-BE49-F238E27FC236}">
                <a16:creationId xmlns:a16="http://schemas.microsoft.com/office/drawing/2014/main" id="{B85D3804-C203-4DA4-B80F-B037E7644B05}"/>
              </a:ext>
            </a:extLst>
          </p:cNvPr>
          <p:cNvGrpSpPr>
            <a:grpSpLocks/>
          </p:cNvGrpSpPr>
          <p:nvPr/>
        </p:nvGrpSpPr>
        <p:grpSpPr bwMode="auto">
          <a:xfrm>
            <a:off x="4529138" y="1905000"/>
            <a:ext cx="4614862" cy="3328988"/>
            <a:chOff x="0" y="0"/>
            <a:chExt cx="2907" cy="2097"/>
          </a:xfrm>
        </p:grpSpPr>
        <p:sp>
          <p:nvSpPr>
            <p:cNvPr id="92170" name="Line 7">
              <a:extLst>
                <a:ext uri="{FF2B5EF4-FFF2-40B4-BE49-F238E27FC236}">
                  <a16:creationId xmlns:a16="http://schemas.microsoft.com/office/drawing/2014/main" id="{5D17A8B3-0767-4D55-9DEC-EE716C9B04E5}"/>
                </a:ext>
              </a:extLst>
            </p:cNvPr>
            <p:cNvSpPr>
              <a:spLocks noChangeShapeType="1"/>
            </p:cNvSpPr>
            <p:nvPr/>
          </p:nvSpPr>
          <p:spPr bwMode="auto">
            <a:xfrm rot="5400000">
              <a:off x="2141" y="712"/>
              <a:ext cx="0" cy="10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1" name="Line 8">
              <a:extLst>
                <a:ext uri="{FF2B5EF4-FFF2-40B4-BE49-F238E27FC236}">
                  <a16:creationId xmlns:a16="http://schemas.microsoft.com/office/drawing/2014/main" id="{77ED0449-32E7-4183-AE36-D2C316C964A1}"/>
                </a:ext>
              </a:extLst>
            </p:cNvPr>
            <p:cNvSpPr>
              <a:spLocks noChangeShapeType="1"/>
            </p:cNvSpPr>
            <p:nvPr/>
          </p:nvSpPr>
          <p:spPr bwMode="auto">
            <a:xfrm>
              <a:off x="701" y="891"/>
              <a:ext cx="0" cy="5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2" name="Line 9">
              <a:extLst>
                <a:ext uri="{FF2B5EF4-FFF2-40B4-BE49-F238E27FC236}">
                  <a16:creationId xmlns:a16="http://schemas.microsoft.com/office/drawing/2014/main" id="{B457BAA0-D8CD-4933-BF38-0BA16CBA04B6}"/>
                </a:ext>
              </a:extLst>
            </p:cNvPr>
            <p:cNvSpPr>
              <a:spLocks noChangeShapeType="1"/>
            </p:cNvSpPr>
            <p:nvPr/>
          </p:nvSpPr>
          <p:spPr bwMode="auto">
            <a:xfrm>
              <a:off x="1063" y="33"/>
              <a:ext cx="0" cy="19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3" name="Line 10">
              <a:extLst>
                <a:ext uri="{FF2B5EF4-FFF2-40B4-BE49-F238E27FC236}">
                  <a16:creationId xmlns:a16="http://schemas.microsoft.com/office/drawing/2014/main" id="{368F557A-6C41-4228-AE0F-37757ECFD0C5}"/>
                </a:ext>
              </a:extLst>
            </p:cNvPr>
            <p:cNvSpPr>
              <a:spLocks noChangeShapeType="1"/>
            </p:cNvSpPr>
            <p:nvPr/>
          </p:nvSpPr>
          <p:spPr bwMode="auto">
            <a:xfrm>
              <a:off x="1617" y="957"/>
              <a:ext cx="1" cy="11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4" name="Line 11">
              <a:extLst>
                <a:ext uri="{FF2B5EF4-FFF2-40B4-BE49-F238E27FC236}">
                  <a16:creationId xmlns:a16="http://schemas.microsoft.com/office/drawing/2014/main" id="{696B8420-2CB7-4D13-AF64-6857CEEAA726}"/>
                </a:ext>
              </a:extLst>
            </p:cNvPr>
            <p:cNvSpPr>
              <a:spLocks noChangeShapeType="1"/>
            </p:cNvSpPr>
            <p:nvPr/>
          </p:nvSpPr>
          <p:spPr bwMode="auto">
            <a:xfrm>
              <a:off x="1521" y="2097"/>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12">
              <a:extLst>
                <a:ext uri="{FF2B5EF4-FFF2-40B4-BE49-F238E27FC236}">
                  <a16:creationId xmlns:a16="http://schemas.microsoft.com/office/drawing/2014/main" id="{7590CE99-887A-4B79-A052-BAFA70DC72F0}"/>
                </a:ext>
              </a:extLst>
            </p:cNvPr>
            <p:cNvSpPr>
              <a:spLocks noChangeShapeType="1"/>
            </p:cNvSpPr>
            <p:nvPr/>
          </p:nvSpPr>
          <p:spPr bwMode="auto">
            <a:xfrm flipV="1">
              <a:off x="1059" y="31"/>
              <a:ext cx="156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13">
              <a:extLst>
                <a:ext uri="{FF2B5EF4-FFF2-40B4-BE49-F238E27FC236}">
                  <a16:creationId xmlns:a16="http://schemas.microsoft.com/office/drawing/2014/main" id="{03995FC8-1B69-4AFE-833F-53C81FCA102A}"/>
                </a:ext>
              </a:extLst>
            </p:cNvPr>
            <p:cNvSpPr>
              <a:spLocks noChangeShapeType="1"/>
            </p:cNvSpPr>
            <p:nvPr/>
          </p:nvSpPr>
          <p:spPr bwMode="auto">
            <a:xfrm>
              <a:off x="1629" y="45"/>
              <a:ext cx="2" cy="5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14">
              <a:extLst>
                <a:ext uri="{FF2B5EF4-FFF2-40B4-BE49-F238E27FC236}">
                  <a16:creationId xmlns:a16="http://schemas.microsoft.com/office/drawing/2014/main" id="{0569A94D-C897-45FC-AFF8-F33304E26416}"/>
                </a:ext>
              </a:extLst>
            </p:cNvPr>
            <p:cNvSpPr>
              <a:spLocks noChangeShapeType="1"/>
            </p:cNvSpPr>
            <p:nvPr/>
          </p:nvSpPr>
          <p:spPr bwMode="auto">
            <a:xfrm>
              <a:off x="1487" y="717"/>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15">
              <a:extLst>
                <a:ext uri="{FF2B5EF4-FFF2-40B4-BE49-F238E27FC236}">
                  <a16:creationId xmlns:a16="http://schemas.microsoft.com/office/drawing/2014/main" id="{7B7808D2-47EC-4764-B44C-7FD117240BA9}"/>
                </a:ext>
              </a:extLst>
            </p:cNvPr>
            <p:cNvSpPr>
              <a:spLocks noChangeShapeType="1"/>
            </p:cNvSpPr>
            <p:nvPr/>
          </p:nvSpPr>
          <p:spPr bwMode="auto">
            <a:xfrm flipH="1" flipV="1">
              <a:off x="127" y="897"/>
              <a:ext cx="1255"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Line 16">
              <a:extLst>
                <a:ext uri="{FF2B5EF4-FFF2-40B4-BE49-F238E27FC236}">
                  <a16:creationId xmlns:a16="http://schemas.microsoft.com/office/drawing/2014/main" id="{1417E010-5B50-49AF-9C3C-21292E93E598}"/>
                </a:ext>
              </a:extLst>
            </p:cNvPr>
            <p:cNvSpPr>
              <a:spLocks noChangeShapeType="1"/>
            </p:cNvSpPr>
            <p:nvPr/>
          </p:nvSpPr>
          <p:spPr bwMode="auto">
            <a:xfrm>
              <a:off x="127" y="1947"/>
              <a:ext cx="25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0" name="Oval 17">
              <a:extLst>
                <a:ext uri="{FF2B5EF4-FFF2-40B4-BE49-F238E27FC236}">
                  <a16:creationId xmlns:a16="http://schemas.microsoft.com/office/drawing/2014/main" id="{F0C73815-5C8D-4075-81FD-C8C0B8F1DFA7}"/>
                </a:ext>
              </a:extLst>
            </p:cNvPr>
            <p:cNvSpPr>
              <a:spLocks noChangeArrowheads="1"/>
            </p:cNvSpPr>
            <p:nvPr/>
          </p:nvSpPr>
          <p:spPr bwMode="auto">
            <a:xfrm>
              <a:off x="1593" y="192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81" name="Text Box 18">
              <a:extLst>
                <a:ext uri="{FF2B5EF4-FFF2-40B4-BE49-F238E27FC236}">
                  <a16:creationId xmlns:a16="http://schemas.microsoft.com/office/drawing/2014/main" id="{5CAEAB5E-6E50-4439-B6BA-AC02A4F18CF4}"/>
                </a:ext>
              </a:extLst>
            </p:cNvPr>
            <p:cNvSpPr txBox="1">
              <a:spLocks noChangeArrowheads="1"/>
            </p:cNvSpPr>
            <p:nvPr/>
          </p:nvSpPr>
          <p:spPr bwMode="auto">
            <a:xfrm>
              <a:off x="2661" y="1020"/>
              <a:ext cx="225"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i="1">
                  <a:solidFill>
                    <a:srgbClr val="FF3300"/>
                  </a:solidFill>
                  <a:ea typeface="方正琥珀繁体" pitchFamily="2" charset="-122"/>
                </a:rPr>
                <a:t>+</a:t>
              </a:r>
              <a:endParaRPr lang="zh-CN" altLang="en-US" b="0">
                <a:solidFill>
                  <a:srgbClr val="FF3300"/>
                </a:solidFill>
                <a:ea typeface="方正琥珀繁体" pitchFamily="2" charset="-122"/>
              </a:endParaRPr>
            </a:p>
          </p:txBody>
        </p:sp>
        <p:sp>
          <p:nvSpPr>
            <p:cNvPr id="92182" name="Text Box 19">
              <a:extLst>
                <a:ext uri="{FF2B5EF4-FFF2-40B4-BE49-F238E27FC236}">
                  <a16:creationId xmlns:a16="http://schemas.microsoft.com/office/drawing/2014/main" id="{06CCC23C-FE33-4B47-A883-F97F317F09A8}"/>
                </a:ext>
              </a:extLst>
            </p:cNvPr>
            <p:cNvSpPr txBox="1">
              <a:spLocks noChangeArrowheads="1"/>
            </p:cNvSpPr>
            <p:nvPr/>
          </p:nvSpPr>
          <p:spPr bwMode="auto">
            <a:xfrm>
              <a:off x="1751" y="503"/>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VT</a:t>
              </a:r>
            </a:p>
          </p:txBody>
        </p:sp>
        <p:sp>
          <p:nvSpPr>
            <p:cNvPr id="92183" name="Line 20">
              <a:extLst>
                <a:ext uri="{FF2B5EF4-FFF2-40B4-BE49-F238E27FC236}">
                  <a16:creationId xmlns:a16="http://schemas.microsoft.com/office/drawing/2014/main" id="{7164A280-5244-4F88-BF2E-21E60920D41B}"/>
                </a:ext>
              </a:extLst>
            </p:cNvPr>
            <p:cNvSpPr>
              <a:spLocks noChangeShapeType="1"/>
            </p:cNvSpPr>
            <p:nvPr/>
          </p:nvSpPr>
          <p:spPr bwMode="auto">
            <a:xfrm flipH="1">
              <a:off x="1478" y="96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21">
              <a:extLst>
                <a:ext uri="{FF2B5EF4-FFF2-40B4-BE49-F238E27FC236}">
                  <a16:creationId xmlns:a16="http://schemas.microsoft.com/office/drawing/2014/main" id="{ECC28746-00AE-47C2-961B-6E65CFDE3C89}"/>
                </a:ext>
              </a:extLst>
            </p:cNvPr>
            <p:cNvSpPr>
              <a:spLocks noChangeShapeType="1"/>
            </p:cNvSpPr>
            <p:nvPr/>
          </p:nvSpPr>
          <p:spPr bwMode="auto">
            <a:xfrm>
              <a:off x="1487" y="543"/>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5" name="Line 22">
              <a:extLst>
                <a:ext uri="{FF2B5EF4-FFF2-40B4-BE49-F238E27FC236}">
                  <a16:creationId xmlns:a16="http://schemas.microsoft.com/office/drawing/2014/main" id="{9EE3CF15-678F-4AC1-B8F1-45FAACD1B165}"/>
                </a:ext>
              </a:extLst>
            </p:cNvPr>
            <p:cNvSpPr>
              <a:spLocks noChangeShapeType="1"/>
            </p:cNvSpPr>
            <p:nvPr/>
          </p:nvSpPr>
          <p:spPr bwMode="auto">
            <a:xfrm>
              <a:off x="1487" y="897"/>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23">
              <a:extLst>
                <a:ext uri="{FF2B5EF4-FFF2-40B4-BE49-F238E27FC236}">
                  <a16:creationId xmlns:a16="http://schemas.microsoft.com/office/drawing/2014/main" id="{94DDB60B-E2C4-4A18-9A1E-A6539A0ABFE2}"/>
                </a:ext>
              </a:extLst>
            </p:cNvPr>
            <p:cNvSpPr>
              <a:spLocks noChangeShapeType="1"/>
            </p:cNvSpPr>
            <p:nvPr/>
          </p:nvSpPr>
          <p:spPr bwMode="auto">
            <a:xfrm flipH="1">
              <a:off x="1487" y="609"/>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Line 24">
              <a:extLst>
                <a:ext uri="{FF2B5EF4-FFF2-40B4-BE49-F238E27FC236}">
                  <a16:creationId xmlns:a16="http://schemas.microsoft.com/office/drawing/2014/main" id="{BBCF4893-1C38-441A-A99A-4330424BC3C8}"/>
                </a:ext>
              </a:extLst>
            </p:cNvPr>
            <p:cNvSpPr>
              <a:spLocks noChangeShapeType="1"/>
            </p:cNvSpPr>
            <p:nvPr/>
          </p:nvSpPr>
          <p:spPr bwMode="auto">
            <a:xfrm rot="-10779537">
              <a:off x="1475" y="783"/>
              <a:ext cx="336" cy="1"/>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2188" name="Line 25">
              <a:extLst>
                <a:ext uri="{FF2B5EF4-FFF2-40B4-BE49-F238E27FC236}">
                  <a16:creationId xmlns:a16="http://schemas.microsoft.com/office/drawing/2014/main" id="{292F2C1D-D0C2-4CAE-9AB6-ECA258867E9B}"/>
                </a:ext>
              </a:extLst>
            </p:cNvPr>
            <p:cNvSpPr>
              <a:spLocks noChangeShapeType="1"/>
            </p:cNvSpPr>
            <p:nvPr/>
          </p:nvSpPr>
          <p:spPr bwMode="auto">
            <a:xfrm>
              <a:off x="1817" y="777"/>
              <a:ext cx="0" cy="3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Line 26">
              <a:extLst>
                <a:ext uri="{FF2B5EF4-FFF2-40B4-BE49-F238E27FC236}">
                  <a16:creationId xmlns:a16="http://schemas.microsoft.com/office/drawing/2014/main" id="{2C4F0A3D-8727-45A1-A49D-5083CDDAB460}"/>
                </a:ext>
              </a:extLst>
            </p:cNvPr>
            <p:cNvSpPr>
              <a:spLocks noChangeShapeType="1"/>
            </p:cNvSpPr>
            <p:nvPr/>
          </p:nvSpPr>
          <p:spPr bwMode="auto">
            <a:xfrm flipH="1">
              <a:off x="1613" y="1125"/>
              <a:ext cx="1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Oval 27">
              <a:extLst>
                <a:ext uri="{FF2B5EF4-FFF2-40B4-BE49-F238E27FC236}">
                  <a16:creationId xmlns:a16="http://schemas.microsoft.com/office/drawing/2014/main" id="{5899C282-798F-4577-BE28-4B8A0CD453D6}"/>
                </a:ext>
              </a:extLst>
            </p:cNvPr>
            <p:cNvSpPr>
              <a:spLocks noChangeArrowheads="1"/>
            </p:cNvSpPr>
            <p:nvPr/>
          </p:nvSpPr>
          <p:spPr bwMode="auto">
            <a:xfrm>
              <a:off x="1595" y="108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1" name="Oval 28">
              <a:extLst>
                <a:ext uri="{FF2B5EF4-FFF2-40B4-BE49-F238E27FC236}">
                  <a16:creationId xmlns:a16="http://schemas.microsoft.com/office/drawing/2014/main" id="{027FF655-F700-4477-9E86-0F75A4AC8F71}"/>
                </a:ext>
              </a:extLst>
            </p:cNvPr>
            <p:cNvSpPr>
              <a:spLocks noChangeArrowheads="1"/>
            </p:cNvSpPr>
            <p:nvPr/>
          </p:nvSpPr>
          <p:spPr bwMode="auto">
            <a:xfrm>
              <a:off x="2646" y="1245"/>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2" name="Line 29">
              <a:extLst>
                <a:ext uri="{FF2B5EF4-FFF2-40B4-BE49-F238E27FC236}">
                  <a16:creationId xmlns:a16="http://schemas.microsoft.com/office/drawing/2014/main" id="{BFC984F4-CDF5-4789-8CF3-0C995ADF9332}"/>
                </a:ext>
              </a:extLst>
            </p:cNvPr>
            <p:cNvSpPr>
              <a:spLocks noChangeShapeType="1"/>
            </p:cNvSpPr>
            <p:nvPr/>
          </p:nvSpPr>
          <p:spPr bwMode="auto">
            <a:xfrm>
              <a:off x="1373" y="651"/>
              <a:ext cx="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Text Box 30">
              <a:extLst>
                <a:ext uri="{FF2B5EF4-FFF2-40B4-BE49-F238E27FC236}">
                  <a16:creationId xmlns:a16="http://schemas.microsoft.com/office/drawing/2014/main" id="{82253D2F-A726-4BAC-90B1-B661D4E5A5AB}"/>
                </a:ext>
              </a:extLst>
            </p:cNvPr>
            <p:cNvSpPr txBox="1">
              <a:spLocks noChangeArrowheads="1"/>
            </p:cNvSpPr>
            <p:nvPr/>
          </p:nvSpPr>
          <p:spPr bwMode="auto">
            <a:xfrm>
              <a:off x="0" y="869"/>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i="1">
                  <a:solidFill>
                    <a:srgbClr val="FF3300"/>
                  </a:solidFill>
                  <a:ea typeface="方正琥珀繁体" pitchFamily="2" charset="-122"/>
                </a:rPr>
                <a:t>+</a:t>
              </a:r>
            </a:p>
          </p:txBody>
        </p:sp>
        <p:sp>
          <p:nvSpPr>
            <p:cNvPr id="92194" name="Text Box 31">
              <a:extLst>
                <a:ext uri="{FF2B5EF4-FFF2-40B4-BE49-F238E27FC236}">
                  <a16:creationId xmlns:a16="http://schemas.microsoft.com/office/drawing/2014/main" id="{BCD9BA46-1BBD-47A0-B3E9-B243927C6257}"/>
                </a:ext>
              </a:extLst>
            </p:cNvPr>
            <p:cNvSpPr txBox="1">
              <a:spLocks noChangeArrowheads="1"/>
            </p:cNvSpPr>
            <p:nvPr/>
          </p:nvSpPr>
          <p:spPr bwMode="auto">
            <a:xfrm>
              <a:off x="1399" y="1035"/>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a:t>
              </a:r>
            </a:p>
          </p:txBody>
        </p:sp>
        <p:sp>
          <p:nvSpPr>
            <p:cNvPr id="92195" name="Text Box 32">
              <a:extLst>
                <a:ext uri="{FF2B5EF4-FFF2-40B4-BE49-F238E27FC236}">
                  <a16:creationId xmlns:a16="http://schemas.microsoft.com/office/drawing/2014/main" id="{D51B376F-D623-4B7D-9324-CA4677B3483C}"/>
                </a:ext>
              </a:extLst>
            </p:cNvPr>
            <p:cNvSpPr txBox="1">
              <a:spLocks noChangeArrowheads="1"/>
            </p:cNvSpPr>
            <p:nvPr/>
          </p:nvSpPr>
          <p:spPr bwMode="auto">
            <a:xfrm>
              <a:off x="1591" y="327"/>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92196" name="Text Box 33">
              <a:extLst>
                <a:ext uri="{FF2B5EF4-FFF2-40B4-BE49-F238E27FC236}">
                  <a16:creationId xmlns:a16="http://schemas.microsoft.com/office/drawing/2014/main" id="{D11625A2-F0CF-4C82-A27C-92C7AA89000E}"/>
                </a:ext>
              </a:extLst>
            </p:cNvPr>
            <p:cNvSpPr txBox="1">
              <a:spLocks noChangeArrowheads="1"/>
            </p:cNvSpPr>
            <p:nvPr/>
          </p:nvSpPr>
          <p:spPr bwMode="auto">
            <a:xfrm>
              <a:off x="1139" y="687"/>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G</a:t>
              </a:r>
            </a:p>
          </p:txBody>
        </p:sp>
        <p:sp>
          <p:nvSpPr>
            <p:cNvPr id="92197" name="Oval 34">
              <a:extLst>
                <a:ext uri="{FF2B5EF4-FFF2-40B4-BE49-F238E27FC236}">
                  <a16:creationId xmlns:a16="http://schemas.microsoft.com/office/drawing/2014/main" id="{035F8FCF-3608-4C75-BA24-9FBE31B583CC}"/>
                </a:ext>
              </a:extLst>
            </p:cNvPr>
            <p:cNvSpPr>
              <a:spLocks noChangeArrowheads="1"/>
            </p:cNvSpPr>
            <p:nvPr/>
          </p:nvSpPr>
          <p:spPr bwMode="auto">
            <a:xfrm>
              <a:off x="2611" y="9"/>
              <a:ext cx="48" cy="48"/>
            </a:xfrm>
            <a:prstGeom prst="ellipse">
              <a:avLst/>
            </a:prstGeom>
            <a:solidFill>
              <a:schemeClr val="bg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8" name="Rectangle 35">
              <a:extLst>
                <a:ext uri="{FF2B5EF4-FFF2-40B4-BE49-F238E27FC236}">
                  <a16:creationId xmlns:a16="http://schemas.microsoft.com/office/drawing/2014/main" id="{FC040BE2-2918-4B14-928F-F856CF592DC9}"/>
                </a:ext>
              </a:extLst>
            </p:cNvPr>
            <p:cNvSpPr>
              <a:spLocks noChangeArrowheads="1"/>
            </p:cNvSpPr>
            <p:nvPr/>
          </p:nvSpPr>
          <p:spPr bwMode="auto">
            <a:xfrm>
              <a:off x="235" y="495"/>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199" name="Rectangle 36">
              <a:extLst>
                <a:ext uri="{FF2B5EF4-FFF2-40B4-BE49-F238E27FC236}">
                  <a16:creationId xmlns:a16="http://schemas.microsoft.com/office/drawing/2014/main" id="{6B3F3D39-AA5B-4238-883C-E7AD71EAEA86}"/>
                </a:ext>
              </a:extLst>
            </p:cNvPr>
            <p:cNvSpPr>
              <a:spLocks noChangeArrowheads="1"/>
            </p:cNvSpPr>
            <p:nvPr/>
          </p:nvSpPr>
          <p:spPr bwMode="auto">
            <a:xfrm>
              <a:off x="235" y="495"/>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200" name="Group 37">
              <a:extLst>
                <a:ext uri="{FF2B5EF4-FFF2-40B4-BE49-F238E27FC236}">
                  <a16:creationId xmlns:a16="http://schemas.microsoft.com/office/drawing/2014/main" id="{482F839F-557B-4E43-99C3-6748EDC25DF2}"/>
                </a:ext>
              </a:extLst>
            </p:cNvPr>
            <p:cNvGrpSpPr>
              <a:grpSpLocks/>
            </p:cNvGrpSpPr>
            <p:nvPr/>
          </p:nvGrpSpPr>
          <p:grpSpPr bwMode="auto">
            <a:xfrm rot="5400000">
              <a:off x="1806" y="1146"/>
              <a:ext cx="426" cy="240"/>
              <a:chOff x="0" y="0"/>
              <a:chExt cx="426" cy="240"/>
            </a:xfrm>
          </p:grpSpPr>
          <p:sp>
            <p:nvSpPr>
              <p:cNvPr id="2" name="Rectangle 38">
                <a:extLst>
                  <a:ext uri="{FF2B5EF4-FFF2-40B4-BE49-F238E27FC236}">
                    <a16:creationId xmlns:a16="http://schemas.microsoft.com/office/drawing/2014/main" id="{70B5A9CD-E945-4350-A560-6C20C952ECAD}"/>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Rectangle 39">
                <a:extLst>
                  <a:ext uri="{FF2B5EF4-FFF2-40B4-BE49-F238E27FC236}">
                    <a16:creationId xmlns:a16="http://schemas.microsoft.com/office/drawing/2014/main" id="{C89293E4-78EA-4C57-AF44-66A568E4C5A0}"/>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40" name="Rectangle 40">
                <a:extLst>
                  <a:ext uri="{FF2B5EF4-FFF2-40B4-BE49-F238E27FC236}">
                    <a16:creationId xmlns:a16="http://schemas.microsoft.com/office/drawing/2014/main" id="{09116EC2-53F7-4CE8-B416-C1F21C75D3A8}"/>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1" name="Group 41">
              <a:extLst>
                <a:ext uri="{FF2B5EF4-FFF2-40B4-BE49-F238E27FC236}">
                  <a16:creationId xmlns:a16="http://schemas.microsoft.com/office/drawing/2014/main" id="{6CB55671-A62F-42A7-9FFC-4563530FF3A9}"/>
                </a:ext>
              </a:extLst>
            </p:cNvPr>
            <p:cNvGrpSpPr>
              <a:grpSpLocks/>
            </p:cNvGrpSpPr>
            <p:nvPr/>
          </p:nvGrpSpPr>
          <p:grpSpPr bwMode="auto">
            <a:xfrm rot="5400000">
              <a:off x="216" y="789"/>
              <a:ext cx="426" cy="240"/>
              <a:chOff x="0" y="0"/>
              <a:chExt cx="426" cy="240"/>
            </a:xfrm>
          </p:grpSpPr>
          <p:sp>
            <p:nvSpPr>
              <p:cNvPr id="92235" name="Rectangle 42">
                <a:extLst>
                  <a:ext uri="{FF2B5EF4-FFF2-40B4-BE49-F238E27FC236}">
                    <a16:creationId xmlns:a16="http://schemas.microsoft.com/office/drawing/2014/main" id="{6656A5A1-60B8-4B7B-BED2-61BC994B87AC}"/>
                  </a:ext>
                </a:extLst>
              </p:cNvPr>
              <p:cNvSpPr>
                <a:spLocks noChangeArrowheads="1"/>
              </p:cNvSpPr>
              <p:nvPr/>
            </p:nvSpPr>
            <p:spPr bwMode="auto">
              <a:xfrm>
                <a:off x="36" y="72"/>
                <a:ext cx="336" cy="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36" name="Rectangle 43">
                <a:extLst>
                  <a:ext uri="{FF2B5EF4-FFF2-40B4-BE49-F238E27FC236}">
                    <a16:creationId xmlns:a16="http://schemas.microsoft.com/office/drawing/2014/main" id="{4458577A-BA75-444F-99D3-2680716F8E7D}"/>
                  </a:ext>
                </a:extLst>
              </p:cNvPr>
              <p:cNvSpPr>
                <a:spLocks noChangeArrowheads="1"/>
              </p:cNvSpPr>
              <p:nvPr/>
            </p:nvSpPr>
            <p:spPr bwMode="auto">
              <a:xfrm>
                <a:off x="33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37" name="Rectangle 44">
                <a:extLst>
                  <a:ext uri="{FF2B5EF4-FFF2-40B4-BE49-F238E27FC236}">
                    <a16:creationId xmlns:a16="http://schemas.microsoft.com/office/drawing/2014/main" id="{F2ED0CCC-0DC3-4546-8754-37CC8DC747B6}"/>
                  </a:ext>
                </a:extLst>
              </p:cNvPr>
              <p:cNvSpPr>
                <a:spLocks noChangeArrowheads="1"/>
              </p:cNvSpPr>
              <p:nvPr/>
            </p:nvSpPr>
            <p:spPr bwMode="auto">
              <a:xfrm>
                <a:off x="0" y="0"/>
                <a:ext cx="96" cy="2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2202" name="Rectangle 45">
              <a:extLst>
                <a:ext uri="{FF2B5EF4-FFF2-40B4-BE49-F238E27FC236}">
                  <a16:creationId xmlns:a16="http://schemas.microsoft.com/office/drawing/2014/main" id="{C9E76694-9EAF-488A-87F4-102FC4E6073D}"/>
                </a:ext>
              </a:extLst>
            </p:cNvPr>
            <p:cNvSpPr>
              <a:spLocks noChangeArrowheads="1"/>
            </p:cNvSpPr>
            <p:nvPr/>
          </p:nvSpPr>
          <p:spPr bwMode="auto">
            <a:xfrm rot="-5400000">
              <a:off x="936" y="385"/>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3" name="Rectangle 46">
              <a:extLst>
                <a:ext uri="{FF2B5EF4-FFF2-40B4-BE49-F238E27FC236}">
                  <a16:creationId xmlns:a16="http://schemas.microsoft.com/office/drawing/2014/main" id="{A0AE3DE7-B625-4A4A-A668-57A95FFF50BB}"/>
                </a:ext>
              </a:extLst>
            </p:cNvPr>
            <p:cNvSpPr>
              <a:spLocks noChangeArrowheads="1"/>
            </p:cNvSpPr>
            <p:nvPr/>
          </p:nvSpPr>
          <p:spPr bwMode="auto">
            <a:xfrm rot="-5400000">
              <a:off x="568" y="1111"/>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4" name="Rectangle 47">
              <a:extLst>
                <a:ext uri="{FF2B5EF4-FFF2-40B4-BE49-F238E27FC236}">
                  <a16:creationId xmlns:a16="http://schemas.microsoft.com/office/drawing/2014/main" id="{10BA7F7A-6E3C-450E-9223-74110B353C1A}"/>
                </a:ext>
              </a:extLst>
            </p:cNvPr>
            <p:cNvSpPr>
              <a:spLocks noChangeArrowheads="1"/>
            </p:cNvSpPr>
            <p:nvPr/>
          </p:nvSpPr>
          <p:spPr bwMode="auto">
            <a:xfrm rot="-5400000">
              <a:off x="1488" y="1561"/>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5" name="Rectangle 48">
              <a:extLst>
                <a:ext uri="{FF2B5EF4-FFF2-40B4-BE49-F238E27FC236}">
                  <a16:creationId xmlns:a16="http://schemas.microsoft.com/office/drawing/2014/main" id="{B19EEBC1-11B1-407C-95D1-77FA713402E3}"/>
                </a:ext>
              </a:extLst>
            </p:cNvPr>
            <p:cNvSpPr>
              <a:spLocks noChangeArrowheads="1"/>
            </p:cNvSpPr>
            <p:nvPr/>
          </p:nvSpPr>
          <p:spPr bwMode="auto">
            <a:xfrm rot="-5400000">
              <a:off x="930" y="1621"/>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6" name="Line 49">
              <a:extLst>
                <a:ext uri="{FF2B5EF4-FFF2-40B4-BE49-F238E27FC236}">
                  <a16:creationId xmlns:a16="http://schemas.microsoft.com/office/drawing/2014/main" id="{8CC49308-6145-40E9-BAB9-04294EA2AE9F}"/>
                </a:ext>
              </a:extLst>
            </p:cNvPr>
            <p:cNvSpPr>
              <a:spLocks noChangeShapeType="1"/>
            </p:cNvSpPr>
            <p:nvPr/>
          </p:nvSpPr>
          <p:spPr bwMode="auto">
            <a:xfrm rot="5400000">
              <a:off x="885" y="1204"/>
              <a:ext cx="1" cy="3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7" name="Oval 50">
              <a:extLst>
                <a:ext uri="{FF2B5EF4-FFF2-40B4-BE49-F238E27FC236}">
                  <a16:creationId xmlns:a16="http://schemas.microsoft.com/office/drawing/2014/main" id="{7562D6AF-5F5D-4A04-8453-69BE5FD0F5AA}"/>
                </a:ext>
              </a:extLst>
            </p:cNvPr>
            <p:cNvSpPr>
              <a:spLocks noChangeArrowheads="1"/>
            </p:cNvSpPr>
            <p:nvPr/>
          </p:nvSpPr>
          <p:spPr bwMode="auto">
            <a:xfrm>
              <a:off x="675" y="879"/>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08" name="Text Box 51">
              <a:extLst>
                <a:ext uri="{FF2B5EF4-FFF2-40B4-BE49-F238E27FC236}">
                  <a16:creationId xmlns:a16="http://schemas.microsoft.com/office/drawing/2014/main" id="{F0D6AB27-B2E5-4C17-901A-00513998ED04}"/>
                </a:ext>
              </a:extLst>
            </p:cNvPr>
            <p:cNvSpPr txBox="1">
              <a:spLocks noChangeArrowheads="1"/>
            </p:cNvSpPr>
            <p:nvPr/>
          </p:nvSpPr>
          <p:spPr bwMode="auto">
            <a:xfrm>
              <a:off x="769" y="273"/>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2</a:t>
              </a:r>
              <a:endParaRPr lang="en-US" altLang="zh-CN" sz="2000">
                <a:solidFill>
                  <a:srgbClr val="0000FF"/>
                </a:solidFill>
              </a:endParaRPr>
            </a:p>
          </p:txBody>
        </p:sp>
        <p:sp>
          <p:nvSpPr>
            <p:cNvPr id="92209" name="Line 52">
              <a:extLst>
                <a:ext uri="{FF2B5EF4-FFF2-40B4-BE49-F238E27FC236}">
                  <a16:creationId xmlns:a16="http://schemas.microsoft.com/office/drawing/2014/main" id="{CF75B7D9-8925-4543-AC3E-68BA1FC15191}"/>
                </a:ext>
              </a:extLst>
            </p:cNvPr>
            <p:cNvSpPr>
              <a:spLocks noChangeShapeType="1"/>
            </p:cNvSpPr>
            <p:nvPr/>
          </p:nvSpPr>
          <p:spPr bwMode="auto">
            <a:xfrm>
              <a:off x="2328" y="1281"/>
              <a:ext cx="0" cy="6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2210" name="Group 53">
              <a:extLst>
                <a:ext uri="{FF2B5EF4-FFF2-40B4-BE49-F238E27FC236}">
                  <a16:creationId xmlns:a16="http://schemas.microsoft.com/office/drawing/2014/main" id="{4A0FB433-BCA7-4ED5-BCC4-259FF698612D}"/>
                </a:ext>
              </a:extLst>
            </p:cNvPr>
            <p:cNvGrpSpPr>
              <a:grpSpLocks/>
            </p:cNvGrpSpPr>
            <p:nvPr/>
          </p:nvGrpSpPr>
          <p:grpSpPr bwMode="auto">
            <a:xfrm>
              <a:off x="2389" y="3"/>
              <a:ext cx="518" cy="288"/>
              <a:chOff x="0" y="0"/>
              <a:chExt cx="518" cy="288"/>
            </a:xfrm>
          </p:grpSpPr>
          <p:sp>
            <p:nvSpPr>
              <p:cNvPr id="92233" name="Text Box 54">
                <a:extLst>
                  <a:ext uri="{FF2B5EF4-FFF2-40B4-BE49-F238E27FC236}">
                    <a16:creationId xmlns:a16="http://schemas.microsoft.com/office/drawing/2014/main" id="{8790BBBD-2AC2-46ED-9B8F-00C5A7D41C75}"/>
                  </a:ext>
                </a:extLst>
              </p:cNvPr>
              <p:cNvSpPr txBox="1">
                <a:spLocks noChangeArrowheads="1"/>
              </p:cNvSpPr>
              <p:nvPr/>
            </p:nvSpPr>
            <p:spPr bwMode="auto">
              <a:xfrm>
                <a:off x="90" y="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FF0000"/>
                    </a:solidFill>
                  </a:rPr>
                  <a:t>V</a:t>
                </a:r>
                <a:r>
                  <a:rPr lang="en-US" altLang="zh-CN" baseline="-25000">
                    <a:solidFill>
                      <a:srgbClr val="FF0000"/>
                    </a:solidFill>
                  </a:rPr>
                  <a:t>DD</a:t>
                </a:r>
              </a:p>
            </p:txBody>
          </p:sp>
          <p:sp>
            <p:nvSpPr>
              <p:cNvPr id="92234" name="Rectangle 55">
                <a:extLst>
                  <a:ext uri="{FF2B5EF4-FFF2-40B4-BE49-F238E27FC236}">
                    <a16:creationId xmlns:a16="http://schemas.microsoft.com/office/drawing/2014/main" id="{B7A41BDE-263A-4BFA-A3A7-33E4EE6CABBE}"/>
                  </a:ext>
                </a:extLst>
              </p:cNvPr>
              <p:cNvSpPr>
                <a:spLocks noChangeArrowheads="1"/>
              </p:cNvSpPr>
              <p:nvPr/>
            </p:nvSpPr>
            <p:spPr bwMode="auto">
              <a:xfrm>
                <a:off x="0" y="12"/>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pSp>
        <p:sp>
          <p:nvSpPr>
            <p:cNvPr id="92211" name="Oval 56">
              <a:extLst>
                <a:ext uri="{FF2B5EF4-FFF2-40B4-BE49-F238E27FC236}">
                  <a16:creationId xmlns:a16="http://schemas.microsoft.com/office/drawing/2014/main" id="{92A3EB25-3B6C-4720-B636-456A84FB9C84}"/>
                </a:ext>
              </a:extLst>
            </p:cNvPr>
            <p:cNvSpPr>
              <a:spLocks noChangeArrowheads="1"/>
            </p:cNvSpPr>
            <p:nvPr/>
          </p:nvSpPr>
          <p:spPr bwMode="auto">
            <a:xfrm>
              <a:off x="2641" y="1923"/>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2" name="Oval 57">
              <a:extLst>
                <a:ext uri="{FF2B5EF4-FFF2-40B4-BE49-F238E27FC236}">
                  <a16:creationId xmlns:a16="http://schemas.microsoft.com/office/drawing/2014/main" id="{7FB13E76-F6B2-4751-A94F-77C730493ED1}"/>
                </a:ext>
              </a:extLst>
            </p:cNvPr>
            <p:cNvSpPr>
              <a:spLocks noChangeArrowheads="1"/>
            </p:cNvSpPr>
            <p:nvPr/>
          </p:nvSpPr>
          <p:spPr bwMode="auto">
            <a:xfrm>
              <a:off x="2301" y="1227"/>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3" name="Oval 58">
              <a:extLst>
                <a:ext uri="{FF2B5EF4-FFF2-40B4-BE49-F238E27FC236}">
                  <a16:creationId xmlns:a16="http://schemas.microsoft.com/office/drawing/2014/main" id="{BDF09A6A-478B-413F-95AD-9BC7495DB804}"/>
                </a:ext>
              </a:extLst>
            </p:cNvPr>
            <p:cNvSpPr>
              <a:spLocks noChangeArrowheads="1"/>
            </p:cNvSpPr>
            <p:nvPr/>
          </p:nvSpPr>
          <p:spPr bwMode="auto">
            <a:xfrm>
              <a:off x="2301" y="192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4" name="Oval 59">
              <a:extLst>
                <a:ext uri="{FF2B5EF4-FFF2-40B4-BE49-F238E27FC236}">
                  <a16:creationId xmlns:a16="http://schemas.microsoft.com/office/drawing/2014/main" id="{1AE992BB-F864-438E-B7D8-16C243EC2B34}"/>
                </a:ext>
              </a:extLst>
            </p:cNvPr>
            <p:cNvSpPr>
              <a:spLocks noChangeArrowheads="1"/>
            </p:cNvSpPr>
            <p:nvPr/>
          </p:nvSpPr>
          <p:spPr bwMode="auto">
            <a:xfrm>
              <a:off x="1593" y="1251"/>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5" name="Oval 60">
              <a:extLst>
                <a:ext uri="{FF2B5EF4-FFF2-40B4-BE49-F238E27FC236}">
                  <a16:creationId xmlns:a16="http://schemas.microsoft.com/office/drawing/2014/main" id="{B69D4C1D-D90E-4EE9-98A7-239CAB0CE756}"/>
                </a:ext>
              </a:extLst>
            </p:cNvPr>
            <p:cNvSpPr>
              <a:spLocks noChangeArrowheads="1"/>
            </p:cNvSpPr>
            <p:nvPr/>
          </p:nvSpPr>
          <p:spPr bwMode="auto">
            <a:xfrm>
              <a:off x="1604" y="0"/>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6" name="Oval 61">
              <a:extLst>
                <a:ext uri="{FF2B5EF4-FFF2-40B4-BE49-F238E27FC236}">
                  <a16:creationId xmlns:a16="http://schemas.microsoft.com/office/drawing/2014/main" id="{B87B8C71-61CF-4DDB-B569-6058F68464C9}"/>
                </a:ext>
              </a:extLst>
            </p:cNvPr>
            <p:cNvSpPr>
              <a:spLocks noChangeArrowheads="1"/>
            </p:cNvSpPr>
            <p:nvPr/>
          </p:nvSpPr>
          <p:spPr bwMode="auto">
            <a:xfrm>
              <a:off x="1041" y="192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7" name="Oval 62">
              <a:extLst>
                <a:ext uri="{FF2B5EF4-FFF2-40B4-BE49-F238E27FC236}">
                  <a16:creationId xmlns:a16="http://schemas.microsoft.com/office/drawing/2014/main" id="{B825E0AB-50EC-42D7-AE45-D4FCD1DA8FA5}"/>
                </a:ext>
              </a:extLst>
            </p:cNvPr>
            <p:cNvSpPr>
              <a:spLocks noChangeArrowheads="1"/>
            </p:cNvSpPr>
            <p:nvPr/>
          </p:nvSpPr>
          <p:spPr bwMode="auto">
            <a:xfrm>
              <a:off x="79" y="880"/>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8" name="Oval 63">
              <a:extLst>
                <a:ext uri="{FF2B5EF4-FFF2-40B4-BE49-F238E27FC236}">
                  <a16:creationId xmlns:a16="http://schemas.microsoft.com/office/drawing/2014/main" id="{C91D78B5-0649-4249-AB85-607595B0EF7E}"/>
                </a:ext>
              </a:extLst>
            </p:cNvPr>
            <p:cNvSpPr>
              <a:spLocks noChangeArrowheads="1"/>
            </p:cNvSpPr>
            <p:nvPr/>
          </p:nvSpPr>
          <p:spPr bwMode="auto">
            <a:xfrm>
              <a:off x="73" y="1923"/>
              <a:ext cx="48" cy="48"/>
            </a:xfrm>
            <a:prstGeom prst="ellipse">
              <a:avLst/>
            </a:prstGeom>
            <a:solidFill>
              <a:schemeClr val="bg1"/>
            </a:solidFill>
            <a:ln w="28575">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19" name="Text Box 64">
              <a:extLst>
                <a:ext uri="{FF2B5EF4-FFF2-40B4-BE49-F238E27FC236}">
                  <a16:creationId xmlns:a16="http://schemas.microsoft.com/office/drawing/2014/main" id="{DD6C0492-D9A0-4179-82A2-D2F9A7554C96}"/>
                </a:ext>
              </a:extLst>
            </p:cNvPr>
            <p:cNvSpPr txBox="1">
              <a:spLocks noChangeArrowheads="1"/>
            </p:cNvSpPr>
            <p:nvPr/>
          </p:nvSpPr>
          <p:spPr bwMode="auto">
            <a:xfrm>
              <a:off x="2013" y="1497"/>
              <a:ext cx="29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L</a:t>
              </a:r>
              <a:endParaRPr lang="en-US" altLang="zh-CN" sz="2000">
                <a:solidFill>
                  <a:srgbClr val="0000FF"/>
                </a:solidFill>
              </a:endParaRPr>
            </a:p>
          </p:txBody>
        </p:sp>
        <p:sp>
          <p:nvSpPr>
            <p:cNvPr id="92220" name="Text Box 65">
              <a:extLst>
                <a:ext uri="{FF2B5EF4-FFF2-40B4-BE49-F238E27FC236}">
                  <a16:creationId xmlns:a16="http://schemas.microsoft.com/office/drawing/2014/main" id="{B1087154-D0B7-4B3E-A9C5-45703F87D34C}"/>
                </a:ext>
              </a:extLst>
            </p:cNvPr>
            <p:cNvSpPr txBox="1">
              <a:spLocks noChangeArrowheads="1"/>
            </p:cNvSpPr>
            <p:nvPr/>
          </p:nvSpPr>
          <p:spPr bwMode="auto">
            <a:xfrm>
              <a:off x="1321" y="1474"/>
              <a:ext cx="28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S</a:t>
              </a:r>
              <a:endParaRPr lang="en-US" altLang="zh-CN" sz="2000">
                <a:solidFill>
                  <a:srgbClr val="0000FF"/>
                </a:solidFill>
              </a:endParaRPr>
            </a:p>
          </p:txBody>
        </p:sp>
        <p:sp>
          <p:nvSpPr>
            <p:cNvPr id="92221" name="Text Box 66">
              <a:extLst>
                <a:ext uri="{FF2B5EF4-FFF2-40B4-BE49-F238E27FC236}">
                  <a16:creationId xmlns:a16="http://schemas.microsoft.com/office/drawing/2014/main" id="{3ADD7E47-B387-451C-AAF8-65194C2B817E}"/>
                </a:ext>
              </a:extLst>
            </p:cNvPr>
            <p:cNvSpPr txBox="1">
              <a:spLocks noChangeArrowheads="1"/>
            </p:cNvSpPr>
            <p:nvPr/>
          </p:nvSpPr>
          <p:spPr bwMode="auto">
            <a:xfrm>
              <a:off x="781" y="1486"/>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1</a:t>
              </a:r>
              <a:endParaRPr lang="en-US" altLang="zh-CN" sz="2000">
                <a:solidFill>
                  <a:srgbClr val="0000FF"/>
                </a:solidFill>
              </a:endParaRPr>
            </a:p>
          </p:txBody>
        </p:sp>
        <p:sp>
          <p:nvSpPr>
            <p:cNvPr id="92222" name="Text Box 67">
              <a:extLst>
                <a:ext uri="{FF2B5EF4-FFF2-40B4-BE49-F238E27FC236}">
                  <a16:creationId xmlns:a16="http://schemas.microsoft.com/office/drawing/2014/main" id="{CD9824E6-5DE3-4A85-AE96-182F26B50474}"/>
                </a:ext>
              </a:extLst>
            </p:cNvPr>
            <p:cNvSpPr txBox="1">
              <a:spLocks noChangeArrowheads="1"/>
            </p:cNvSpPr>
            <p:nvPr/>
          </p:nvSpPr>
          <p:spPr bwMode="auto">
            <a:xfrm>
              <a:off x="273" y="543"/>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1</a:t>
              </a:r>
              <a:endParaRPr lang="en-US" altLang="zh-CN" sz="2000">
                <a:solidFill>
                  <a:srgbClr val="0000FF"/>
                </a:solidFill>
              </a:endParaRPr>
            </a:p>
          </p:txBody>
        </p:sp>
        <p:sp>
          <p:nvSpPr>
            <p:cNvPr id="92223" name="Text Box 68">
              <a:extLst>
                <a:ext uri="{FF2B5EF4-FFF2-40B4-BE49-F238E27FC236}">
                  <a16:creationId xmlns:a16="http://schemas.microsoft.com/office/drawing/2014/main" id="{D1BBC9D0-6037-4EAE-8CAC-DD1B23A2EA35}"/>
                </a:ext>
              </a:extLst>
            </p:cNvPr>
            <p:cNvSpPr txBox="1">
              <a:spLocks noChangeArrowheads="1"/>
            </p:cNvSpPr>
            <p:nvPr/>
          </p:nvSpPr>
          <p:spPr bwMode="auto">
            <a:xfrm>
              <a:off x="1963" y="929"/>
              <a:ext cx="27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C</a:t>
              </a:r>
              <a:r>
                <a:rPr lang="en-US" altLang="zh-CN" sz="2000" baseline="-25000">
                  <a:solidFill>
                    <a:srgbClr val="0000FF"/>
                  </a:solidFill>
                </a:rPr>
                <a:t>2</a:t>
              </a:r>
              <a:endParaRPr lang="en-US" altLang="zh-CN" sz="2000">
                <a:solidFill>
                  <a:srgbClr val="0000FF"/>
                </a:solidFill>
              </a:endParaRPr>
            </a:p>
          </p:txBody>
        </p:sp>
        <p:sp>
          <p:nvSpPr>
            <p:cNvPr id="92224" name="Rectangle 69">
              <a:extLst>
                <a:ext uri="{FF2B5EF4-FFF2-40B4-BE49-F238E27FC236}">
                  <a16:creationId xmlns:a16="http://schemas.microsoft.com/office/drawing/2014/main" id="{50780B17-55F2-42E4-98C7-E2B57F601A67}"/>
                </a:ext>
              </a:extLst>
            </p:cNvPr>
            <p:cNvSpPr>
              <a:spLocks noChangeArrowheads="1"/>
            </p:cNvSpPr>
            <p:nvPr/>
          </p:nvSpPr>
          <p:spPr bwMode="auto">
            <a:xfrm>
              <a:off x="448" y="705"/>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sp>
          <p:nvSpPr>
            <p:cNvPr id="92225" name="Rectangle 70">
              <a:extLst>
                <a:ext uri="{FF2B5EF4-FFF2-40B4-BE49-F238E27FC236}">
                  <a16:creationId xmlns:a16="http://schemas.microsoft.com/office/drawing/2014/main" id="{6F17EF26-F920-422E-A400-D37195BF31F6}"/>
                </a:ext>
              </a:extLst>
            </p:cNvPr>
            <p:cNvSpPr>
              <a:spLocks noChangeArrowheads="1"/>
            </p:cNvSpPr>
            <p:nvPr/>
          </p:nvSpPr>
          <p:spPr bwMode="auto">
            <a:xfrm>
              <a:off x="1795" y="1203"/>
              <a:ext cx="2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i="1">
                  <a:solidFill>
                    <a:srgbClr val="FF3300"/>
                  </a:solidFill>
                  <a:ea typeface="方正琥珀繁体" pitchFamily="2" charset="-122"/>
                </a:rPr>
                <a:t>+</a:t>
              </a:r>
            </a:p>
          </p:txBody>
        </p:sp>
        <p:graphicFrame>
          <p:nvGraphicFramePr>
            <p:cNvPr id="92226" name="Object 71">
              <a:extLst>
                <a:ext uri="{FF2B5EF4-FFF2-40B4-BE49-F238E27FC236}">
                  <a16:creationId xmlns:a16="http://schemas.microsoft.com/office/drawing/2014/main" id="{17A8585B-9455-43B8-B2C7-801CBF246D2F}"/>
                </a:ext>
              </a:extLst>
            </p:cNvPr>
            <p:cNvGraphicFramePr>
              <a:graphicFrameLocks noChangeAspect="1"/>
            </p:cNvGraphicFramePr>
            <p:nvPr/>
          </p:nvGraphicFramePr>
          <p:xfrm>
            <a:off x="27" y="1281"/>
            <a:ext cx="168" cy="204"/>
          </p:xfrm>
          <a:graphic>
            <a:graphicData uri="http://schemas.openxmlformats.org/presentationml/2006/ole">
              <mc:AlternateContent xmlns:mc="http://schemas.openxmlformats.org/markup-compatibility/2006">
                <mc:Choice xmlns:v="urn:schemas-microsoft-com:vml" Requires="v">
                  <p:oleObj spid="_x0000_s92241" r:id="rId3" imgW="179200" imgH="217600" progId="Equation.3">
                    <p:embed/>
                  </p:oleObj>
                </mc:Choice>
                <mc:Fallback>
                  <p:oleObj r:id="rId3" imgW="179200" imgH="21760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 y="1281"/>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7" name="Object 72">
              <a:extLst>
                <a:ext uri="{FF2B5EF4-FFF2-40B4-BE49-F238E27FC236}">
                  <a16:creationId xmlns:a16="http://schemas.microsoft.com/office/drawing/2014/main" id="{4077A0FF-0928-465E-B625-6C2233BF2238}"/>
                </a:ext>
              </a:extLst>
            </p:cNvPr>
            <p:cNvGraphicFramePr>
              <a:graphicFrameLocks noChangeAspect="1"/>
            </p:cNvGraphicFramePr>
            <p:nvPr/>
          </p:nvGraphicFramePr>
          <p:xfrm>
            <a:off x="2562" y="1425"/>
            <a:ext cx="222" cy="222"/>
          </p:xfrm>
          <a:graphic>
            <a:graphicData uri="http://schemas.openxmlformats.org/presentationml/2006/ole">
              <mc:AlternateContent xmlns:mc="http://schemas.openxmlformats.org/markup-compatibility/2006">
                <mc:Choice xmlns:v="urn:schemas-microsoft-com:vml" Requires="v">
                  <p:oleObj spid="_x0000_s92242" r:id="rId5" imgW="217600" imgH="217600" progId="Equation.3">
                    <p:embed/>
                  </p:oleObj>
                </mc:Choice>
                <mc:Fallback>
                  <p:oleObj r:id="rId5" imgW="217600" imgH="217600"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1425"/>
                          <a:ext cx="22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8" name="Line 73">
              <a:extLst>
                <a:ext uri="{FF2B5EF4-FFF2-40B4-BE49-F238E27FC236}">
                  <a16:creationId xmlns:a16="http://schemas.microsoft.com/office/drawing/2014/main" id="{E47920EF-EF8C-413B-AEB8-EB3C39CB348B}"/>
                </a:ext>
              </a:extLst>
            </p:cNvPr>
            <p:cNvSpPr>
              <a:spLocks noChangeShapeType="1"/>
            </p:cNvSpPr>
            <p:nvPr/>
          </p:nvSpPr>
          <p:spPr bwMode="auto">
            <a:xfrm>
              <a:off x="89" y="1878"/>
              <a:ext cx="8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29" name="Rectangle 74">
              <a:extLst>
                <a:ext uri="{FF2B5EF4-FFF2-40B4-BE49-F238E27FC236}">
                  <a16:creationId xmlns:a16="http://schemas.microsoft.com/office/drawing/2014/main" id="{C66EDAC7-1BC8-41C0-9B73-52020270578E}"/>
                </a:ext>
              </a:extLst>
            </p:cNvPr>
            <p:cNvSpPr>
              <a:spLocks noChangeArrowheads="1"/>
            </p:cNvSpPr>
            <p:nvPr/>
          </p:nvSpPr>
          <p:spPr bwMode="auto">
            <a:xfrm rot="-5400000">
              <a:off x="2192" y="1549"/>
              <a:ext cx="246" cy="91"/>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30" name="Text Box 75">
              <a:extLst>
                <a:ext uri="{FF2B5EF4-FFF2-40B4-BE49-F238E27FC236}">
                  <a16:creationId xmlns:a16="http://schemas.microsoft.com/office/drawing/2014/main" id="{CA164D31-9BB0-46B8-A8CB-EC9E1FF91118}"/>
                </a:ext>
              </a:extLst>
            </p:cNvPr>
            <p:cNvSpPr txBox="1">
              <a:spLocks noChangeArrowheads="1"/>
            </p:cNvSpPr>
            <p:nvPr/>
          </p:nvSpPr>
          <p:spPr bwMode="auto">
            <a:xfrm>
              <a:off x="2667" y="176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aseline="-25000">
                  <a:solidFill>
                    <a:srgbClr val="FF3300"/>
                  </a:solidFill>
                  <a:ea typeface="方正琥珀繁体" pitchFamily="2" charset="-122"/>
                  <a:sym typeface="Symbol" panose="05050102010706020507" pitchFamily="18" charset="2"/>
                </a:rPr>
                <a:t></a:t>
              </a:r>
            </a:p>
          </p:txBody>
        </p:sp>
        <p:sp>
          <p:nvSpPr>
            <p:cNvPr id="92231" name="Oval 76">
              <a:extLst>
                <a:ext uri="{FF2B5EF4-FFF2-40B4-BE49-F238E27FC236}">
                  <a16:creationId xmlns:a16="http://schemas.microsoft.com/office/drawing/2014/main" id="{5F58FE50-E36D-475E-A60E-6609B0BBCA35}"/>
                </a:ext>
              </a:extLst>
            </p:cNvPr>
            <p:cNvSpPr>
              <a:spLocks noChangeArrowheads="1"/>
            </p:cNvSpPr>
            <p:nvPr/>
          </p:nvSpPr>
          <p:spPr bwMode="auto">
            <a:xfrm>
              <a:off x="1041" y="1383"/>
              <a:ext cx="48" cy="48"/>
            </a:xfrm>
            <a:prstGeom prst="ellipse">
              <a:avLst/>
            </a:prstGeom>
            <a:solidFill>
              <a:schemeClr val="tx1"/>
            </a:solidFill>
            <a:ln w="38100">
              <a:solidFill>
                <a:schemeClr val="tx1"/>
              </a:solidFill>
              <a:round/>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32" name="Text Box 77">
              <a:extLst>
                <a:ext uri="{FF2B5EF4-FFF2-40B4-BE49-F238E27FC236}">
                  <a16:creationId xmlns:a16="http://schemas.microsoft.com/office/drawing/2014/main" id="{79E33BC5-C953-4A4A-A241-5B7F29E3001C}"/>
                </a:ext>
              </a:extLst>
            </p:cNvPr>
            <p:cNvSpPr txBox="1">
              <a:spLocks noChangeArrowheads="1"/>
            </p:cNvSpPr>
            <p:nvPr/>
          </p:nvSpPr>
          <p:spPr bwMode="auto">
            <a:xfrm>
              <a:off x="369" y="1017"/>
              <a:ext cx="30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00FF"/>
                  </a:solidFill>
                </a:rPr>
                <a:t>R</a:t>
              </a:r>
              <a:r>
                <a:rPr lang="en-US" altLang="zh-CN" sz="2000" baseline="-25000">
                  <a:solidFill>
                    <a:srgbClr val="0000FF"/>
                  </a:solidFill>
                </a:rPr>
                <a:t>G</a:t>
              </a:r>
              <a:endParaRPr lang="en-US" altLang="zh-CN" sz="2000">
                <a:solidFill>
                  <a:srgbClr val="0000FF"/>
                </a:solidFill>
              </a:endParaRPr>
            </a:p>
          </p:txBody>
        </p:sp>
      </p:grpSp>
      <p:sp>
        <p:nvSpPr>
          <p:cNvPr id="92238" name="Text Box 78">
            <a:extLst>
              <a:ext uri="{FF2B5EF4-FFF2-40B4-BE49-F238E27FC236}">
                <a16:creationId xmlns:a16="http://schemas.microsoft.com/office/drawing/2014/main" id="{6F11B026-A46E-4314-A6F0-5A586C79262D}"/>
              </a:ext>
            </a:extLst>
          </p:cNvPr>
          <p:cNvSpPr txBox="1">
            <a:spLocks noChangeArrowheads="1"/>
          </p:cNvSpPr>
          <p:nvPr/>
        </p:nvSpPr>
        <p:spPr bwMode="auto">
          <a:xfrm>
            <a:off x="1066800" y="3168650"/>
            <a:ext cx="289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1.静态分析</a:t>
            </a:r>
          </a:p>
        </p:txBody>
      </p:sp>
      <p:sp>
        <p:nvSpPr>
          <p:cNvPr id="92239" name="Text Box 79">
            <a:extLst>
              <a:ext uri="{FF2B5EF4-FFF2-40B4-BE49-F238E27FC236}">
                <a16:creationId xmlns:a16="http://schemas.microsoft.com/office/drawing/2014/main" id="{AB0CE03F-D5BD-445B-8C36-C94F82F69311}"/>
              </a:ext>
            </a:extLst>
          </p:cNvPr>
          <p:cNvSpPr txBox="1">
            <a:spLocks noChangeArrowheads="1"/>
          </p:cNvSpPr>
          <p:nvPr/>
        </p:nvSpPr>
        <p:spPr bwMode="auto">
          <a:xfrm>
            <a:off x="609600" y="4114800"/>
            <a:ext cx="3810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分析方法与</a:t>
            </a:r>
            <a:r>
              <a:rPr lang="zh-CN" altLang="en-US" sz="2600">
                <a:latin typeface="宋体" panose="02010600030101010101" pitchFamily="2" charset="-122"/>
              </a:rPr>
              <a:t>“</a:t>
            </a:r>
            <a:r>
              <a:rPr lang="zh-CN" altLang="en-US" sz="2600"/>
              <a:t>分压-自偏压式共源电路</a:t>
            </a:r>
            <a:r>
              <a:rPr lang="zh-CN" altLang="en-US" sz="2600">
                <a:latin typeface="宋体" panose="02010600030101010101" pitchFamily="2" charset="-122"/>
              </a:rPr>
              <a:t>”</a:t>
            </a:r>
            <a:r>
              <a:rPr lang="zh-CN" altLang="en-US" sz="2600"/>
              <a:t>类似，可采用估算法和图解法。</a:t>
            </a:r>
          </a:p>
        </p:txBody>
      </p:sp>
      <p:sp>
        <p:nvSpPr>
          <p:cNvPr id="92169" name="Rectangle 80">
            <a:extLst>
              <a:ext uri="{FF2B5EF4-FFF2-40B4-BE49-F238E27FC236}">
                <a16:creationId xmlns:a16="http://schemas.microsoft.com/office/drawing/2014/main" id="{080BC620-1548-4B79-81B1-AB9DB263B14D}"/>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dissolve">
                                      <p:cBhvr>
                                        <p:cTn id="7" dur="500"/>
                                        <p:tgtEl>
                                          <p:spTgt spid="92162"/>
                                        </p:tgtEl>
                                      </p:cBhvr>
                                    </p:animEffect>
                                  </p:childTnLst>
                                </p:cTn>
                              </p:par>
                            </p:childTnLst>
                          </p:cTn>
                        </p:par>
                        <p:par>
                          <p:cTn id="8" fill="hold" nodeType="afterGroup">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92163"/>
                                        </p:tgtEl>
                                        <p:attrNameLst>
                                          <p:attrName>style.visibility</p:attrName>
                                        </p:attrNameLst>
                                      </p:cBhvr>
                                      <p:to>
                                        <p:strVal val="visible"/>
                                      </p:to>
                                    </p:set>
                                    <p:animEffect transition="in" filter="wipe(left)">
                                      <p:cBhvr>
                                        <p:cTn id="11" dur="500"/>
                                        <p:tgtEl>
                                          <p:spTgt spid="921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2165"/>
                                        </p:tgtEl>
                                        <p:attrNameLst>
                                          <p:attrName>style.visibility</p:attrName>
                                        </p:attrNameLst>
                                      </p:cBhvr>
                                      <p:to>
                                        <p:strVal val="visible"/>
                                      </p:to>
                                    </p:set>
                                    <p:animEffect transition="in" filter="dissolve">
                                      <p:cBhvr>
                                        <p:cTn id="16" dur="500"/>
                                        <p:tgtEl>
                                          <p:spTgt spid="9216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92164"/>
                                        </p:tgtEl>
                                        <p:attrNameLst>
                                          <p:attrName>style.visibility</p:attrName>
                                        </p:attrNameLst>
                                      </p:cBhvr>
                                      <p:to>
                                        <p:strVal val="visible"/>
                                      </p:to>
                                    </p:set>
                                    <p:animEffect transition="in" filter="dissolve">
                                      <p:cBhvr>
                                        <p:cTn id="20" dur="500"/>
                                        <p:tgtEl>
                                          <p:spTgt spid="92164"/>
                                        </p:tgtEl>
                                      </p:cBhvr>
                                    </p:animEffect>
                                  </p:childTnLst>
                                </p:cTn>
                              </p:par>
                            </p:childTnLst>
                          </p:cTn>
                        </p:par>
                        <p:par>
                          <p:cTn id="21" fill="hold" nodeType="afterGroup">
                            <p:stCondLst>
                              <p:cond delay="1000"/>
                            </p:stCondLst>
                            <p:childTnLst>
                              <p:par>
                                <p:cTn id="22" presetID="22" presetClass="entr" presetSubtype="1" fill="hold" nodeType="afterEffect">
                                  <p:stCondLst>
                                    <p:cond delay="1000"/>
                                  </p:stCondLst>
                                  <p:childTnLst>
                                    <p:set>
                                      <p:cBhvr>
                                        <p:cTn id="23" dur="1" fill="hold">
                                          <p:stCondLst>
                                            <p:cond delay="0"/>
                                          </p:stCondLst>
                                        </p:cTn>
                                        <p:tgtEl>
                                          <p:spTgt spid="92166"/>
                                        </p:tgtEl>
                                        <p:attrNameLst>
                                          <p:attrName>style.visibility</p:attrName>
                                        </p:attrNameLst>
                                      </p:cBhvr>
                                      <p:to>
                                        <p:strVal val="visible"/>
                                      </p:to>
                                    </p:set>
                                    <p:animEffect transition="in" filter="wipe(up)">
                                      <p:cBhvr>
                                        <p:cTn id="24" dur="500"/>
                                        <p:tgtEl>
                                          <p:spTgt spid="921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2238"/>
                                        </p:tgtEl>
                                        <p:attrNameLst>
                                          <p:attrName>style.visibility</p:attrName>
                                        </p:attrNameLst>
                                      </p:cBhvr>
                                      <p:to>
                                        <p:strVal val="visible"/>
                                      </p:to>
                                    </p:set>
                                    <p:animEffect transition="in" filter="dissolve">
                                      <p:cBhvr>
                                        <p:cTn id="29" dur="500"/>
                                        <p:tgtEl>
                                          <p:spTgt spid="922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2239"/>
                                        </p:tgtEl>
                                        <p:attrNameLst>
                                          <p:attrName>style.visibility</p:attrName>
                                        </p:attrNameLst>
                                      </p:cBhvr>
                                      <p:to>
                                        <p:strVal val="visible"/>
                                      </p:to>
                                    </p:set>
                                    <p:animEffect transition="in" filter="wipe(up)">
                                      <p:cBhvr>
                                        <p:cTn id="34" dur="500"/>
                                        <p:tgtEl>
                                          <p:spTgt spid="92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autoUpdateAnimBg="0"/>
      <p:bldP spid="92164" grpId="0" autoUpdateAnimBg="0"/>
      <p:bldP spid="92165" grpId="0" autoUpdateAnimBg="0"/>
      <p:bldP spid="92238" grpId="0" autoUpdateAnimBg="0"/>
      <p:bldP spid="9223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A052B6B2-1EE1-4235-B7EE-2E77870FE20A}"/>
              </a:ext>
            </a:extLst>
          </p:cNvPr>
          <p:cNvSpPr txBox="1">
            <a:spLocks noChangeArrowheads="1"/>
          </p:cNvSpPr>
          <p:nvPr/>
        </p:nvSpPr>
        <p:spPr bwMode="auto">
          <a:xfrm>
            <a:off x="1101725" y="730250"/>
            <a:ext cx="274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0000FF"/>
                </a:solidFill>
              </a:rPr>
              <a:t>2.动态分析</a:t>
            </a:r>
          </a:p>
        </p:txBody>
      </p:sp>
      <p:sp>
        <p:nvSpPr>
          <p:cNvPr id="93187" name="Text Box 3">
            <a:extLst>
              <a:ext uri="{FF2B5EF4-FFF2-40B4-BE49-F238E27FC236}">
                <a16:creationId xmlns:a16="http://schemas.microsoft.com/office/drawing/2014/main" id="{461E6977-FBBF-4725-B4B0-ECE296A272E8}"/>
              </a:ext>
            </a:extLst>
          </p:cNvPr>
          <p:cNvSpPr txBox="1">
            <a:spLocks noChangeArrowheads="1"/>
          </p:cNvSpPr>
          <p:nvPr/>
        </p:nvSpPr>
        <p:spPr bwMode="auto">
          <a:xfrm>
            <a:off x="1143000" y="1265238"/>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rPr>
              <a:t>（1）. 电压放大倍数</a:t>
            </a:r>
          </a:p>
        </p:txBody>
      </p:sp>
      <p:sp>
        <p:nvSpPr>
          <p:cNvPr id="93188" name="Text Box 4">
            <a:extLst>
              <a:ext uri="{FF2B5EF4-FFF2-40B4-BE49-F238E27FC236}">
                <a16:creationId xmlns:a16="http://schemas.microsoft.com/office/drawing/2014/main" id="{43023D94-B388-478A-873E-E7D6C8B519DE}"/>
              </a:ext>
            </a:extLst>
          </p:cNvPr>
          <p:cNvSpPr txBox="1">
            <a:spLocks noChangeArrowheads="1"/>
          </p:cNvSpPr>
          <p:nvPr/>
        </p:nvSpPr>
        <p:spPr bwMode="auto">
          <a:xfrm>
            <a:off x="4495800" y="28194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微变等效电路</a:t>
            </a:r>
          </a:p>
        </p:txBody>
      </p:sp>
      <p:graphicFrame>
        <p:nvGraphicFramePr>
          <p:cNvPr id="93189" name="Object 5">
            <a:extLst>
              <a:ext uri="{FF2B5EF4-FFF2-40B4-BE49-F238E27FC236}">
                <a16:creationId xmlns:a16="http://schemas.microsoft.com/office/drawing/2014/main" id="{74EACC8A-8B0A-4D1A-B1EE-67BE597D8701}"/>
              </a:ext>
            </a:extLst>
          </p:cNvPr>
          <p:cNvGraphicFramePr>
            <a:graphicFrameLocks noChangeAspect="1"/>
          </p:cNvGraphicFramePr>
          <p:nvPr/>
        </p:nvGraphicFramePr>
        <p:xfrm>
          <a:off x="1387475" y="1847850"/>
          <a:ext cx="2927350" cy="1169988"/>
        </p:xfrm>
        <a:graphic>
          <a:graphicData uri="http://schemas.openxmlformats.org/presentationml/2006/ole">
            <mc:AlternateContent xmlns:mc="http://schemas.openxmlformats.org/markup-compatibility/2006">
              <mc:Choice xmlns:v="urn:schemas-microsoft-com:vml" Requires="v">
                <p:oleObj spid="_x0000_s93264" r:id="rId3" imgW="1209650" imgH="483860" progId="Equation.3">
                  <p:embed/>
                </p:oleObj>
              </mc:Choice>
              <mc:Fallback>
                <p:oleObj r:id="rId3" imgW="1209650" imgH="4838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475" y="1847850"/>
                        <a:ext cx="292735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a:extLst>
              <a:ext uri="{FF2B5EF4-FFF2-40B4-BE49-F238E27FC236}">
                <a16:creationId xmlns:a16="http://schemas.microsoft.com/office/drawing/2014/main" id="{05441500-2AE3-480B-A076-B4E4A29FF6BD}"/>
              </a:ext>
            </a:extLst>
          </p:cNvPr>
          <p:cNvGraphicFramePr>
            <a:graphicFrameLocks noChangeAspect="1"/>
          </p:cNvGraphicFramePr>
          <p:nvPr/>
        </p:nvGraphicFramePr>
        <p:xfrm>
          <a:off x="1308100" y="3208338"/>
          <a:ext cx="4548188" cy="617537"/>
        </p:xfrm>
        <a:graphic>
          <a:graphicData uri="http://schemas.openxmlformats.org/presentationml/2006/ole">
            <mc:AlternateContent xmlns:mc="http://schemas.openxmlformats.org/markup-compatibility/2006">
              <mc:Choice xmlns:v="urn:schemas-microsoft-com:vml" Requires="v">
                <p:oleObj spid="_x0000_s93265" r:id="rId5" imgW="1866090" imgH="253890" progId="Equation.3">
                  <p:embed/>
                </p:oleObj>
              </mc:Choice>
              <mc:Fallback>
                <p:oleObj r:id="rId5" imgW="1866090" imgH="25389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100" y="3208338"/>
                        <a:ext cx="45481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1" name="Text Box 7">
            <a:extLst>
              <a:ext uri="{FF2B5EF4-FFF2-40B4-BE49-F238E27FC236}">
                <a16:creationId xmlns:a16="http://schemas.microsoft.com/office/drawing/2014/main" id="{4EC46E4C-F2A0-42D6-9912-DC214FFE851C}"/>
              </a:ext>
            </a:extLst>
          </p:cNvPr>
          <p:cNvSpPr txBox="1">
            <a:spLocks noChangeArrowheads="1"/>
          </p:cNvSpPr>
          <p:nvPr/>
        </p:nvSpPr>
        <p:spPr bwMode="auto">
          <a:xfrm>
            <a:off x="381000" y="3168650"/>
            <a:ext cx="803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而</a:t>
            </a:r>
          </a:p>
        </p:txBody>
      </p:sp>
      <p:sp>
        <p:nvSpPr>
          <p:cNvPr id="93192" name="Text Box 8">
            <a:extLst>
              <a:ext uri="{FF2B5EF4-FFF2-40B4-BE49-F238E27FC236}">
                <a16:creationId xmlns:a16="http://schemas.microsoft.com/office/drawing/2014/main" id="{478FCDDA-3D4F-48D4-A9FE-920781A54F43}"/>
              </a:ext>
            </a:extLst>
          </p:cNvPr>
          <p:cNvSpPr txBox="1">
            <a:spLocks noChangeArrowheads="1"/>
          </p:cNvSpPr>
          <p:nvPr/>
        </p:nvSpPr>
        <p:spPr bwMode="auto">
          <a:xfrm>
            <a:off x="381000" y="3778250"/>
            <a:ext cx="106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所以</a:t>
            </a:r>
          </a:p>
        </p:txBody>
      </p:sp>
      <p:graphicFrame>
        <p:nvGraphicFramePr>
          <p:cNvPr id="93193" name="Object 9">
            <a:extLst>
              <a:ext uri="{FF2B5EF4-FFF2-40B4-BE49-F238E27FC236}">
                <a16:creationId xmlns:a16="http://schemas.microsoft.com/office/drawing/2014/main" id="{7914358B-A7A4-486D-AF0F-B99D1630C01E}"/>
              </a:ext>
            </a:extLst>
          </p:cNvPr>
          <p:cNvGraphicFramePr>
            <a:graphicFrameLocks noChangeAspect="1"/>
          </p:cNvGraphicFramePr>
          <p:nvPr/>
        </p:nvGraphicFramePr>
        <p:xfrm>
          <a:off x="1524000" y="3917950"/>
          <a:ext cx="2919413" cy="1006475"/>
        </p:xfrm>
        <a:graphic>
          <a:graphicData uri="http://schemas.openxmlformats.org/presentationml/2006/ole">
            <mc:AlternateContent xmlns:mc="http://schemas.openxmlformats.org/markup-compatibility/2006">
              <mc:Choice xmlns:v="urn:schemas-microsoft-com:vml" Requires="v">
                <p:oleObj spid="_x0000_s93266" r:id="rId7" imgW="1145984" imgH="394728" progId="Equation.3">
                  <p:embed/>
                </p:oleObj>
              </mc:Choice>
              <mc:Fallback>
                <p:oleObj r:id="rId7" imgW="1145984" imgH="39472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917950"/>
                        <a:ext cx="2919413" cy="1006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194" name="Group 10">
            <a:extLst>
              <a:ext uri="{FF2B5EF4-FFF2-40B4-BE49-F238E27FC236}">
                <a16:creationId xmlns:a16="http://schemas.microsoft.com/office/drawing/2014/main" id="{1A850570-CC53-4364-8C86-6A4B336B4CCE}"/>
              </a:ext>
            </a:extLst>
          </p:cNvPr>
          <p:cNvGrpSpPr>
            <a:grpSpLocks/>
          </p:cNvGrpSpPr>
          <p:nvPr/>
        </p:nvGrpSpPr>
        <p:grpSpPr bwMode="auto">
          <a:xfrm>
            <a:off x="4648200" y="3886200"/>
            <a:ext cx="4038600" cy="1066800"/>
            <a:chOff x="0" y="0"/>
            <a:chExt cx="2544" cy="672"/>
          </a:xfrm>
        </p:grpSpPr>
        <p:sp>
          <p:nvSpPr>
            <p:cNvPr id="93262" name="Rectangle 11">
              <a:extLst>
                <a:ext uri="{FF2B5EF4-FFF2-40B4-BE49-F238E27FC236}">
                  <a16:creationId xmlns:a16="http://schemas.microsoft.com/office/drawing/2014/main" id="{663318B1-1FFF-4C27-9BB9-10D2DFBEE975}"/>
                </a:ext>
              </a:extLst>
            </p:cNvPr>
            <p:cNvSpPr>
              <a:spLocks noChangeArrowheads="1"/>
            </p:cNvSpPr>
            <p:nvPr/>
          </p:nvSpPr>
          <p:spPr bwMode="auto">
            <a:xfrm>
              <a:off x="0" y="0"/>
              <a:ext cx="2544" cy="67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263" name="Object 12">
              <a:extLst>
                <a:ext uri="{FF2B5EF4-FFF2-40B4-BE49-F238E27FC236}">
                  <a16:creationId xmlns:a16="http://schemas.microsoft.com/office/drawing/2014/main" id="{E81F81F7-DD6A-4693-A0A6-A1794A4023D5}"/>
                </a:ext>
              </a:extLst>
            </p:cNvPr>
            <p:cNvGraphicFramePr>
              <a:graphicFrameLocks noChangeAspect="1"/>
            </p:cNvGraphicFramePr>
            <p:nvPr/>
          </p:nvGraphicFramePr>
          <p:xfrm>
            <a:off x="70" y="72"/>
            <a:ext cx="2343" cy="552"/>
          </p:xfrm>
          <a:graphic>
            <a:graphicData uri="http://schemas.openxmlformats.org/presentationml/2006/ole">
              <mc:AlternateContent xmlns:mc="http://schemas.openxmlformats.org/markup-compatibility/2006">
                <mc:Choice xmlns:v="urn:schemas-microsoft-com:vml" Requires="v">
                  <p:oleObj spid="_x0000_s93267" r:id="rId9" imgW="4000500" imgH="927100" progId="Equation.3">
                    <p:embed/>
                  </p:oleObj>
                </mc:Choice>
                <mc:Fallback>
                  <p:oleObj r:id="rId9" imgW="4000500" imgH="9271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 y="72"/>
                          <a:ext cx="2343"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197" name="Text Box 13">
            <a:extLst>
              <a:ext uri="{FF2B5EF4-FFF2-40B4-BE49-F238E27FC236}">
                <a16:creationId xmlns:a16="http://schemas.microsoft.com/office/drawing/2014/main" id="{226AF6FF-2682-458B-9A9A-1C4FF040A40B}"/>
              </a:ext>
            </a:extLst>
          </p:cNvPr>
          <p:cNvSpPr txBox="1">
            <a:spLocks noChangeArrowheads="1"/>
          </p:cNvSpPr>
          <p:nvPr/>
        </p:nvSpPr>
        <p:spPr bwMode="auto">
          <a:xfrm>
            <a:off x="1143000" y="5149850"/>
            <a:ext cx="2667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rPr>
              <a:t>（2）. 输入电阻</a:t>
            </a:r>
          </a:p>
        </p:txBody>
      </p:sp>
      <p:sp>
        <p:nvSpPr>
          <p:cNvPr id="93198" name="Text Box 14">
            <a:extLst>
              <a:ext uri="{FF2B5EF4-FFF2-40B4-BE49-F238E27FC236}">
                <a16:creationId xmlns:a16="http://schemas.microsoft.com/office/drawing/2014/main" id="{0B976FBC-0560-419C-9F7B-C2B64DAB0A09}"/>
              </a:ext>
            </a:extLst>
          </p:cNvPr>
          <p:cNvSpPr txBox="1">
            <a:spLocks noChangeArrowheads="1"/>
          </p:cNvSpPr>
          <p:nvPr/>
        </p:nvSpPr>
        <p:spPr bwMode="auto">
          <a:xfrm>
            <a:off x="3048000" y="5805488"/>
            <a:ext cx="3352800" cy="4984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600" i="1"/>
              <a:t>R</a:t>
            </a:r>
            <a:r>
              <a:rPr lang="en-US" altLang="zh-CN" sz="2600" baseline="-25000"/>
              <a:t>i</a:t>
            </a:r>
            <a:r>
              <a:rPr lang="en-US" altLang="zh-CN" sz="2600"/>
              <a:t> = </a:t>
            </a:r>
            <a:r>
              <a:rPr lang="en-US" altLang="zh-CN" sz="2600" i="1"/>
              <a:t>R</a:t>
            </a:r>
            <a:r>
              <a:rPr lang="en-US" altLang="zh-CN" sz="2600" baseline="-25000"/>
              <a:t>G</a:t>
            </a:r>
            <a:r>
              <a:rPr lang="en-US" altLang="zh-CN" sz="2600"/>
              <a:t> + (  </a:t>
            </a:r>
            <a:r>
              <a:rPr lang="en-US" altLang="zh-CN" sz="2600" i="1"/>
              <a:t>R</a:t>
            </a:r>
            <a:r>
              <a:rPr lang="en-US" altLang="zh-CN" sz="2600" baseline="-25000"/>
              <a:t>1</a:t>
            </a:r>
            <a:r>
              <a:rPr lang="en-US" altLang="zh-CN" sz="2600"/>
              <a:t> // </a:t>
            </a:r>
            <a:r>
              <a:rPr lang="en-US" altLang="zh-CN" sz="2600" i="1"/>
              <a:t>R</a:t>
            </a:r>
            <a:r>
              <a:rPr lang="en-US" altLang="zh-CN" sz="2600" baseline="-25000"/>
              <a:t>2 </a:t>
            </a:r>
            <a:r>
              <a:rPr lang="en-US" altLang="zh-CN" sz="2600"/>
              <a:t>)</a:t>
            </a:r>
          </a:p>
        </p:txBody>
      </p:sp>
      <p:grpSp>
        <p:nvGrpSpPr>
          <p:cNvPr id="2" name="Group 15">
            <a:extLst>
              <a:ext uri="{FF2B5EF4-FFF2-40B4-BE49-F238E27FC236}">
                <a16:creationId xmlns:a16="http://schemas.microsoft.com/office/drawing/2014/main" id="{5DB99054-2C70-4079-A5D3-F167A4E90AFE}"/>
              </a:ext>
            </a:extLst>
          </p:cNvPr>
          <p:cNvGrpSpPr>
            <a:grpSpLocks/>
          </p:cNvGrpSpPr>
          <p:nvPr/>
        </p:nvGrpSpPr>
        <p:grpSpPr bwMode="auto">
          <a:xfrm>
            <a:off x="4387850" y="692150"/>
            <a:ext cx="4756150" cy="2357438"/>
            <a:chOff x="0" y="0"/>
            <a:chExt cx="2996" cy="1485"/>
          </a:xfrm>
        </p:grpSpPr>
        <p:grpSp>
          <p:nvGrpSpPr>
            <p:cNvPr id="93199" name="Group 16">
              <a:extLst>
                <a:ext uri="{FF2B5EF4-FFF2-40B4-BE49-F238E27FC236}">
                  <a16:creationId xmlns:a16="http://schemas.microsoft.com/office/drawing/2014/main" id="{22927586-6CA7-4A3A-93AD-AF59895C75B9}"/>
                </a:ext>
              </a:extLst>
            </p:cNvPr>
            <p:cNvGrpSpPr>
              <a:grpSpLocks/>
            </p:cNvGrpSpPr>
            <p:nvPr/>
          </p:nvGrpSpPr>
          <p:grpSpPr bwMode="auto">
            <a:xfrm>
              <a:off x="0" y="0"/>
              <a:ext cx="2996" cy="1485"/>
              <a:chOff x="0" y="0"/>
              <a:chExt cx="2996" cy="1485"/>
            </a:xfrm>
          </p:grpSpPr>
          <p:grpSp>
            <p:nvGrpSpPr>
              <p:cNvPr id="93208" name="Group 17">
                <a:extLst>
                  <a:ext uri="{FF2B5EF4-FFF2-40B4-BE49-F238E27FC236}">
                    <a16:creationId xmlns:a16="http://schemas.microsoft.com/office/drawing/2014/main" id="{43E859CC-EACE-4D25-ACA2-0C00249D661E}"/>
                  </a:ext>
                </a:extLst>
              </p:cNvPr>
              <p:cNvGrpSpPr>
                <a:grpSpLocks/>
              </p:cNvGrpSpPr>
              <p:nvPr/>
            </p:nvGrpSpPr>
            <p:grpSpPr bwMode="auto">
              <a:xfrm>
                <a:off x="0" y="0"/>
                <a:ext cx="2996" cy="1485"/>
                <a:chOff x="0" y="0"/>
                <a:chExt cx="2996" cy="1485"/>
              </a:xfrm>
            </p:grpSpPr>
            <p:sp>
              <p:nvSpPr>
                <p:cNvPr id="93210" name="Text Box 18">
                  <a:extLst>
                    <a:ext uri="{FF2B5EF4-FFF2-40B4-BE49-F238E27FC236}">
                      <a16:creationId xmlns:a16="http://schemas.microsoft.com/office/drawing/2014/main" id="{9BD658C7-9BE0-4363-A2E1-69FF66C90F1C}"/>
                    </a:ext>
                  </a:extLst>
                </p:cNvPr>
                <p:cNvSpPr txBox="1">
                  <a:spLocks noChangeArrowheads="1"/>
                </p:cNvSpPr>
                <p:nvPr/>
              </p:nvSpPr>
              <p:spPr bwMode="auto">
                <a:xfrm>
                  <a:off x="2420" y="1005"/>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grpSp>
              <p:nvGrpSpPr>
                <p:cNvPr id="93211" name="Group 19">
                  <a:extLst>
                    <a:ext uri="{FF2B5EF4-FFF2-40B4-BE49-F238E27FC236}">
                      <a16:creationId xmlns:a16="http://schemas.microsoft.com/office/drawing/2014/main" id="{F573405D-42CA-4A65-A0C0-4A06CEE57456}"/>
                    </a:ext>
                  </a:extLst>
                </p:cNvPr>
                <p:cNvGrpSpPr>
                  <a:grpSpLocks/>
                </p:cNvGrpSpPr>
                <p:nvPr/>
              </p:nvGrpSpPr>
              <p:grpSpPr bwMode="auto">
                <a:xfrm>
                  <a:off x="0" y="0"/>
                  <a:ext cx="2711" cy="1485"/>
                  <a:chOff x="0" y="0"/>
                  <a:chExt cx="2711" cy="1485"/>
                </a:xfrm>
              </p:grpSpPr>
              <p:sp>
                <p:nvSpPr>
                  <p:cNvPr id="93212" name="Line 20">
                    <a:extLst>
                      <a:ext uri="{FF2B5EF4-FFF2-40B4-BE49-F238E27FC236}">
                        <a16:creationId xmlns:a16="http://schemas.microsoft.com/office/drawing/2014/main" id="{D3A6FA90-09B7-4A3C-BB3A-0CD2BB639AC1}"/>
                      </a:ext>
                    </a:extLst>
                  </p:cNvPr>
                  <p:cNvSpPr>
                    <a:spLocks noChangeShapeType="1"/>
                  </p:cNvSpPr>
                  <p:nvPr/>
                </p:nvSpPr>
                <p:spPr bwMode="auto">
                  <a:xfrm rot="-5400000">
                    <a:off x="385" y="519"/>
                    <a:ext cx="47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3" name="Text Box 21">
                    <a:extLst>
                      <a:ext uri="{FF2B5EF4-FFF2-40B4-BE49-F238E27FC236}">
                        <a16:creationId xmlns:a16="http://schemas.microsoft.com/office/drawing/2014/main" id="{B6892474-578C-40F9-8FC6-629403132A27}"/>
                      </a:ext>
                    </a:extLst>
                  </p:cNvPr>
                  <p:cNvSpPr txBox="1">
                    <a:spLocks noChangeArrowheads="1"/>
                  </p:cNvSpPr>
                  <p:nvPr/>
                </p:nvSpPr>
                <p:spPr bwMode="auto">
                  <a:xfrm>
                    <a:off x="1511" y="1197"/>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93214" name="Line 22">
                    <a:extLst>
                      <a:ext uri="{FF2B5EF4-FFF2-40B4-BE49-F238E27FC236}">
                        <a16:creationId xmlns:a16="http://schemas.microsoft.com/office/drawing/2014/main" id="{C9638BE4-1E93-4E3E-8C68-450D9317A9FB}"/>
                      </a:ext>
                    </a:extLst>
                  </p:cNvPr>
                  <p:cNvSpPr>
                    <a:spLocks noChangeShapeType="1"/>
                  </p:cNvSpPr>
                  <p:nvPr/>
                </p:nvSpPr>
                <p:spPr bwMode="auto">
                  <a:xfrm>
                    <a:off x="1478" y="285"/>
                    <a:ext cx="10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5" name="Line 23">
                    <a:extLst>
                      <a:ext uri="{FF2B5EF4-FFF2-40B4-BE49-F238E27FC236}">
                        <a16:creationId xmlns:a16="http://schemas.microsoft.com/office/drawing/2014/main" id="{7A850061-DC3A-4E15-B493-B3C5B58B9A47}"/>
                      </a:ext>
                    </a:extLst>
                  </p:cNvPr>
                  <p:cNvSpPr>
                    <a:spLocks noChangeShapeType="1"/>
                  </p:cNvSpPr>
                  <p:nvPr/>
                </p:nvSpPr>
                <p:spPr bwMode="auto">
                  <a:xfrm>
                    <a:off x="1916" y="285"/>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6" name="Line 24">
                    <a:extLst>
                      <a:ext uri="{FF2B5EF4-FFF2-40B4-BE49-F238E27FC236}">
                        <a16:creationId xmlns:a16="http://schemas.microsoft.com/office/drawing/2014/main" id="{9A47F670-9658-4B26-91C5-122F0ADFD8C0}"/>
                      </a:ext>
                    </a:extLst>
                  </p:cNvPr>
                  <p:cNvSpPr>
                    <a:spLocks noChangeShapeType="1"/>
                  </p:cNvSpPr>
                  <p:nvPr/>
                </p:nvSpPr>
                <p:spPr bwMode="auto">
                  <a:xfrm>
                    <a:off x="1490" y="285"/>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7" name="Line 25">
                    <a:extLst>
                      <a:ext uri="{FF2B5EF4-FFF2-40B4-BE49-F238E27FC236}">
                        <a16:creationId xmlns:a16="http://schemas.microsoft.com/office/drawing/2014/main" id="{20A0E148-EC33-4BA3-BF01-1176E9838D71}"/>
                      </a:ext>
                    </a:extLst>
                  </p:cNvPr>
                  <p:cNvSpPr>
                    <a:spLocks noChangeShapeType="1"/>
                  </p:cNvSpPr>
                  <p:nvPr/>
                </p:nvSpPr>
                <p:spPr bwMode="auto">
                  <a:xfrm>
                    <a:off x="212" y="1245"/>
                    <a:ext cx="23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8" name="Line 26">
                    <a:extLst>
                      <a:ext uri="{FF2B5EF4-FFF2-40B4-BE49-F238E27FC236}">
                        <a16:creationId xmlns:a16="http://schemas.microsoft.com/office/drawing/2014/main" id="{DD4645CA-0C55-4941-BE8F-68F065227344}"/>
                      </a:ext>
                    </a:extLst>
                  </p:cNvPr>
                  <p:cNvSpPr>
                    <a:spLocks noChangeShapeType="1"/>
                  </p:cNvSpPr>
                  <p:nvPr/>
                </p:nvSpPr>
                <p:spPr bwMode="auto">
                  <a:xfrm>
                    <a:off x="212" y="285"/>
                    <a:ext cx="6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9" name="Rectangle 27">
                    <a:extLst>
                      <a:ext uri="{FF2B5EF4-FFF2-40B4-BE49-F238E27FC236}">
                        <a16:creationId xmlns:a16="http://schemas.microsoft.com/office/drawing/2014/main" id="{12DAECBF-EE73-4B36-BC1B-326828F5BE47}"/>
                      </a:ext>
                    </a:extLst>
                  </p:cNvPr>
                  <p:cNvSpPr>
                    <a:spLocks noChangeArrowheads="1"/>
                  </p:cNvSpPr>
                  <p:nvPr/>
                </p:nvSpPr>
                <p:spPr bwMode="auto">
                  <a:xfrm>
                    <a:off x="1868" y="597"/>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3220" name="Group 28">
                    <a:extLst>
                      <a:ext uri="{FF2B5EF4-FFF2-40B4-BE49-F238E27FC236}">
                        <a16:creationId xmlns:a16="http://schemas.microsoft.com/office/drawing/2014/main" id="{82214039-DBC6-48CF-B5BB-F83D5AF398C8}"/>
                      </a:ext>
                    </a:extLst>
                  </p:cNvPr>
                  <p:cNvGrpSpPr>
                    <a:grpSpLocks/>
                  </p:cNvGrpSpPr>
                  <p:nvPr/>
                </p:nvGrpSpPr>
                <p:grpSpPr bwMode="auto">
                  <a:xfrm rot="10800000">
                    <a:off x="1334" y="573"/>
                    <a:ext cx="288" cy="288"/>
                    <a:chOff x="0" y="0"/>
                    <a:chExt cx="336" cy="336"/>
                  </a:xfrm>
                </p:grpSpPr>
                <p:sp>
                  <p:nvSpPr>
                    <p:cNvPr id="93260" name="Oval 29">
                      <a:extLst>
                        <a:ext uri="{FF2B5EF4-FFF2-40B4-BE49-F238E27FC236}">
                          <a16:creationId xmlns:a16="http://schemas.microsoft.com/office/drawing/2014/main" id="{6A9A5CC9-67F6-4759-9171-30B517F27215}"/>
                        </a:ext>
                      </a:extLst>
                    </p:cNvPr>
                    <p:cNvSpPr>
                      <a:spLocks noChangeArrowheads="1"/>
                    </p:cNvSpPr>
                    <p:nvPr/>
                  </p:nvSpPr>
                  <p:spPr bwMode="auto">
                    <a:xfrm>
                      <a:off x="0" y="0"/>
                      <a:ext cx="336" cy="336"/>
                    </a:xfrm>
                    <a:prstGeom prst="ellipse">
                      <a:avLst/>
                    </a:prstGeom>
                    <a:solidFill>
                      <a:srgbClr val="FFCCCC"/>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61" name="Line 30">
                      <a:extLst>
                        <a:ext uri="{FF2B5EF4-FFF2-40B4-BE49-F238E27FC236}">
                          <a16:creationId xmlns:a16="http://schemas.microsoft.com/office/drawing/2014/main" id="{DA6E6924-A9DB-43AA-996E-366BF253A7EA}"/>
                        </a:ext>
                      </a:extLst>
                    </p:cNvPr>
                    <p:cNvSpPr>
                      <a:spLocks noChangeShapeType="1"/>
                    </p:cNvSpPr>
                    <p:nvPr/>
                  </p:nvSpPr>
                  <p:spPr bwMode="auto">
                    <a:xfrm>
                      <a:off x="168" y="60"/>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21" name="Text Box 31">
                    <a:extLst>
                      <a:ext uri="{FF2B5EF4-FFF2-40B4-BE49-F238E27FC236}">
                        <a16:creationId xmlns:a16="http://schemas.microsoft.com/office/drawing/2014/main" id="{4DFCC0E9-31EB-4D6D-869D-FC12BE022C8B}"/>
                      </a:ext>
                    </a:extLst>
                  </p:cNvPr>
                  <p:cNvSpPr txBox="1">
                    <a:spLocks noChangeArrowheads="1"/>
                  </p:cNvSpPr>
                  <p:nvPr/>
                </p:nvSpPr>
                <p:spPr bwMode="auto">
                  <a:xfrm>
                    <a:off x="875" y="87"/>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3222" name="Text Box 32">
                    <a:extLst>
                      <a:ext uri="{FF2B5EF4-FFF2-40B4-BE49-F238E27FC236}">
                        <a16:creationId xmlns:a16="http://schemas.microsoft.com/office/drawing/2014/main" id="{9D9CA042-2FB6-44D7-8B89-D237DAECC667}"/>
                      </a:ext>
                    </a:extLst>
                  </p:cNvPr>
                  <p:cNvSpPr txBox="1">
                    <a:spLocks noChangeArrowheads="1"/>
                  </p:cNvSpPr>
                  <p:nvPr/>
                </p:nvSpPr>
                <p:spPr bwMode="auto">
                  <a:xfrm>
                    <a:off x="2393" y="25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3223" name="Text Box 33">
                    <a:extLst>
                      <a:ext uri="{FF2B5EF4-FFF2-40B4-BE49-F238E27FC236}">
                        <a16:creationId xmlns:a16="http://schemas.microsoft.com/office/drawing/2014/main" id="{D851B420-E2E9-4444-BE6D-7418BC6E2099}"/>
                      </a:ext>
                    </a:extLst>
                  </p:cNvPr>
                  <p:cNvSpPr txBox="1">
                    <a:spLocks noChangeArrowheads="1"/>
                  </p:cNvSpPr>
                  <p:nvPr/>
                </p:nvSpPr>
                <p:spPr bwMode="auto">
                  <a:xfrm>
                    <a:off x="1304" y="6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Symbol" panose="05050102010706020507" pitchFamily="18" charset="2"/>
                      </a:rPr>
                      <a:t>-</a:t>
                    </a:r>
                  </a:p>
                </p:txBody>
              </p:sp>
              <p:graphicFrame>
                <p:nvGraphicFramePr>
                  <p:cNvPr id="93224" name="Object 34">
                    <a:extLst>
                      <a:ext uri="{FF2B5EF4-FFF2-40B4-BE49-F238E27FC236}">
                        <a16:creationId xmlns:a16="http://schemas.microsoft.com/office/drawing/2014/main" id="{033362CB-19AF-4E1A-80EC-0BA24E3EB4D3}"/>
                      </a:ext>
                    </a:extLst>
                  </p:cNvPr>
                  <p:cNvGraphicFramePr>
                    <a:graphicFrameLocks noChangeAspect="1"/>
                  </p:cNvGraphicFramePr>
                  <p:nvPr/>
                </p:nvGraphicFramePr>
                <p:xfrm>
                  <a:off x="1076" y="141"/>
                  <a:ext cx="288" cy="288"/>
                </p:xfrm>
                <a:graphic>
                  <a:graphicData uri="http://schemas.openxmlformats.org/presentationml/2006/ole">
                    <mc:AlternateContent xmlns:mc="http://schemas.openxmlformats.org/markup-compatibility/2006">
                      <mc:Choice xmlns:v="urn:schemas-microsoft-com:vml" Requires="v">
                        <p:oleObj spid="_x0000_s93268" r:id="rId11" imgW="243413" imgH="243413" progId="Equation.3">
                          <p:embed/>
                        </p:oleObj>
                      </mc:Choice>
                      <mc:Fallback>
                        <p:oleObj r:id="rId11" imgW="243413" imgH="243413"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6" y="141"/>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5" name="Object 35">
                    <a:extLst>
                      <a:ext uri="{FF2B5EF4-FFF2-40B4-BE49-F238E27FC236}">
                        <a16:creationId xmlns:a16="http://schemas.microsoft.com/office/drawing/2014/main" id="{0D147BD9-3528-4F15-A812-5E1137836A38}"/>
                      </a:ext>
                    </a:extLst>
                  </p:cNvPr>
                  <p:cNvGraphicFramePr>
                    <a:graphicFrameLocks noChangeAspect="1"/>
                  </p:cNvGraphicFramePr>
                  <p:nvPr/>
                </p:nvGraphicFramePr>
                <p:xfrm>
                  <a:off x="1006" y="777"/>
                  <a:ext cx="450" cy="282"/>
                </p:xfrm>
                <a:graphic>
                  <a:graphicData uri="http://schemas.openxmlformats.org/presentationml/2006/ole">
                    <mc:AlternateContent xmlns:mc="http://schemas.openxmlformats.org/markup-compatibility/2006">
                      <mc:Choice xmlns:v="urn:schemas-microsoft-com:vml" Requires="v">
                        <p:oleObj spid="_x0000_s93269" r:id="rId13" imgW="408528" imgH="255330" progId="Equation.3">
                          <p:embed/>
                        </p:oleObj>
                      </mc:Choice>
                      <mc:Fallback>
                        <p:oleObj r:id="rId13" imgW="408528" imgH="25533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6" y="777"/>
                                <a:ext cx="45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6" name="Object 36">
                    <a:extLst>
                      <a:ext uri="{FF2B5EF4-FFF2-40B4-BE49-F238E27FC236}">
                        <a16:creationId xmlns:a16="http://schemas.microsoft.com/office/drawing/2014/main" id="{E1ADC9CB-6941-4217-836B-FDD99F0B4981}"/>
                      </a:ext>
                    </a:extLst>
                  </p:cNvPr>
                  <p:cNvGraphicFramePr>
                    <a:graphicFrameLocks noChangeAspect="1"/>
                  </p:cNvGraphicFramePr>
                  <p:nvPr/>
                </p:nvGraphicFramePr>
                <p:xfrm>
                  <a:off x="2415" y="610"/>
                  <a:ext cx="296" cy="351"/>
                </p:xfrm>
                <a:graphic>
                  <a:graphicData uri="http://schemas.openxmlformats.org/presentationml/2006/ole">
                    <mc:AlternateContent xmlns:mc="http://schemas.openxmlformats.org/markup-compatibility/2006">
                      <mc:Choice xmlns:v="urn:schemas-microsoft-com:vml" Requires="v">
                        <p:oleObj spid="_x0000_s93270" r:id="rId15" imgW="204890" imgH="243306" progId="Equation.3">
                          <p:embed/>
                        </p:oleObj>
                      </mc:Choice>
                      <mc:Fallback>
                        <p:oleObj r:id="rId15" imgW="204890" imgH="243306"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5" y="610"/>
                                <a:ext cx="29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7" name="Object 37">
                    <a:extLst>
                      <a:ext uri="{FF2B5EF4-FFF2-40B4-BE49-F238E27FC236}">
                        <a16:creationId xmlns:a16="http://schemas.microsoft.com/office/drawing/2014/main" id="{AD3DE6F3-AE7B-4391-97CF-70514CAC1220}"/>
                      </a:ext>
                    </a:extLst>
                  </p:cNvPr>
                  <p:cNvGraphicFramePr>
                    <a:graphicFrameLocks noChangeAspect="1"/>
                  </p:cNvGraphicFramePr>
                  <p:nvPr/>
                </p:nvGraphicFramePr>
                <p:xfrm>
                  <a:off x="1601" y="561"/>
                  <a:ext cx="292" cy="328"/>
                </p:xfrm>
                <a:graphic>
                  <a:graphicData uri="http://schemas.openxmlformats.org/presentationml/2006/ole">
                    <mc:AlternateContent xmlns:mc="http://schemas.openxmlformats.org/markup-compatibility/2006">
                      <mc:Choice xmlns:v="urn:schemas-microsoft-com:vml" Requires="v">
                        <p:oleObj spid="_x0000_s93271" r:id="rId17" imgW="204890" imgH="230501" progId="Equation.3">
                          <p:embed/>
                        </p:oleObj>
                      </mc:Choice>
                      <mc:Fallback>
                        <p:oleObj r:id="rId17" imgW="204890" imgH="230501"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1" y="561"/>
                                <a:ext cx="29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28" name="Text Box 38">
                    <a:extLst>
                      <a:ext uri="{FF2B5EF4-FFF2-40B4-BE49-F238E27FC236}">
                        <a16:creationId xmlns:a16="http://schemas.microsoft.com/office/drawing/2014/main" id="{C026BC89-0355-4406-9458-147657CCD918}"/>
                      </a:ext>
                    </a:extLst>
                  </p:cNvPr>
                  <p:cNvSpPr txBox="1">
                    <a:spLocks noChangeArrowheads="1"/>
                  </p:cNvSpPr>
                  <p:nvPr/>
                </p:nvSpPr>
                <p:spPr bwMode="auto">
                  <a:xfrm>
                    <a:off x="752" y="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93229" name="Text Box 39">
                    <a:extLst>
                      <a:ext uri="{FF2B5EF4-FFF2-40B4-BE49-F238E27FC236}">
                        <a16:creationId xmlns:a16="http://schemas.microsoft.com/office/drawing/2014/main" id="{8E44D19E-F4F7-41CC-A0F9-E815E53DB825}"/>
                      </a:ext>
                    </a:extLst>
                  </p:cNvPr>
                  <p:cNvSpPr txBox="1">
                    <a:spLocks noChangeArrowheads="1"/>
                  </p:cNvSpPr>
                  <p:nvPr/>
                </p:nvSpPr>
                <p:spPr bwMode="auto">
                  <a:xfrm>
                    <a:off x="1442" y="3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S</a:t>
                    </a:r>
                  </a:p>
                </p:txBody>
              </p:sp>
              <p:sp>
                <p:nvSpPr>
                  <p:cNvPr id="93230" name="Oval 40">
                    <a:extLst>
                      <a:ext uri="{FF2B5EF4-FFF2-40B4-BE49-F238E27FC236}">
                        <a16:creationId xmlns:a16="http://schemas.microsoft.com/office/drawing/2014/main" id="{EBD77748-4CDC-4EB1-89EE-B34DE8444C79}"/>
                      </a:ext>
                    </a:extLst>
                  </p:cNvPr>
                  <p:cNvSpPr>
                    <a:spLocks noChangeArrowheads="1"/>
                  </p:cNvSpPr>
                  <p:nvPr/>
                </p:nvSpPr>
                <p:spPr bwMode="auto">
                  <a:xfrm>
                    <a:off x="1460" y="1221"/>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1" name="Oval 41">
                    <a:extLst>
                      <a:ext uri="{FF2B5EF4-FFF2-40B4-BE49-F238E27FC236}">
                        <a16:creationId xmlns:a16="http://schemas.microsoft.com/office/drawing/2014/main" id="{F4D6713F-138E-4FB1-BCEA-1823E5609DAE}"/>
                      </a:ext>
                    </a:extLst>
                  </p:cNvPr>
                  <p:cNvSpPr>
                    <a:spLocks noChangeArrowheads="1"/>
                  </p:cNvSpPr>
                  <p:nvPr/>
                </p:nvSpPr>
                <p:spPr bwMode="auto">
                  <a:xfrm>
                    <a:off x="1892" y="1209"/>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2" name="Oval 42">
                    <a:extLst>
                      <a:ext uri="{FF2B5EF4-FFF2-40B4-BE49-F238E27FC236}">
                        <a16:creationId xmlns:a16="http://schemas.microsoft.com/office/drawing/2014/main" id="{C225BE83-C68F-418A-96CE-77665700892A}"/>
                      </a:ext>
                    </a:extLst>
                  </p:cNvPr>
                  <p:cNvSpPr>
                    <a:spLocks noChangeArrowheads="1"/>
                  </p:cNvSpPr>
                  <p:nvPr/>
                </p:nvSpPr>
                <p:spPr bwMode="auto">
                  <a:xfrm>
                    <a:off x="1883" y="243"/>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3" name="Oval 43">
                    <a:extLst>
                      <a:ext uri="{FF2B5EF4-FFF2-40B4-BE49-F238E27FC236}">
                        <a16:creationId xmlns:a16="http://schemas.microsoft.com/office/drawing/2014/main" id="{FCFEBA8D-8C54-426C-A0DB-A0C19DC813A3}"/>
                      </a:ext>
                    </a:extLst>
                  </p:cNvPr>
                  <p:cNvSpPr>
                    <a:spLocks noChangeArrowheads="1"/>
                  </p:cNvSpPr>
                  <p:nvPr/>
                </p:nvSpPr>
                <p:spPr bwMode="auto">
                  <a:xfrm>
                    <a:off x="2516" y="1209"/>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4" name="Oval 44">
                    <a:extLst>
                      <a:ext uri="{FF2B5EF4-FFF2-40B4-BE49-F238E27FC236}">
                        <a16:creationId xmlns:a16="http://schemas.microsoft.com/office/drawing/2014/main" id="{7E85E62F-CE6B-49FF-AD47-41A580D09428}"/>
                      </a:ext>
                    </a:extLst>
                  </p:cNvPr>
                  <p:cNvSpPr>
                    <a:spLocks noChangeArrowheads="1"/>
                  </p:cNvSpPr>
                  <p:nvPr/>
                </p:nvSpPr>
                <p:spPr bwMode="auto">
                  <a:xfrm>
                    <a:off x="2480" y="249"/>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5" name="Oval 45">
                    <a:extLst>
                      <a:ext uri="{FF2B5EF4-FFF2-40B4-BE49-F238E27FC236}">
                        <a16:creationId xmlns:a16="http://schemas.microsoft.com/office/drawing/2014/main" id="{0BC256D6-3077-4717-AB07-3A3F52C1A5F6}"/>
                      </a:ext>
                    </a:extLst>
                  </p:cNvPr>
                  <p:cNvSpPr>
                    <a:spLocks noChangeArrowheads="1"/>
                  </p:cNvSpPr>
                  <p:nvPr/>
                </p:nvSpPr>
                <p:spPr bwMode="auto">
                  <a:xfrm>
                    <a:off x="863" y="261"/>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6" name="Oval 46">
                    <a:extLst>
                      <a:ext uri="{FF2B5EF4-FFF2-40B4-BE49-F238E27FC236}">
                        <a16:creationId xmlns:a16="http://schemas.microsoft.com/office/drawing/2014/main" id="{6C339C59-3CB5-4024-96B1-2065B19CD8F2}"/>
                      </a:ext>
                    </a:extLst>
                  </p:cNvPr>
                  <p:cNvSpPr>
                    <a:spLocks noChangeArrowheads="1"/>
                  </p:cNvSpPr>
                  <p:nvPr/>
                </p:nvSpPr>
                <p:spPr bwMode="auto">
                  <a:xfrm>
                    <a:off x="134" y="252"/>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7" name="Oval 47">
                    <a:extLst>
                      <a:ext uri="{FF2B5EF4-FFF2-40B4-BE49-F238E27FC236}">
                        <a16:creationId xmlns:a16="http://schemas.microsoft.com/office/drawing/2014/main" id="{A8056450-D954-46A1-ADD8-6F003A3FD12E}"/>
                      </a:ext>
                    </a:extLst>
                  </p:cNvPr>
                  <p:cNvSpPr>
                    <a:spLocks noChangeArrowheads="1"/>
                  </p:cNvSpPr>
                  <p:nvPr/>
                </p:nvSpPr>
                <p:spPr bwMode="auto">
                  <a:xfrm>
                    <a:off x="137" y="1209"/>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238" name="Object 48">
                    <a:extLst>
                      <a:ext uri="{FF2B5EF4-FFF2-40B4-BE49-F238E27FC236}">
                        <a16:creationId xmlns:a16="http://schemas.microsoft.com/office/drawing/2014/main" id="{77D3005B-D782-4C0B-95E0-0EA1AC321CD3}"/>
                      </a:ext>
                    </a:extLst>
                  </p:cNvPr>
                  <p:cNvGraphicFramePr>
                    <a:graphicFrameLocks noChangeAspect="1"/>
                  </p:cNvGraphicFramePr>
                  <p:nvPr/>
                </p:nvGraphicFramePr>
                <p:xfrm>
                  <a:off x="0" y="573"/>
                  <a:ext cx="260" cy="315"/>
                </p:xfrm>
                <a:graphic>
                  <a:graphicData uri="http://schemas.openxmlformats.org/presentationml/2006/ole">
                    <mc:AlternateContent xmlns:mc="http://schemas.openxmlformats.org/markup-compatibility/2006">
                      <mc:Choice xmlns:v="urn:schemas-microsoft-com:vml" Requires="v">
                        <p:oleObj spid="_x0000_s93272" r:id="rId19" imgW="179200" imgH="217600" progId="Equation.3">
                          <p:embed/>
                        </p:oleObj>
                      </mc:Choice>
                      <mc:Fallback>
                        <p:oleObj r:id="rId19" imgW="179200" imgH="217600"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573"/>
                                <a:ext cx="26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9" name="Line 49">
                    <a:extLst>
                      <a:ext uri="{FF2B5EF4-FFF2-40B4-BE49-F238E27FC236}">
                        <a16:creationId xmlns:a16="http://schemas.microsoft.com/office/drawing/2014/main" id="{21846C3C-1DB4-452C-81C9-F0D12A4C735A}"/>
                      </a:ext>
                    </a:extLst>
                  </p:cNvPr>
                  <p:cNvSpPr>
                    <a:spLocks noChangeShapeType="1"/>
                  </p:cNvSpPr>
                  <p:nvPr/>
                </p:nvSpPr>
                <p:spPr bwMode="auto">
                  <a:xfrm>
                    <a:off x="2255" y="276"/>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40" name="Rectangle 50">
                    <a:extLst>
                      <a:ext uri="{FF2B5EF4-FFF2-40B4-BE49-F238E27FC236}">
                        <a16:creationId xmlns:a16="http://schemas.microsoft.com/office/drawing/2014/main" id="{E7D9E367-61DB-4541-BCF5-E9F01F184C5A}"/>
                      </a:ext>
                    </a:extLst>
                  </p:cNvPr>
                  <p:cNvSpPr>
                    <a:spLocks noChangeArrowheads="1"/>
                  </p:cNvSpPr>
                  <p:nvPr/>
                </p:nvSpPr>
                <p:spPr bwMode="auto">
                  <a:xfrm>
                    <a:off x="2207" y="588"/>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41" name="Oval 51">
                    <a:extLst>
                      <a:ext uri="{FF2B5EF4-FFF2-40B4-BE49-F238E27FC236}">
                        <a16:creationId xmlns:a16="http://schemas.microsoft.com/office/drawing/2014/main" id="{FBC763CA-226F-47BF-A1DB-34C366F2739D}"/>
                      </a:ext>
                    </a:extLst>
                  </p:cNvPr>
                  <p:cNvSpPr>
                    <a:spLocks noChangeArrowheads="1"/>
                  </p:cNvSpPr>
                  <p:nvPr/>
                </p:nvSpPr>
                <p:spPr bwMode="auto">
                  <a:xfrm>
                    <a:off x="2231" y="1209"/>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42" name="Oval 52">
                    <a:extLst>
                      <a:ext uri="{FF2B5EF4-FFF2-40B4-BE49-F238E27FC236}">
                        <a16:creationId xmlns:a16="http://schemas.microsoft.com/office/drawing/2014/main" id="{3DC94C38-647A-4795-BE4D-C28F71AE9ACC}"/>
                      </a:ext>
                    </a:extLst>
                  </p:cNvPr>
                  <p:cNvSpPr>
                    <a:spLocks noChangeArrowheads="1"/>
                  </p:cNvSpPr>
                  <p:nvPr/>
                </p:nvSpPr>
                <p:spPr bwMode="auto">
                  <a:xfrm>
                    <a:off x="2231" y="252"/>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243" name="Object 53">
                    <a:extLst>
                      <a:ext uri="{FF2B5EF4-FFF2-40B4-BE49-F238E27FC236}">
                        <a16:creationId xmlns:a16="http://schemas.microsoft.com/office/drawing/2014/main" id="{6B660024-AED8-470C-AF1E-B3D3A38CB5D7}"/>
                      </a:ext>
                    </a:extLst>
                  </p:cNvPr>
                  <p:cNvGraphicFramePr>
                    <a:graphicFrameLocks noChangeAspect="1"/>
                  </p:cNvGraphicFramePr>
                  <p:nvPr/>
                </p:nvGraphicFramePr>
                <p:xfrm>
                  <a:off x="1957" y="570"/>
                  <a:ext cx="292" cy="292"/>
                </p:xfrm>
                <a:graphic>
                  <a:graphicData uri="http://schemas.openxmlformats.org/presentationml/2006/ole">
                    <mc:AlternateContent xmlns:mc="http://schemas.openxmlformats.org/markup-compatibility/2006">
                      <mc:Choice xmlns:v="urn:schemas-microsoft-com:vml" Requires="v">
                        <p:oleObj spid="_x0000_s93273" r:id="rId21" imgW="205519" imgH="205519" progId="Equation.3">
                          <p:embed/>
                        </p:oleObj>
                      </mc:Choice>
                      <mc:Fallback>
                        <p:oleObj r:id="rId21" imgW="205519" imgH="205519" progId="Equation.3">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7" y="570"/>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44" name="Rectangle 54">
                    <a:extLst>
                      <a:ext uri="{FF2B5EF4-FFF2-40B4-BE49-F238E27FC236}">
                        <a16:creationId xmlns:a16="http://schemas.microsoft.com/office/drawing/2014/main" id="{6E57391F-7585-4D89-AEF6-F2E910497D65}"/>
                      </a:ext>
                    </a:extLst>
                  </p:cNvPr>
                  <p:cNvSpPr>
                    <a:spLocks noChangeArrowheads="1"/>
                  </p:cNvSpPr>
                  <p:nvPr/>
                </p:nvSpPr>
                <p:spPr bwMode="auto">
                  <a:xfrm>
                    <a:off x="570" y="367"/>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45" name="Line 55">
                    <a:extLst>
                      <a:ext uri="{FF2B5EF4-FFF2-40B4-BE49-F238E27FC236}">
                        <a16:creationId xmlns:a16="http://schemas.microsoft.com/office/drawing/2014/main" id="{29BCFC55-4426-45DF-9FB1-3362773CA6BE}"/>
                      </a:ext>
                    </a:extLst>
                  </p:cNvPr>
                  <p:cNvSpPr>
                    <a:spLocks noChangeShapeType="1"/>
                  </p:cNvSpPr>
                  <p:nvPr/>
                </p:nvSpPr>
                <p:spPr bwMode="auto">
                  <a:xfrm>
                    <a:off x="430" y="751"/>
                    <a:ext cx="4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46" name="Line 56">
                    <a:extLst>
                      <a:ext uri="{FF2B5EF4-FFF2-40B4-BE49-F238E27FC236}">
                        <a16:creationId xmlns:a16="http://schemas.microsoft.com/office/drawing/2014/main" id="{DA53D4D0-03EB-4C33-B091-2EF487D1DE78}"/>
                      </a:ext>
                    </a:extLst>
                  </p:cNvPr>
                  <p:cNvSpPr>
                    <a:spLocks noChangeShapeType="1"/>
                  </p:cNvSpPr>
                  <p:nvPr/>
                </p:nvSpPr>
                <p:spPr bwMode="auto">
                  <a:xfrm rot="-5400000">
                    <a:off x="570" y="992"/>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47" name="Rectangle 57">
                    <a:extLst>
                      <a:ext uri="{FF2B5EF4-FFF2-40B4-BE49-F238E27FC236}">
                        <a16:creationId xmlns:a16="http://schemas.microsoft.com/office/drawing/2014/main" id="{D4557C11-CBBC-4608-84EC-4FD1FCDB64BA}"/>
                      </a:ext>
                    </a:extLst>
                  </p:cNvPr>
                  <p:cNvSpPr>
                    <a:spLocks noChangeArrowheads="1"/>
                  </p:cNvSpPr>
                  <p:nvPr/>
                </p:nvSpPr>
                <p:spPr bwMode="auto">
                  <a:xfrm>
                    <a:off x="762" y="861"/>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48" name="Line 58">
                    <a:extLst>
                      <a:ext uri="{FF2B5EF4-FFF2-40B4-BE49-F238E27FC236}">
                        <a16:creationId xmlns:a16="http://schemas.microsoft.com/office/drawing/2014/main" id="{F013D9F1-27AD-4167-B63D-FCED5F68511C}"/>
                      </a:ext>
                    </a:extLst>
                  </p:cNvPr>
                  <p:cNvSpPr>
                    <a:spLocks noChangeShapeType="1"/>
                  </p:cNvSpPr>
                  <p:nvPr/>
                </p:nvSpPr>
                <p:spPr bwMode="auto">
                  <a:xfrm rot="-5400000">
                    <a:off x="186" y="992"/>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49" name="Rectangle 59">
                    <a:extLst>
                      <a:ext uri="{FF2B5EF4-FFF2-40B4-BE49-F238E27FC236}">
                        <a16:creationId xmlns:a16="http://schemas.microsoft.com/office/drawing/2014/main" id="{3A7780B7-BE03-438F-B047-32A64816B4C5}"/>
                      </a:ext>
                    </a:extLst>
                  </p:cNvPr>
                  <p:cNvSpPr>
                    <a:spLocks noChangeArrowheads="1"/>
                  </p:cNvSpPr>
                  <p:nvPr/>
                </p:nvSpPr>
                <p:spPr bwMode="auto">
                  <a:xfrm>
                    <a:off x="377" y="879"/>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50" name="Oval 60">
                    <a:extLst>
                      <a:ext uri="{FF2B5EF4-FFF2-40B4-BE49-F238E27FC236}">
                        <a16:creationId xmlns:a16="http://schemas.microsoft.com/office/drawing/2014/main" id="{C0BB1BB5-C11B-4900-9D82-4E88D454E035}"/>
                      </a:ext>
                    </a:extLst>
                  </p:cNvPr>
                  <p:cNvSpPr>
                    <a:spLocks noChangeArrowheads="1"/>
                  </p:cNvSpPr>
                  <p:nvPr/>
                </p:nvSpPr>
                <p:spPr bwMode="auto">
                  <a:xfrm>
                    <a:off x="786" y="1212"/>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51" name="Oval 61">
                    <a:extLst>
                      <a:ext uri="{FF2B5EF4-FFF2-40B4-BE49-F238E27FC236}">
                        <a16:creationId xmlns:a16="http://schemas.microsoft.com/office/drawing/2014/main" id="{1CB47E07-1EC5-4027-88C5-02DB103BEB73}"/>
                      </a:ext>
                    </a:extLst>
                  </p:cNvPr>
                  <p:cNvSpPr>
                    <a:spLocks noChangeArrowheads="1"/>
                  </p:cNvSpPr>
                  <p:nvPr/>
                </p:nvSpPr>
                <p:spPr bwMode="auto">
                  <a:xfrm>
                    <a:off x="393" y="1212"/>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52" name="Oval 62">
                    <a:extLst>
                      <a:ext uri="{FF2B5EF4-FFF2-40B4-BE49-F238E27FC236}">
                        <a16:creationId xmlns:a16="http://schemas.microsoft.com/office/drawing/2014/main" id="{40F33F30-6077-4AAC-A221-D97327C97841}"/>
                      </a:ext>
                    </a:extLst>
                  </p:cNvPr>
                  <p:cNvSpPr>
                    <a:spLocks noChangeArrowheads="1"/>
                  </p:cNvSpPr>
                  <p:nvPr/>
                </p:nvSpPr>
                <p:spPr bwMode="auto">
                  <a:xfrm>
                    <a:off x="594" y="709"/>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53" name="Oval 63">
                    <a:extLst>
                      <a:ext uri="{FF2B5EF4-FFF2-40B4-BE49-F238E27FC236}">
                        <a16:creationId xmlns:a16="http://schemas.microsoft.com/office/drawing/2014/main" id="{822A1DB2-6A98-43FC-8474-CB144BC9F9DE}"/>
                      </a:ext>
                    </a:extLst>
                  </p:cNvPr>
                  <p:cNvSpPr>
                    <a:spLocks noChangeArrowheads="1"/>
                  </p:cNvSpPr>
                  <p:nvPr/>
                </p:nvSpPr>
                <p:spPr bwMode="auto">
                  <a:xfrm>
                    <a:off x="594" y="243"/>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54" name="Text Box 64">
                    <a:extLst>
                      <a:ext uri="{FF2B5EF4-FFF2-40B4-BE49-F238E27FC236}">
                        <a16:creationId xmlns:a16="http://schemas.microsoft.com/office/drawing/2014/main" id="{0FBC9CD7-74B9-40DC-ABCC-4D89BA7990E0}"/>
                      </a:ext>
                    </a:extLst>
                  </p:cNvPr>
                  <p:cNvSpPr txBox="1">
                    <a:spLocks noChangeArrowheads="1"/>
                  </p:cNvSpPr>
                  <p:nvPr/>
                </p:nvSpPr>
                <p:spPr bwMode="auto">
                  <a:xfrm>
                    <a:off x="7" y="24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3255" name="Text Box 65">
                    <a:extLst>
                      <a:ext uri="{FF2B5EF4-FFF2-40B4-BE49-F238E27FC236}">
                        <a16:creationId xmlns:a16="http://schemas.microsoft.com/office/drawing/2014/main" id="{648DF961-266B-49DD-BE09-69439A142033}"/>
                      </a:ext>
                    </a:extLst>
                  </p:cNvPr>
                  <p:cNvSpPr txBox="1">
                    <a:spLocks noChangeArrowheads="1"/>
                  </p:cNvSpPr>
                  <p:nvPr/>
                </p:nvSpPr>
                <p:spPr bwMode="auto">
                  <a:xfrm>
                    <a:off x="31" y="1058"/>
                    <a:ext cx="2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graphicFrame>
                <p:nvGraphicFramePr>
                  <p:cNvPr id="93256" name="Object 66">
                    <a:extLst>
                      <a:ext uri="{FF2B5EF4-FFF2-40B4-BE49-F238E27FC236}">
                        <a16:creationId xmlns:a16="http://schemas.microsoft.com/office/drawing/2014/main" id="{3EAEE998-8587-44F1-AEE6-CBBE868DE953}"/>
                      </a:ext>
                    </a:extLst>
                  </p:cNvPr>
                  <p:cNvGraphicFramePr>
                    <a:graphicFrameLocks noChangeAspect="1"/>
                  </p:cNvGraphicFramePr>
                  <p:nvPr/>
                </p:nvGraphicFramePr>
                <p:xfrm>
                  <a:off x="285" y="333"/>
                  <a:ext cx="292" cy="292"/>
                </p:xfrm>
                <a:graphic>
                  <a:graphicData uri="http://schemas.openxmlformats.org/presentationml/2006/ole">
                    <mc:AlternateContent xmlns:mc="http://schemas.openxmlformats.org/markup-compatibility/2006">
                      <mc:Choice xmlns:v="urn:schemas-microsoft-com:vml" Requires="v">
                        <p:oleObj spid="_x0000_s93274" r:id="rId23" imgW="205519" imgH="205519" progId="Equation.3">
                          <p:embed/>
                        </p:oleObj>
                      </mc:Choice>
                      <mc:Fallback>
                        <p:oleObj r:id="rId23" imgW="205519" imgH="205519" progId="Equation.3">
                          <p:embed/>
                          <p:pic>
                            <p:nvPicPr>
                              <p:cNvPr id="0" name="Object 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5" y="333"/>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57" name="Object 67">
                    <a:extLst>
                      <a:ext uri="{FF2B5EF4-FFF2-40B4-BE49-F238E27FC236}">
                        <a16:creationId xmlns:a16="http://schemas.microsoft.com/office/drawing/2014/main" id="{2F4CD28D-B875-415D-A66D-4E0617FAC9B7}"/>
                      </a:ext>
                    </a:extLst>
                  </p:cNvPr>
                  <p:cNvGraphicFramePr>
                    <a:graphicFrameLocks noChangeAspect="1"/>
                  </p:cNvGraphicFramePr>
                  <p:nvPr/>
                </p:nvGraphicFramePr>
                <p:xfrm>
                  <a:off x="164" y="863"/>
                  <a:ext cx="256" cy="292"/>
                </p:xfrm>
                <a:graphic>
                  <a:graphicData uri="http://schemas.openxmlformats.org/presentationml/2006/ole">
                    <mc:AlternateContent xmlns:mc="http://schemas.openxmlformats.org/markup-compatibility/2006">
                      <mc:Choice xmlns:v="urn:schemas-microsoft-com:vml" Requires="v">
                        <p:oleObj spid="_x0000_s93275" r:id="rId25" imgW="179672" imgH="205339" progId="Equation.3">
                          <p:embed/>
                        </p:oleObj>
                      </mc:Choice>
                      <mc:Fallback>
                        <p:oleObj r:id="rId25" imgW="179672" imgH="205339" progId="Equation.3">
                          <p:embed/>
                          <p:pic>
                            <p:nvPicPr>
                              <p:cNvPr id="0" name="Object 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4" y="863"/>
                                <a:ext cx="256"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58" name="Object 68">
                    <a:extLst>
                      <a:ext uri="{FF2B5EF4-FFF2-40B4-BE49-F238E27FC236}">
                        <a16:creationId xmlns:a16="http://schemas.microsoft.com/office/drawing/2014/main" id="{28C9FC80-00D0-4591-9C15-8F071AE2471B}"/>
                      </a:ext>
                    </a:extLst>
                  </p:cNvPr>
                  <p:cNvGraphicFramePr>
                    <a:graphicFrameLocks noChangeAspect="1"/>
                  </p:cNvGraphicFramePr>
                  <p:nvPr/>
                </p:nvGraphicFramePr>
                <p:xfrm>
                  <a:off x="513" y="881"/>
                  <a:ext cx="255" cy="292"/>
                </p:xfrm>
                <a:graphic>
                  <a:graphicData uri="http://schemas.openxmlformats.org/presentationml/2006/ole">
                    <mc:AlternateContent xmlns:mc="http://schemas.openxmlformats.org/markup-compatibility/2006">
                      <mc:Choice xmlns:v="urn:schemas-microsoft-com:vml" Requires="v">
                        <p:oleObj spid="_x0000_s93276" r:id="rId27" imgW="179672" imgH="205339" progId="Equation.3">
                          <p:embed/>
                        </p:oleObj>
                      </mc:Choice>
                      <mc:Fallback>
                        <p:oleObj r:id="rId27" imgW="179672" imgH="205339" progId="Equation.3">
                          <p:embed/>
                          <p:pic>
                            <p:nvPicPr>
                              <p:cNvPr id="0" name="Object 6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3" y="881"/>
                                <a:ext cx="25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59" name="Oval 69">
                    <a:extLst>
                      <a:ext uri="{FF2B5EF4-FFF2-40B4-BE49-F238E27FC236}">
                        <a16:creationId xmlns:a16="http://schemas.microsoft.com/office/drawing/2014/main" id="{6DD32082-AB51-428C-9975-326E238FA068}"/>
                      </a:ext>
                    </a:extLst>
                  </p:cNvPr>
                  <p:cNvSpPr>
                    <a:spLocks noChangeArrowheads="1"/>
                  </p:cNvSpPr>
                  <p:nvPr/>
                </p:nvSpPr>
                <p:spPr bwMode="auto">
                  <a:xfrm>
                    <a:off x="1457" y="252"/>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93209" name="Text Box 70">
                <a:extLst>
                  <a:ext uri="{FF2B5EF4-FFF2-40B4-BE49-F238E27FC236}">
                    <a16:creationId xmlns:a16="http://schemas.microsoft.com/office/drawing/2014/main" id="{42F503DD-F253-4A1E-AA4F-4F8C3086D462}"/>
                  </a:ext>
                </a:extLst>
              </p:cNvPr>
              <p:cNvSpPr txBox="1">
                <a:spLocks noChangeArrowheads="1"/>
              </p:cNvSpPr>
              <p:nvPr/>
            </p:nvSpPr>
            <p:spPr bwMode="auto">
              <a:xfrm>
                <a:off x="1341" y="545"/>
                <a:ext cx="317" cy="32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0"/>
              </a:p>
            </p:txBody>
          </p:sp>
        </p:grpSp>
        <p:grpSp>
          <p:nvGrpSpPr>
            <p:cNvPr id="93200" name="Group 71">
              <a:extLst>
                <a:ext uri="{FF2B5EF4-FFF2-40B4-BE49-F238E27FC236}">
                  <a16:creationId xmlns:a16="http://schemas.microsoft.com/office/drawing/2014/main" id="{49CB6BD2-E27B-47E0-9B0A-8CDCD2AE3889}"/>
                </a:ext>
              </a:extLst>
            </p:cNvPr>
            <p:cNvGrpSpPr>
              <a:grpSpLocks/>
            </p:cNvGrpSpPr>
            <p:nvPr/>
          </p:nvGrpSpPr>
          <p:grpSpPr bwMode="auto">
            <a:xfrm>
              <a:off x="1386" y="454"/>
              <a:ext cx="240" cy="528"/>
              <a:chOff x="0" y="0"/>
              <a:chExt cx="240" cy="480"/>
            </a:xfrm>
          </p:grpSpPr>
          <p:grpSp>
            <p:nvGrpSpPr>
              <p:cNvPr id="93201" name="Group 72">
                <a:extLst>
                  <a:ext uri="{FF2B5EF4-FFF2-40B4-BE49-F238E27FC236}">
                    <a16:creationId xmlns:a16="http://schemas.microsoft.com/office/drawing/2014/main" id="{BD8B0DAE-8956-45CD-9A11-962D5713E9A3}"/>
                  </a:ext>
                </a:extLst>
              </p:cNvPr>
              <p:cNvGrpSpPr>
                <a:grpSpLocks/>
              </p:cNvGrpSpPr>
              <p:nvPr/>
            </p:nvGrpSpPr>
            <p:grpSpPr bwMode="auto">
              <a:xfrm>
                <a:off x="0" y="48"/>
                <a:ext cx="192" cy="432"/>
                <a:chOff x="0" y="0"/>
                <a:chExt cx="192" cy="336"/>
              </a:xfrm>
            </p:grpSpPr>
            <p:sp>
              <p:nvSpPr>
                <p:cNvPr id="93203" name="Line 73">
                  <a:extLst>
                    <a:ext uri="{FF2B5EF4-FFF2-40B4-BE49-F238E27FC236}">
                      <a16:creationId xmlns:a16="http://schemas.microsoft.com/office/drawing/2014/main" id="{30A23329-4AE6-44E2-9728-9B5A2ECF4AE7}"/>
                    </a:ext>
                  </a:extLst>
                </p:cNvPr>
                <p:cNvSpPr>
                  <a:spLocks noChangeShapeType="1"/>
                </p:cNvSpPr>
                <p:nvPr/>
              </p:nvSpPr>
              <p:spPr bwMode="auto">
                <a:xfrm flipH="1">
                  <a:off x="0"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74">
                  <a:extLst>
                    <a:ext uri="{FF2B5EF4-FFF2-40B4-BE49-F238E27FC236}">
                      <a16:creationId xmlns:a16="http://schemas.microsoft.com/office/drawing/2014/main" id="{098A75D7-0074-4B89-B2EA-C5732B1CC553}"/>
                    </a:ext>
                  </a:extLst>
                </p:cNvPr>
                <p:cNvSpPr>
                  <a:spLocks noChangeShapeType="1"/>
                </p:cNvSpPr>
                <p:nvPr/>
              </p:nvSpPr>
              <p:spPr bwMode="auto">
                <a:xfrm>
                  <a:off x="96"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5" name="Line 75">
                  <a:extLst>
                    <a:ext uri="{FF2B5EF4-FFF2-40B4-BE49-F238E27FC236}">
                      <a16:creationId xmlns:a16="http://schemas.microsoft.com/office/drawing/2014/main" id="{BCADBB2C-9F68-438F-942D-B62E2D8AE6AD}"/>
                    </a:ext>
                  </a:extLst>
                </p:cNvPr>
                <p:cNvSpPr>
                  <a:spLocks noChangeShapeType="1"/>
                </p:cNvSpPr>
                <p:nvPr/>
              </p:nvSpPr>
              <p:spPr bwMode="auto">
                <a:xfrm>
                  <a:off x="0"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6" name="Line 76">
                  <a:extLst>
                    <a:ext uri="{FF2B5EF4-FFF2-40B4-BE49-F238E27FC236}">
                      <a16:creationId xmlns:a16="http://schemas.microsoft.com/office/drawing/2014/main" id="{7644DC13-5958-4627-B317-4A608170099C}"/>
                    </a:ext>
                  </a:extLst>
                </p:cNvPr>
                <p:cNvSpPr>
                  <a:spLocks noChangeShapeType="1"/>
                </p:cNvSpPr>
                <p:nvPr/>
              </p:nvSpPr>
              <p:spPr bwMode="auto">
                <a:xfrm flipH="1">
                  <a:off x="96"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7" name="Line 77">
                  <a:extLst>
                    <a:ext uri="{FF2B5EF4-FFF2-40B4-BE49-F238E27FC236}">
                      <a16:creationId xmlns:a16="http://schemas.microsoft.com/office/drawing/2014/main" id="{F088964F-2829-4CE9-B67A-C57EF903BE97}"/>
                    </a:ext>
                  </a:extLst>
                </p:cNvPr>
                <p:cNvSpPr>
                  <a:spLocks noChangeShapeType="1"/>
                </p:cNvSpPr>
                <p:nvPr/>
              </p:nvSpPr>
              <p:spPr bwMode="auto">
                <a:xfrm>
                  <a:off x="0" y="19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02" name="Line 78">
                <a:extLst>
                  <a:ext uri="{FF2B5EF4-FFF2-40B4-BE49-F238E27FC236}">
                    <a16:creationId xmlns:a16="http://schemas.microsoft.com/office/drawing/2014/main" id="{2DDA23BB-EA1D-4B1E-97EE-DF9A8E69D82B}"/>
                  </a:ext>
                </a:extLst>
              </p:cNvPr>
              <p:cNvSpPr>
                <a:spLocks noChangeShapeType="1"/>
              </p:cNvSpPr>
              <p:nvPr/>
            </p:nvSpPr>
            <p:spPr bwMode="auto">
              <a:xfrm>
                <a:off x="240" y="0"/>
                <a:ext cx="0" cy="432"/>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 name="Rectangle 79">
            <a:extLst>
              <a:ext uri="{FF2B5EF4-FFF2-40B4-BE49-F238E27FC236}">
                <a16:creationId xmlns:a16="http://schemas.microsoft.com/office/drawing/2014/main" id="{492C8BD4-7764-4FAC-A36B-6DCCBAB803E4}"/>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dissolve">
                                      <p:cBhvr>
                                        <p:cTn id="7" dur="500"/>
                                        <p:tgtEl>
                                          <p:spTgt spid="9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wipe(left)">
                                      <p:cBhvr>
                                        <p:cTn id="12" dur="500"/>
                                        <p:tgtEl>
                                          <p:spTgt spid="93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wipe(left)">
                                      <p:cBhvr>
                                        <p:cTn id="17" dur="500"/>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189"/>
                                        </p:tgtEl>
                                        <p:attrNameLst>
                                          <p:attrName>style.visibility</p:attrName>
                                        </p:attrNameLst>
                                      </p:cBhvr>
                                      <p:to>
                                        <p:strVal val="visible"/>
                                      </p:to>
                                    </p:set>
                                    <p:animEffect transition="in" filter="wipe(left)">
                                      <p:cBhvr>
                                        <p:cTn id="22" dur="500"/>
                                        <p:tgtEl>
                                          <p:spTgt spid="931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91"/>
                                        </p:tgtEl>
                                        <p:attrNameLst>
                                          <p:attrName>style.visibility</p:attrName>
                                        </p:attrNameLst>
                                      </p:cBhvr>
                                      <p:to>
                                        <p:strVal val="visible"/>
                                      </p:to>
                                    </p:set>
                                    <p:animEffect transition="in" filter="dissolve">
                                      <p:cBhvr>
                                        <p:cTn id="27" dur="500"/>
                                        <p:tgtEl>
                                          <p:spTgt spid="931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3190"/>
                                        </p:tgtEl>
                                        <p:attrNameLst>
                                          <p:attrName>style.visibility</p:attrName>
                                        </p:attrNameLst>
                                      </p:cBhvr>
                                      <p:to>
                                        <p:strVal val="visible"/>
                                      </p:to>
                                    </p:set>
                                    <p:animEffect transition="in" filter="wipe(left)">
                                      <p:cBhvr>
                                        <p:cTn id="32" dur="500"/>
                                        <p:tgtEl>
                                          <p:spTgt spid="931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192"/>
                                        </p:tgtEl>
                                        <p:attrNameLst>
                                          <p:attrName>style.visibility</p:attrName>
                                        </p:attrNameLst>
                                      </p:cBhvr>
                                      <p:to>
                                        <p:strVal val="visible"/>
                                      </p:to>
                                    </p:set>
                                    <p:animEffect transition="in" filter="wipe(left)">
                                      <p:cBhvr>
                                        <p:cTn id="37" dur="500"/>
                                        <p:tgtEl>
                                          <p:spTgt spid="931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3193"/>
                                        </p:tgtEl>
                                        <p:attrNameLst>
                                          <p:attrName>style.visibility</p:attrName>
                                        </p:attrNameLst>
                                      </p:cBhvr>
                                      <p:to>
                                        <p:strVal val="visible"/>
                                      </p:to>
                                    </p:set>
                                    <p:animEffect transition="in" filter="wipe(left)">
                                      <p:cBhvr>
                                        <p:cTn id="42" dur="500"/>
                                        <p:tgtEl>
                                          <p:spTgt spid="93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3194"/>
                                        </p:tgtEl>
                                        <p:attrNameLst>
                                          <p:attrName>style.visibility</p:attrName>
                                        </p:attrNameLst>
                                      </p:cBhvr>
                                      <p:to>
                                        <p:strVal val="visible"/>
                                      </p:to>
                                    </p:set>
                                    <p:animEffect transition="in" filter="dissolve">
                                      <p:cBhvr>
                                        <p:cTn id="47" dur="500"/>
                                        <p:tgtEl>
                                          <p:spTgt spid="931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197"/>
                                        </p:tgtEl>
                                        <p:attrNameLst>
                                          <p:attrName>style.visibility</p:attrName>
                                        </p:attrNameLst>
                                      </p:cBhvr>
                                      <p:to>
                                        <p:strVal val="visible"/>
                                      </p:to>
                                    </p:set>
                                    <p:animEffect transition="in" filter="wipe(left)">
                                      <p:cBhvr>
                                        <p:cTn id="52" dur="500"/>
                                        <p:tgtEl>
                                          <p:spTgt spid="931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3198"/>
                                        </p:tgtEl>
                                        <p:attrNameLst>
                                          <p:attrName>style.visibility</p:attrName>
                                        </p:attrNameLst>
                                      </p:cBhvr>
                                      <p:to>
                                        <p:strVal val="visible"/>
                                      </p:to>
                                    </p:set>
                                    <p:animEffect transition="in" filter="wipe(left)">
                                      <p:cBhvr>
                                        <p:cTn id="57" dur="500"/>
                                        <p:tgtEl>
                                          <p:spTgt spid="93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P spid="93191" grpId="0" autoUpdateAnimBg="0"/>
      <p:bldP spid="93192" grpId="0" autoUpdateAnimBg="0"/>
      <p:bldP spid="93197" grpId="0" autoUpdateAnimBg="0"/>
      <p:bldP spid="93198"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A0356AF7-1067-48A0-8E74-9B56F3148104}"/>
              </a:ext>
            </a:extLst>
          </p:cNvPr>
          <p:cNvSpPr txBox="1">
            <a:spLocks noChangeArrowheads="1"/>
          </p:cNvSpPr>
          <p:nvPr/>
        </p:nvSpPr>
        <p:spPr bwMode="auto">
          <a:xfrm>
            <a:off x="1066800" y="623888"/>
            <a:ext cx="274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solidFill>
                  <a:srgbClr val="9900FF"/>
                </a:solidFill>
              </a:rPr>
              <a:t>（3）输出电阻</a:t>
            </a:r>
          </a:p>
        </p:txBody>
      </p:sp>
      <p:sp>
        <p:nvSpPr>
          <p:cNvPr id="94211" name="Text Box 3">
            <a:extLst>
              <a:ext uri="{FF2B5EF4-FFF2-40B4-BE49-F238E27FC236}">
                <a16:creationId xmlns:a16="http://schemas.microsoft.com/office/drawing/2014/main" id="{E44C6580-22E6-496E-A031-1F1530EE35EF}"/>
              </a:ext>
            </a:extLst>
          </p:cNvPr>
          <p:cNvSpPr txBox="1">
            <a:spLocks noChangeArrowheads="1"/>
          </p:cNvSpPr>
          <p:nvPr/>
        </p:nvSpPr>
        <p:spPr bwMode="auto">
          <a:xfrm>
            <a:off x="4343400" y="38862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ea typeface="黑体" panose="02010609060101010101" pitchFamily="49" charset="-122"/>
              </a:rPr>
              <a:t>微变等效电路</a:t>
            </a:r>
          </a:p>
        </p:txBody>
      </p:sp>
      <p:grpSp>
        <p:nvGrpSpPr>
          <p:cNvPr id="94212" name="Group 4">
            <a:extLst>
              <a:ext uri="{FF2B5EF4-FFF2-40B4-BE49-F238E27FC236}">
                <a16:creationId xmlns:a16="http://schemas.microsoft.com/office/drawing/2014/main" id="{0876A016-7A80-487F-B5A1-0570B73D9FEE}"/>
              </a:ext>
            </a:extLst>
          </p:cNvPr>
          <p:cNvGrpSpPr>
            <a:grpSpLocks/>
          </p:cNvGrpSpPr>
          <p:nvPr/>
        </p:nvGrpSpPr>
        <p:grpSpPr bwMode="auto">
          <a:xfrm>
            <a:off x="1042988" y="1125538"/>
            <a:ext cx="7924800" cy="525462"/>
            <a:chOff x="0" y="0"/>
            <a:chExt cx="4992" cy="331"/>
          </a:xfrm>
        </p:grpSpPr>
        <p:sp>
          <p:nvSpPr>
            <p:cNvPr id="94286" name="Text Box 5">
              <a:extLst>
                <a:ext uri="{FF2B5EF4-FFF2-40B4-BE49-F238E27FC236}">
                  <a16:creationId xmlns:a16="http://schemas.microsoft.com/office/drawing/2014/main" id="{A0F1758E-E708-4D9B-BB37-89C6FCF22B76}"/>
                </a:ext>
              </a:extLst>
            </p:cNvPr>
            <p:cNvSpPr txBox="1">
              <a:spLocks noChangeArrowheads="1"/>
            </p:cNvSpPr>
            <p:nvPr/>
          </p:nvSpPr>
          <p:spPr bwMode="auto">
            <a:xfrm>
              <a:off x="0" y="0"/>
              <a:ext cx="49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在电路中，外加 </a:t>
              </a:r>
              <a:r>
                <a:rPr lang="zh-CN" altLang="en-US" sz="2600">
                  <a:solidFill>
                    <a:srgbClr val="993300"/>
                  </a:solidFill>
                </a:rPr>
                <a:t>       </a:t>
              </a:r>
              <a:r>
                <a:rPr lang="zh-CN" altLang="en-US" sz="2600"/>
                <a:t>，令              ，并使 </a:t>
              </a:r>
              <a:r>
                <a:rPr lang="en-US" altLang="zh-CN" sz="2600" i="1"/>
                <a:t>R</a:t>
              </a:r>
              <a:r>
                <a:rPr lang="en-US" altLang="zh-CN" sz="2600" baseline="-25000"/>
                <a:t>L</a:t>
              </a:r>
              <a:r>
                <a:rPr lang="en-US" altLang="zh-CN" sz="2600"/>
                <a:t> </a:t>
              </a:r>
              <a:r>
                <a:rPr lang="zh-CN" altLang="en-US" sz="2600"/>
                <a:t>开路</a:t>
              </a:r>
            </a:p>
          </p:txBody>
        </p:sp>
        <p:graphicFrame>
          <p:nvGraphicFramePr>
            <p:cNvPr id="94287" name="Object 6">
              <a:extLst>
                <a:ext uri="{FF2B5EF4-FFF2-40B4-BE49-F238E27FC236}">
                  <a16:creationId xmlns:a16="http://schemas.microsoft.com/office/drawing/2014/main" id="{B032451B-59FC-4121-A31F-C0DF59D68D28}"/>
                </a:ext>
              </a:extLst>
            </p:cNvPr>
            <p:cNvGraphicFramePr>
              <a:graphicFrameLocks noChangeAspect="1"/>
            </p:cNvGraphicFramePr>
            <p:nvPr/>
          </p:nvGraphicFramePr>
          <p:xfrm>
            <a:off x="1608" y="44"/>
            <a:ext cx="283" cy="262"/>
          </p:xfrm>
          <a:graphic>
            <a:graphicData uri="http://schemas.openxmlformats.org/presentationml/2006/ole">
              <mc:AlternateContent xmlns:mc="http://schemas.openxmlformats.org/markup-compatibility/2006">
                <mc:Choice xmlns:v="urn:schemas-microsoft-com:vml" Requires="v">
                  <p:oleObj spid="_x0000_s94289" r:id="rId4" imgW="434250" imgH="421478" progId="Equation.3">
                    <p:embed/>
                  </p:oleObj>
                </mc:Choice>
                <mc:Fallback>
                  <p:oleObj r:id="rId4" imgW="434250" imgH="421478" progId="Equation.3">
                    <p:embed/>
                    <p:pic>
                      <p:nvPicPr>
                        <p:cNvPr id="0" name="Object 6"/>
                        <p:cNvPicPr>
                          <a:picLocks noChangeAspect="1" noChangeArrowheads="1"/>
                        </p:cNvPicPr>
                        <p:nvPr/>
                      </p:nvPicPr>
                      <p:blipFill>
                        <a:blip r:embed="rId5">
                          <a:lum bright="-78000" contrast="24000"/>
                          <a:extLst>
                            <a:ext uri="{28A0092B-C50C-407E-A947-70E740481C1C}">
                              <a14:useLocalDpi xmlns:a14="http://schemas.microsoft.com/office/drawing/2010/main" val="0"/>
                            </a:ext>
                          </a:extLst>
                        </a:blip>
                        <a:srcRect/>
                        <a:stretch>
                          <a:fillRect/>
                        </a:stretch>
                      </p:blipFill>
                      <p:spPr bwMode="auto">
                        <a:xfrm>
                          <a:off x="1608" y="44"/>
                          <a:ext cx="283"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88" name="Object 7">
              <a:extLst>
                <a:ext uri="{FF2B5EF4-FFF2-40B4-BE49-F238E27FC236}">
                  <a16:creationId xmlns:a16="http://schemas.microsoft.com/office/drawing/2014/main" id="{2E4E5CD4-74EB-4C86-94D7-507234FA2C0B}"/>
                </a:ext>
              </a:extLst>
            </p:cNvPr>
            <p:cNvGraphicFramePr>
              <a:graphicFrameLocks noChangeAspect="1"/>
            </p:cNvGraphicFramePr>
            <p:nvPr/>
          </p:nvGraphicFramePr>
          <p:xfrm>
            <a:off x="2439" y="2"/>
            <a:ext cx="609" cy="329"/>
          </p:xfrm>
          <a:graphic>
            <a:graphicData uri="http://schemas.openxmlformats.org/presentationml/2006/ole">
              <mc:AlternateContent xmlns:mc="http://schemas.openxmlformats.org/markup-compatibility/2006">
                <mc:Choice xmlns:v="urn:schemas-microsoft-com:vml" Requires="v">
                  <p:oleObj spid="_x0000_s94290" r:id="rId6" imgW="382828" imgH="216936" progId="Equation.3">
                    <p:embed/>
                  </p:oleObj>
                </mc:Choice>
                <mc:Fallback>
                  <p:oleObj r:id="rId6" imgW="382828" imgH="216936" progId="Equation.3">
                    <p:embed/>
                    <p:pic>
                      <p:nvPicPr>
                        <p:cNvPr id="0" name="Object 7"/>
                        <p:cNvPicPr>
                          <a:picLocks noChangeAspect="1" noChangeArrowheads="1"/>
                        </p:cNvPicPr>
                        <p:nvPr/>
                      </p:nvPicPr>
                      <p:blipFill>
                        <a:blip r:embed="rId7">
                          <a:lum bright="-78000" contrast="24000"/>
                          <a:extLst>
                            <a:ext uri="{28A0092B-C50C-407E-A947-70E740481C1C}">
                              <a14:useLocalDpi xmlns:a14="http://schemas.microsoft.com/office/drawing/2010/main" val="0"/>
                            </a:ext>
                          </a:extLst>
                        </a:blip>
                        <a:srcRect/>
                        <a:stretch>
                          <a:fillRect/>
                        </a:stretch>
                      </p:blipFill>
                      <p:spPr bwMode="auto">
                        <a:xfrm>
                          <a:off x="2439" y="2"/>
                          <a:ext cx="609"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16" name="Object 8">
            <a:extLst>
              <a:ext uri="{FF2B5EF4-FFF2-40B4-BE49-F238E27FC236}">
                <a16:creationId xmlns:a16="http://schemas.microsoft.com/office/drawing/2014/main" id="{B6F9089C-16B3-46FD-9DD1-671C0A99EB13}"/>
              </a:ext>
            </a:extLst>
          </p:cNvPr>
          <p:cNvGraphicFramePr>
            <a:graphicFrameLocks noChangeAspect="1"/>
          </p:cNvGraphicFramePr>
          <p:nvPr/>
        </p:nvGraphicFramePr>
        <p:xfrm>
          <a:off x="1189038" y="1724025"/>
          <a:ext cx="2370137" cy="1019175"/>
        </p:xfrm>
        <a:graphic>
          <a:graphicData uri="http://schemas.openxmlformats.org/presentationml/2006/ole">
            <mc:AlternateContent xmlns:mc="http://schemas.openxmlformats.org/markup-compatibility/2006">
              <mc:Choice xmlns:v="urn:schemas-microsoft-com:vml" Requires="v">
                <p:oleObj spid="_x0000_s94291" r:id="rId8" imgW="916787" imgH="394728" progId="Equation.3">
                  <p:embed/>
                </p:oleObj>
              </mc:Choice>
              <mc:Fallback>
                <p:oleObj r:id="rId8" imgW="916787" imgH="394728"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9038" y="1724025"/>
                        <a:ext cx="2370137"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7" name="Text Box 9">
            <a:extLst>
              <a:ext uri="{FF2B5EF4-FFF2-40B4-BE49-F238E27FC236}">
                <a16:creationId xmlns:a16="http://schemas.microsoft.com/office/drawing/2014/main" id="{655C3021-2D4C-4101-9658-0346D5E576E9}"/>
              </a:ext>
            </a:extLst>
          </p:cNvPr>
          <p:cNvSpPr txBox="1">
            <a:spLocks noChangeArrowheads="1"/>
          </p:cNvSpPr>
          <p:nvPr/>
        </p:nvSpPr>
        <p:spPr bwMode="auto">
          <a:xfrm>
            <a:off x="381000" y="2711450"/>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因输入端短路，故</a:t>
            </a:r>
          </a:p>
        </p:txBody>
      </p:sp>
      <p:graphicFrame>
        <p:nvGraphicFramePr>
          <p:cNvPr id="94218" name="Object 10">
            <a:extLst>
              <a:ext uri="{FF2B5EF4-FFF2-40B4-BE49-F238E27FC236}">
                <a16:creationId xmlns:a16="http://schemas.microsoft.com/office/drawing/2014/main" id="{FF334967-E4F1-495A-8E70-0BD7B77F47FE}"/>
              </a:ext>
            </a:extLst>
          </p:cNvPr>
          <p:cNvGraphicFramePr>
            <a:graphicFrameLocks noChangeAspect="1"/>
          </p:cNvGraphicFramePr>
          <p:nvPr/>
        </p:nvGraphicFramePr>
        <p:xfrm>
          <a:off x="1447800" y="3373438"/>
          <a:ext cx="1504950" cy="588962"/>
        </p:xfrm>
        <a:graphic>
          <a:graphicData uri="http://schemas.openxmlformats.org/presentationml/2006/ole">
            <mc:AlternateContent xmlns:mc="http://schemas.openxmlformats.org/markup-compatibility/2006">
              <mc:Choice xmlns:v="urn:schemas-microsoft-com:vml" Requires="v">
                <p:oleObj spid="_x0000_s94292" r:id="rId10" imgW="585980" imgH="229297" progId="Equation.3">
                  <p:embed/>
                </p:oleObj>
              </mc:Choice>
              <mc:Fallback>
                <p:oleObj r:id="rId10" imgW="585980" imgH="22929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3373438"/>
                        <a:ext cx="150495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9" name="Text Box 11">
            <a:extLst>
              <a:ext uri="{FF2B5EF4-FFF2-40B4-BE49-F238E27FC236}">
                <a16:creationId xmlns:a16="http://schemas.microsoft.com/office/drawing/2014/main" id="{5E4572FC-E39B-4830-89B1-DBDD4A9D5C56}"/>
              </a:ext>
            </a:extLst>
          </p:cNvPr>
          <p:cNvSpPr txBox="1">
            <a:spLocks noChangeArrowheads="1"/>
          </p:cNvSpPr>
          <p:nvPr/>
        </p:nvSpPr>
        <p:spPr bwMode="auto">
          <a:xfrm>
            <a:off x="381000" y="4235450"/>
            <a:ext cx="838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则</a:t>
            </a:r>
          </a:p>
        </p:txBody>
      </p:sp>
      <p:graphicFrame>
        <p:nvGraphicFramePr>
          <p:cNvPr id="94220" name="Object 12">
            <a:extLst>
              <a:ext uri="{FF2B5EF4-FFF2-40B4-BE49-F238E27FC236}">
                <a16:creationId xmlns:a16="http://schemas.microsoft.com/office/drawing/2014/main" id="{A7D59C23-746A-45AB-ACC9-7DB768D4CDA1}"/>
              </a:ext>
            </a:extLst>
          </p:cNvPr>
          <p:cNvGraphicFramePr>
            <a:graphicFrameLocks noChangeAspect="1"/>
          </p:cNvGraphicFramePr>
          <p:nvPr/>
        </p:nvGraphicFramePr>
        <p:xfrm>
          <a:off x="1438275" y="4054475"/>
          <a:ext cx="4257675" cy="976313"/>
        </p:xfrm>
        <a:graphic>
          <a:graphicData uri="http://schemas.openxmlformats.org/presentationml/2006/ole">
            <mc:AlternateContent xmlns:mc="http://schemas.openxmlformats.org/markup-compatibility/2006">
              <mc:Choice xmlns:v="urn:schemas-microsoft-com:vml" Requires="v">
                <p:oleObj spid="_x0000_s94293" r:id="rId12" imgW="1714500" imgH="393700" progId="Equation.3">
                  <p:embed/>
                </p:oleObj>
              </mc:Choice>
              <mc:Fallback>
                <p:oleObj r:id="rId12" imgW="1714500" imgH="3937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8275" y="4054475"/>
                        <a:ext cx="425767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1" name="Text Box 13">
            <a:extLst>
              <a:ext uri="{FF2B5EF4-FFF2-40B4-BE49-F238E27FC236}">
                <a16:creationId xmlns:a16="http://schemas.microsoft.com/office/drawing/2014/main" id="{A4DE4268-10B2-4FED-A5E3-91EC3C8B1BE6}"/>
              </a:ext>
            </a:extLst>
          </p:cNvPr>
          <p:cNvSpPr txBox="1">
            <a:spLocks noChangeArrowheads="1"/>
          </p:cNvSpPr>
          <p:nvPr/>
        </p:nvSpPr>
        <p:spPr bwMode="auto">
          <a:xfrm>
            <a:off x="381000" y="5029200"/>
            <a:ext cx="1371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a:t>所以</a:t>
            </a:r>
          </a:p>
        </p:txBody>
      </p:sp>
      <p:graphicFrame>
        <p:nvGraphicFramePr>
          <p:cNvPr id="94222" name="Object 14">
            <a:extLst>
              <a:ext uri="{FF2B5EF4-FFF2-40B4-BE49-F238E27FC236}">
                <a16:creationId xmlns:a16="http://schemas.microsoft.com/office/drawing/2014/main" id="{774F13D3-B8FE-45D5-B190-233EDC2B24D9}"/>
              </a:ext>
            </a:extLst>
          </p:cNvPr>
          <p:cNvGraphicFramePr>
            <a:graphicFrameLocks noChangeAspect="1"/>
          </p:cNvGraphicFramePr>
          <p:nvPr/>
        </p:nvGraphicFramePr>
        <p:xfrm>
          <a:off x="1462088" y="5045075"/>
          <a:ext cx="4010025" cy="1335088"/>
        </p:xfrm>
        <a:graphic>
          <a:graphicData uri="http://schemas.openxmlformats.org/presentationml/2006/ole">
            <mc:AlternateContent xmlns:mc="http://schemas.openxmlformats.org/markup-compatibility/2006">
              <mc:Choice xmlns:v="urn:schemas-microsoft-com:vml" Requires="v">
                <p:oleObj spid="_x0000_s94294" r:id="rId14" imgW="1677128" imgH="559043" progId="Equation.3">
                  <p:embed/>
                </p:oleObj>
              </mc:Choice>
              <mc:Fallback>
                <p:oleObj r:id="rId14" imgW="1677128" imgH="559043"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62088" y="5045075"/>
                        <a:ext cx="4010025" cy="13350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3" name="Text Box 15">
            <a:extLst>
              <a:ext uri="{FF2B5EF4-FFF2-40B4-BE49-F238E27FC236}">
                <a16:creationId xmlns:a16="http://schemas.microsoft.com/office/drawing/2014/main" id="{140906D1-9A84-4B36-B657-9D42E59CED10}"/>
              </a:ext>
            </a:extLst>
          </p:cNvPr>
          <p:cNvSpPr txBox="1">
            <a:spLocks noChangeArrowheads="1"/>
          </p:cNvSpPr>
          <p:nvPr/>
        </p:nvSpPr>
        <p:spPr bwMode="auto">
          <a:xfrm>
            <a:off x="6324600" y="4953000"/>
            <a:ext cx="2514600" cy="15208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a:t>实际工作中经常使用的是共源、共漏组态。</a:t>
            </a:r>
          </a:p>
        </p:txBody>
      </p:sp>
      <p:grpSp>
        <p:nvGrpSpPr>
          <p:cNvPr id="94224" name="Group 16">
            <a:extLst>
              <a:ext uri="{FF2B5EF4-FFF2-40B4-BE49-F238E27FC236}">
                <a16:creationId xmlns:a16="http://schemas.microsoft.com/office/drawing/2014/main" id="{50F2E247-976D-4D34-B10A-8556C522DC98}"/>
              </a:ext>
            </a:extLst>
          </p:cNvPr>
          <p:cNvGrpSpPr>
            <a:grpSpLocks/>
          </p:cNvGrpSpPr>
          <p:nvPr/>
        </p:nvGrpSpPr>
        <p:grpSpPr bwMode="auto">
          <a:xfrm>
            <a:off x="4244975" y="1557338"/>
            <a:ext cx="4899025" cy="2462212"/>
            <a:chOff x="0" y="0"/>
            <a:chExt cx="3086" cy="1551"/>
          </a:xfrm>
        </p:grpSpPr>
        <p:grpSp>
          <p:nvGrpSpPr>
            <p:cNvPr id="2" name="Group 17">
              <a:extLst>
                <a:ext uri="{FF2B5EF4-FFF2-40B4-BE49-F238E27FC236}">
                  <a16:creationId xmlns:a16="http://schemas.microsoft.com/office/drawing/2014/main" id="{96F5DEDA-12FA-4750-A9CD-718B65AD89AC}"/>
                </a:ext>
              </a:extLst>
            </p:cNvPr>
            <p:cNvGrpSpPr>
              <a:grpSpLocks/>
            </p:cNvGrpSpPr>
            <p:nvPr/>
          </p:nvGrpSpPr>
          <p:grpSpPr bwMode="auto">
            <a:xfrm>
              <a:off x="0" y="0"/>
              <a:ext cx="3086" cy="1551"/>
              <a:chOff x="0" y="0"/>
              <a:chExt cx="3086" cy="1551"/>
            </a:xfrm>
          </p:grpSpPr>
          <p:grpSp>
            <p:nvGrpSpPr>
              <p:cNvPr id="94232" name="Group 18">
                <a:extLst>
                  <a:ext uri="{FF2B5EF4-FFF2-40B4-BE49-F238E27FC236}">
                    <a16:creationId xmlns:a16="http://schemas.microsoft.com/office/drawing/2014/main" id="{214B5D4E-A4DF-46D8-8820-11B42DF6A0ED}"/>
                  </a:ext>
                </a:extLst>
              </p:cNvPr>
              <p:cNvGrpSpPr>
                <a:grpSpLocks/>
              </p:cNvGrpSpPr>
              <p:nvPr/>
            </p:nvGrpSpPr>
            <p:grpSpPr bwMode="auto">
              <a:xfrm>
                <a:off x="0" y="0"/>
                <a:ext cx="3086" cy="1551"/>
                <a:chOff x="0" y="0"/>
                <a:chExt cx="3086" cy="1551"/>
              </a:xfrm>
            </p:grpSpPr>
            <p:graphicFrame>
              <p:nvGraphicFramePr>
                <p:cNvPr id="94234" name="Object 19">
                  <a:extLst>
                    <a:ext uri="{FF2B5EF4-FFF2-40B4-BE49-F238E27FC236}">
                      <a16:creationId xmlns:a16="http://schemas.microsoft.com/office/drawing/2014/main" id="{6B66CD68-BD81-497D-8BA6-6912E4F84EB2}"/>
                    </a:ext>
                  </a:extLst>
                </p:cNvPr>
                <p:cNvGraphicFramePr>
                  <a:graphicFrameLocks noChangeAspect="1"/>
                </p:cNvGraphicFramePr>
                <p:nvPr/>
              </p:nvGraphicFramePr>
              <p:xfrm>
                <a:off x="2791" y="676"/>
                <a:ext cx="295" cy="351"/>
              </p:xfrm>
              <a:graphic>
                <a:graphicData uri="http://schemas.openxmlformats.org/presentationml/2006/ole">
                  <mc:AlternateContent xmlns:mc="http://schemas.openxmlformats.org/markup-compatibility/2006">
                    <mc:Choice xmlns:v="urn:schemas-microsoft-com:vml" Requires="v">
                      <p:oleObj spid="_x0000_s94295" r:id="rId16" imgW="204890" imgH="243306" progId="Equation.3">
                        <p:embed/>
                      </p:oleObj>
                    </mc:Choice>
                    <mc:Fallback>
                      <p:oleObj r:id="rId16" imgW="204890" imgH="243306"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91" y="676"/>
                              <a:ext cx="29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5" name="Text Box 20">
                  <a:extLst>
                    <a:ext uri="{FF2B5EF4-FFF2-40B4-BE49-F238E27FC236}">
                      <a16:creationId xmlns:a16="http://schemas.microsoft.com/office/drawing/2014/main" id="{2CB668B4-8182-4DD4-9499-77044D651315}"/>
                    </a:ext>
                  </a:extLst>
                </p:cNvPr>
                <p:cNvSpPr txBox="1">
                  <a:spLocks noChangeArrowheads="1"/>
                </p:cNvSpPr>
                <p:nvPr/>
              </p:nvSpPr>
              <p:spPr bwMode="auto">
                <a:xfrm>
                  <a:off x="2625" y="931"/>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FF3300"/>
                      </a:solidFill>
                    </a:rPr>
                    <a:t>—</a:t>
                  </a:r>
                </a:p>
              </p:txBody>
            </p:sp>
            <p:sp>
              <p:nvSpPr>
                <p:cNvPr id="94236" name="Line 21">
                  <a:extLst>
                    <a:ext uri="{FF2B5EF4-FFF2-40B4-BE49-F238E27FC236}">
                      <a16:creationId xmlns:a16="http://schemas.microsoft.com/office/drawing/2014/main" id="{60DAD43B-7F2F-4F97-8A9C-97F9127571E9}"/>
                    </a:ext>
                  </a:extLst>
                </p:cNvPr>
                <p:cNvSpPr>
                  <a:spLocks noChangeShapeType="1"/>
                </p:cNvSpPr>
                <p:nvPr/>
              </p:nvSpPr>
              <p:spPr bwMode="auto">
                <a:xfrm rot="-5400000">
                  <a:off x="533" y="585"/>
                  <a:ext cx="47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7" name="Text Box 22">
                  <a:extLst>
                    <a:ext uri="{FF2B5EF4-FFF2-40B4-BE49-F238E27FC236}">
                      <a16:creationId xmlns:a16="http://schemas.microsoft.com/office/drawing/2014/main" id="{F947044D-1DBB-407B-B28B-2D5EC91961D2}"/>
                    </a:ext>
                  </a:extLst>
                </p:cNvPr>
                <p:cNvSpPr txBox="1">
                  <a:spLocks noChangeArrowheads="1"/>
                </p:cNvSpPr>
                <p:nvPr/>
              </p:nvSpPr>
              <p:spPr bwMode="auto">
                <a:xfrm>
                  <a:off x="1659" y="12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94238" name="Line 23">
                  <a:extLst>
                    <a:ext uri="{FF2B5EF4-FFF2-40B4-BE49-F238E27FC236}">
                      <a16:creationId xmlns:a16="http://schemas.microsoft.com/office/drawing/2014/main" id="{504675B3-EC63-4255-A2D8-13D8DEF251C2}"/>
                    </a:ext>
                  </a:extLst>
                </p:cNvPr>
                <p:cNvSpPr>
                  <a:spLocks noChangeShapeType="1"/>
                </p:cNvSpPr>
                <p:nvPr/>
              </p:nvSpPr>
              <p:spPr bwMode="auto">
                <a:xfrm>
                  <a:off x="1626" y="351"/>
                  <a:ext cx="10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9" name="Line 24">
                  <a:extLst>
                    <a:ext uri="{FF2B5EF4-FFF2-40B4-BE49-F238E27FC236}">
                      <a16:creationId xmlns:a16="http://schemas.microsoft.com/office/drawing/2014/main" id="{8F55C962-925B-4D59-AC25-E8936D5850AD}"/>
                    </a:ext>
                  </a:extLst>
                </p:cNvPr>
                <p:cNvSpPr>
                  <a:spLocks noChangeShapeType="1"/>
                </p:cNvSpPr>
                <p:nvPr/>
              </p:nvSpPr>
              <p:spPr bwMode="auto">
                <a:xfrm>
                  <a:off x="2064" y="351"/>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0" name="Line 25">
                  <a:extLst>
                    <a:ext uri="{FF2B5EF4-FFF2-40B4-BE49-F238E27FC236}">
                      <a16:creationId xmlns:a16="http://schemas.microsoft.com/office/drawing/2014/main" id="{13DFE108-6FF4-4ADB-B711-7D2F91F7F027}"/>
                    </a:ext>
                  </a:extLst>
                </p:cNvPr>
                <p:cNvSpPr>
                  <a:spLocks noChangeShapeType="1"/>
                </p:cNvSpPr>
                <p:nvPr/>
              </p:nvSpPr>
              <p:spPr bwMode="auto">
                <a:xfrm>
                  <a:off x="1638" y="351"/>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1" name="Line 26">
                  <a:extLst>
                    <a:ext uri="{FF2B5EF4-FFF2-40B4-BE49-F238E27FC236}">
                      <a16:creationId xmlns:a16="http://schemas.microsoft.com/office/drawing/2014/main" id="{14A5A119-C42F-4F3C-9496-39EA75195812}"/>
                    </a:ext>
                  </a:extLst>
                </p:cNvPr>
                <p:cNvSpPr>
                  <a:spLocks noChangeShapeType="1"/>
                </p:cNvSpPr>
                <p:nvPr/>
              </p:nvSpPr>
              <p:spPr bwMode="auto">
                <a:xfrm>
                  <a:off x="24" y="1311"/>
                  <a:ext cx="26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2" name="Line 27">
                  <a:extLst>
                    <a:ext uri="{FF2B5EF4-FFF2-40B4-BE49-F238E27FC236}">
                      <a16:creationId xmlns:a16="http://schemas.microsoft.com/office/drawing/2014/main" id="{75CE2421-D88C-4E8A-83A8-66EE0BAB58E2}"/>
                    </a:ext>
                  </a:extLst>
                </p:cNvPr>
                <p:cNvSpPr>
                  <a:spLocks noChangeShapeType="1"/>
                </p:cNvSpPr>
                <p:nvPr/>
              </p:nvSpPr>
              <p:spPr bwMode="auto">
                <a:xfrm>
                  <a:off x="24" y="351"/>
                  <a:ext cx="10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43" name="Rectangle 28">
                  <a:extLst>
                    <a:ext uri="{FF2B5EF4-FFF2-40B4-BE49-F238E27FC236}">
                      <a16:creationId xmlns:a16="http://schemas.microsoft.com/office/drawing/2014/main" id="{DAFFEEB0-5CEC-4837-9123-CFE1A0BCCC8B}"/>
                    </a:ext>
                  </a:extLst>
                </p:cNvPr>
                <p:cNvSpPr>
                  <a:spLocks noChangeArrowheads="1"/>
                </p:cNvSpPr>
                <p:nvPr/>
              </p:nvSpPr>
              <p:spPr bwMode="auto">
                <a:xfrm>
                  <a:off x="2016" y="663"/>
                  <a:ext cx="96" cy="336"/>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4244" name="Group 29">
                  <a:extLst>
                    <a:ext uri="{FF2B5EF4-FFF2-40B4-BE49-F238E27FC236}">
                      <a16:creationId xmlns:a16="http://schemas.microsoft.com/office/drawing/2014/main" id="{280AEF9B-3861-4527-90F6-D9B04FDBE788}"/>
                    </a:ext>
                  </a:extLst>
                </p:cNvPr>
                <p:cNvGrpSpPr>
                  <a:grpSpLocks/>
                </p:cNvGrpSpPr>
                <p:nvPr/>
              </p:nvGrpSpPr>
              <p:grpSpPr bwMode="auto">
                <a:xfrm rot="10800000">
                  <a:off x="1482" y="639"/>
                  <a:ext cx="288" cy="288"/>
                  <a:chOff x="0" y="0"/>
                  <a:chExt cx="336" cy="336"/>
                </a:xfrm>
              </p:grpSpPr>
              <p:sp>
                <p:nvSpPr>
                  <p:cNvPr id="94284" name="Oval 30">
                    <a:extLst>
                      <a:ext uri="{FF2B5EF4-FFF2-40B4-BE49-F238E27FC236}">
                        <a16:creationId xmlns:a16="http://schemas.microsoft.com/office/drawing/2014/main" id="{66F2CF64-E9F2-4854-A76F-36F24C66A66B}"/>
                      </a:ext>
                    </a:extLst>
                  </p:cNvPr>
                  <p:cNvSpPr>
                    <a:spLocks noChangeArrowheads="1"/>
                  </p:cNvSpPr>
                  <p:nvPr/>
                </p:nvSpPr>
                <p:spPr bwMode="auto">
                  <a:xfrm>
                    <a:off x="0" y="0"/>
                    <a:ext cx="336" cy="336"/>
                  </a:xfrm>
                  <a:prstGeom prst="ellipse">
                    <a:avLst/>
                  </a:prstGeom>
                  <a:solidFill>
                    <a:srgbClr val="FFCCCC"/>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5" name="Line 31">
                    <a:extLst>
                      <a:ext uri="{FF2B5EF4-FFF2-40B4-BE49-F238E27FC236}">
                        <a16:creationId xmlns:a16="http://schemas.microsoft.com/office/drawing/2014/main" id="{136D1C43-E5C8-41EE-8A53-A4C6D969F340}"/>
                      </a:ext>
                    </a:extLst>
                  </p:cNvPr>
                  <p:cNvSpPr>
                    <a:spLocks noChangeShapeType="1"/>
                  </p:cNvSpPr>
                  <p:nvPr/>
                </p:nvSpPr>
                <p:spPr bwMode="auto">
                  <a:xfrm>
                    <a:off x="168" y="60"/>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45" name="Text Box 32">
                  <a:extLst>
                    <a:ext uri="{FF2B5EF4-FFF2-40B4-BE49-F238E27FC236}">
                      <a16:creationId xmlns:a16="http://schemas.microsoft.com/office/drawing/2014/main" id="{8022F132-BDA7-48DE-BE1B-3C7C622FD003}"/>
                    </a:ext>
                  </a:extLst>
                </p:cNvPr>
                <p:cNvSpPr txBox="1">
                  <a:spLocks noChangeArrowheads="1"/>
                </p:cNvSpPr>
                <p:nvPr/>
              </p:nvSpPr>
              <p:spPr bwMode="auto">
                <a:xfrm>
                  <a:off x="1023" y="15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4246" name="Text Box 33">
                  <a:extLst>
                    <a:ext uri="{FF2B5EF4-FFF2-40B4-BE49-F238E27FC236}">
                      <a16:creationId xmlns:a16="http://schemas.microsoft.com/office/drawing/2014/main" id="{CD3C258B-D7DC-4205-9311-9648ACDC7E92}"/>
                    </a:ext>
                  </a:extLst>
                </p:cNvPr>
                <p:cNvSpPr txBox="1">
                  <a:spLocks noChangeArrowheads="1"/>
                </p:cNvSpPr>
                <p:nvPr/>
              </p:nvSpPr>
              <p:spPr bwMode="auto">
                <a:xfrm>
                  <a:off x="2625" y="443"/>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a:t>
                  </a:r>
                </a:p>
              </p:txBody>
            </p:sp>
            <p:sp>
              <p:nvSpPr>
                <p:cNvPr id="94247" name="Text Box 34">
                  <a:extLst>
                    <a:ext uri="{FF2B5EF4-FFF2-40B4-BE49-F238E27FC236}">
                      <a16:creationId xmlns:a16="http://schemas.microsoft.com/office/drawing/2014/main" id="{E3CA669E-0130-4465-9FF1-30E65F040C7C}"/>
                    </a:ext>
                  </a:extLst>
                </p:cNvPr>
                <p:cNvSpPr txBox="1">
                  <a:spLocks noChangeArrowheads="1"/>
                </p:cNvSpPr>
                <p:nvPr/>
              </p:nvSpPr>
              <p:spPr bwMode="auto">
                <a:xfrm>
                  <a:off x="1452" y="13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Symbol" panose="05050102010706020507" pitchFamily="18" charset="2"/>
                    </a:rPr>
                    <a:t>-</a:t>
                  </a:r>
                </a:p>
              </p:txBody>
            </p:sp>
            <p:graphicFrame>
              <p:nvGraphicFramePr>
                <p:cNvPr id="94248" name="Object 35">
                  <a:extLst>
                    <a:ext uri="{FF2B5EF4-FFF2-40B4-BE49-F238E27FC236}">
                      <a16:creationId xmlns:a16="http://schemas.microsoft.com/office/drawing/2014/main" id="{7DF96F19-894C-441B-8F41-8943D05352F2}"/>
                    </a:ext>
                  </a:extLst>
                </p:cNvPr>
                <p:cNvGraphicFramePr>
                  <a:graphicFrameLocks noChangeAspect="1"/>
                </p:cNvGraphicFramePr>
                <p:nvPr/>
              </p:nvGraphicFramePr>
              <p:xfrm>
                <a:off x="1224" y="207"/>
                <a:ext cx="288" cy="288"/>
              </p:xfrm>
              <a:graphic>
                <a:graphicData uri="http://schemas.openxmlformats.org/presentationml/2006/ole">
                  <mc:AlternateContent xmlns:mc="http://schemas.openxmlformats.org/markup-compatibility/2006">
                    <mc:Choice xmlns:v="urn:schemas-microsoft-com:vml" Requires="v">
                      <p:oleObj spid="_x0000_s94296" r:id="rId18" imgW="243413" imgH="243413" progId="Equation.3">
                        <p:embed/>
                      </p:oleObj>
                    </mc:Choice>
                    <mc:Fallback>
                      <p:oleObj r:id="rId18" imgW="243413" imgH="243413"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4" y="207"/>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9" name="Object 36">
                  <a:extLst>
                    <a:ext uri="{FF2B5EF4-FFF2-40B4-BE49-F238E27FC236}">
                      <a16:creationId xmlns:a16="http://schemas.microsoft.com/office/drawing/2014/main" id="{191411C0-4670-4D2A-8D99-0AF91C1EF9CF}"/>
                    </a:ext>
                  </a:extLst>
                </p:cNvPr>
                <p:cNvGraphicFramePr>
                  <a:graphicFrameLocks noChangeAspect="1"/>
                </p:cNvGraphicFramePr>
                <p:nvPr/>
              </p:nvGraphicFramePr>
              <p:xfrm>
                <a:off x="1154" y="843"/>
                <a:ext cx="450" cy="282"/>
              </p:xfrm>
              <a:graphic>
                <a:graphicData uri="http://schemas.openxmlformats.org/presentationml/2006/ole">
                  <mc:AlternateContent xmlns:mc="http://schemas.openxmlformats.org/markup-compatibility/2006">
                    <mc:Choice xmlns:v="urn:schemas-microsoft-com:vml" Requires="v">
                      <p:oleObj spid="_x0000_s94297" r:id="rId20" imgW="408528" imgH="255330" progId="Equation.3">
                        <p:embed/>
                      </p:oleObj>
                    </mc:Choice>
                    <mc:Fallback>
                      <p:oleObj r:id="rId20" imgW="408528" imgH="255330"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54" y="843"/>
                              <a:ext cx="45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50" name="Object 37">
                  <a:extLst>
                    <a:ext uri="{FF2B5EF4-FFF2-40B4-BE49-F238E27FC236}">
                      <a16:creationId xmlns:a16="http://schemas.microsoft.com/office/drawing/2014/main" id="{CAAA1C40-A084-49CA-8B44-0AC16F66556C}"/>
                    </a:ext>
                  </a:extLst>
                </p:cNvPr>
                <p:cNvGraphicFramePr>
                  <a:graphicFrameLocks noChangeAspect="1"/>
                </p:cNvGraphicFramePr>
                <p:nvPr/>
              </p:nvGraphicFramePr>
              <p:xfrm>
                <a:off x="1758" y="645"/>
                <a:ext cx="274" cy="292"/>
              </p:xfrm>
              <a:graphic>
                <a:graphicData uri="http://schemas.openxmlformats.org/presentationml/2006/ole">
                  <mc:AlternateContent xmlns:mc="http://schemas.openxmlformats.org/markup-compatibility/2006">
                    <mc:Choice xmlns:v="urn:schemas-microsoft-com:vml" Requires="v">
                      <p:oleObj spid="_x0000_s94298" r:id="rId22" imgW="192674" imgH="205519" progId="Equation.3">
                        <p:embed/>
                      </p:oleObj>
                    </mc:Choice>
                    <mc:Fallback>
                      <p:oleObj r:id="rId22" imgW="192674" imgH="205519" progId="Equation.3">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58" y="645"/>
                              <a:ext cx="27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51" name="Text Box 38">
                  <a:extLst>
                    <a:ext uri="{FF2B5EF4-FFF2-40B4-BE49-F238E27FC236}">
                      <a16:creationId xmlns:a16="http://schemas.microsoft.com/office/drawing/2014/main" id="{51A23767-168A-4186-A4AE-238AE2F72792}"/>
                    </a:ext>
                  </a:extLst>
                </p:cNvPr>
                <p:cNvSpPr txBox="1">
                  <a:spLocks noChangeArrowheads="1"/>
                </p:cNvSpPr>
                <p:nvPr/>
              </p:nvSpPr>
              <p:spPr bwMode="auto">
                <a:xfrm>
                  <a:off x="900" y="6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94252" name="Text Box 39">
                  <a:extLst>
                    <a:ext uri="{FF2B5EF4-FFF2-40B4-BE49-F238E27FC236}">
                      <a16:creationId xmlns:a16="http://schemas.microsoft.com/office/drawing/2014/main" id="{5ED4F6C5-B0ED-43EB-8B7A-490DA89D40CF}"/>
                    </a:ext>
                  </a:extLst>
                </p:cNvPr>
                <p:cNvSpPr txBox="1">
                  <a:spLocks noChangeArrowheads="1"/>
                </p:cNvSpPr>
                <p:nvPr/>
              </p:nvSpPr>
              <p:spPr bwMode="auto">
                <a:xfrm>
                  <a:off x="1590" y="9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S</a:t>
                  </a:r>
                </a:p>
              </p:txBody>
            </p:sp>
            <p:sp>
              <p:nvSpPr>
                <p:cNvPr id="94253" name="Oval 40">
                  <a:extLst>
                    <a:ext uri="{FF2B5EF4-FFF2-40B4-BE49-F238E27FC236}">
                      <a16:creationId xmlns:a16="http://schemas.microsoft.com/office/drawing/2014/main" id="{C6597B39-E0F6-4E51-B94C-AF31E963BFF8}"/>
                    </a:ext>
                  </a:extLst>
                </p:cNvPr>
                <p:cNvSpPr>
                  <a:spLocks noChangeArrowheads="1"/>
                </p:cNvSpPr>
                <p:nvPr/>
              </p:nvSpPr>
              <p:spPr bwMode="auto">
                <a:xfrm>
                  <a:off x="1608" y="1287"/>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4" name="Oval 41">
                  <a:extLst>
                    <a:ext uri="{FF2B5EF4-FFF2-40B4-BE49-F238E27FC236}">
                      <a16:creationId xmlns:a16="http://schemas.microsoft.com/office/drawing/2014/main" id="{978DB51C-6787-41EF-AEDA-1F3537C458EA}"/>
                    </a:ext>
                  </a:extLst>
                </p:cNvPr>
                <p:cNvSpPr>
                  <a:spLocks noChangeArrowheads="1"/>
                </p:cNvSpPr>
                <p:nvPr/>
              </p:nvSpPr>
              <p:spPr bwMode="auto">
                <a:xfrm>
                  <a:off x="2040" y="1275"/>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5" name="Oval 42">
                  <a:extLst>
                    <a:ext uri="{FF2B5EF4-FFF2-40B4-BE49-F238E27FC236}">
                      <a16:creationId xmlns:a16="http://schemas.microsoft.com/office/drawing/2014/main" id="{5899F354-BD7A-4273-8200-30F59E2679FD}"/>
                    </a:ext>
                  </a:extLst>
                </p:cNvPr>
                <p:cNvSpPr>
                  <a:spLocks noChangeArrowheads="1"/>
                </p:cNvSpPr>
                <p:nvPr/>
              </p:nvSpPr>
              <p:spPr bwMode="auto">
                <a:xfrm>
                  <a:off x="2031" y="320"/>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6" name="Oval 43">
                  <a:extLst>
                    <a:ext uri="{FF2B5EF4-FFF2-40B4-BE49-F238E27FC236}">
                      <a16:creationId xmlns:a16="http://schemas.microsoft.com/office/drawing/2014/main" id="{BA232CE4-5041-4F7C-AA17-F90BC81FD52D}"/>
                    </a:ext>
                  </a:extLst>
                </p:cNvPr>
                <p:cNvSpPr>
                  <a:spLocks noChangeArrowheads="1"/>
                </p:cNvSpPr>
                <p:nvPr/>
              </p:nvSpPr>
              <p:spPr bwMode="auto">
                <a:xfrm>
                  <a:off x="1011" y="327"/>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7" name="Oval 44">
                  <a:extLst>
                    <a:ext uri="{FF2B5EF4-FFF2-40B4-BE49-F238E27FC236}">
                      <a16:creationId xmlns:a16="http://schemas.microsoft.com/office/drawing/2014/main" id="{5BFC9F00-8F59-45A9-A0D2-EA686966C52D}"/>
                    </a:ext>
                  </a:extLst>
                </p:cNvPr>
                <p:cNvSpPr>
                  <a:spLocks noChangeArrowheads="1"/>
                </p:cNvSpPr>
                <p:nvPr/>
              </p:nvSpPr>
              <p:spPr bwMode="auto">
                <a:xfrm>
                  <a:off x="282" y="31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8" name="Oval 45">
                  <a:extLst>
                    <a:ext uri="{FF2B5EF4-FFF2-40B4-BE49-F238E27FC236}">
                      <a16:creationId xmlns:a16="http://schemas.microsoft.com/office/drawing/2014/main" id="{7D9E3F7F-6B5B-45FC-BE7A-A7FD0D571CD6}"/>
                    </a:ext>
                  </a:extLst>
                </p:cNvPr>
                <p:cNvSpPr>
                  <a:spLocks noChangeArrowheads="1"/>
                </p:cNvSpPr>
                <p:nvPr/>
              </p:nvSpPr>
              <p:spPr bwMode="auto">
                <a:xfrm>
                  <a:off x="285" y="1275"/>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59" name="Object 46">
                  <a:extLst>
                    <a:ext uri="{FF2B5EF4-FFF2-40B4-BE49-F238E27FC236}">
                      <a16:creationId xmlns:a16="http://schemas.microsoft.com/office/drawing/2014/main" id="{2E9DE048-7072-4797-91AD-976D46C42459}"/>
                    </a:ext>
                  </a:extLst>
                </p:cNvPr>
                <p:cNvGraphicFramePr>
                  <a:graphicFrameLocks noChangeAspect="1"/>
                </p:cNvGraphicFramePr>
                <p:nvPr/>
              </p:nvGraphicFramePr>
              <p:xfrm>
                <a:off x="0" y="639"/>
                <a:ext cx="557" cy="315"/>
              </p:xfrm>
              <a:graphic>
                <a:graphicData uri="http://schemas.openxmlformats.org/presentationml/2006/ole">
                  <mc:AlternateContent xmlns:mc="http://schemas.openxmlformats.org/markup-compatibility/2006">
                    <mc:Choice xmlns:v="urn:schemas-microsoft-com:vml" Requires="v">
                      <p:oleObj spid="_x0000_s94299" r:id="rId24" imgW="382828" imgH="216936" progId="Equation.3">
                        <p:embed/>
                      </p:oleObj>
                    </mc:Choice>
                    <mc:Fallback>
                      <p:oleObj r:id="rId24" imgW="382828" imgH="216936" progId="Equation.3">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639"/>
                              <a:ext cx="55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60" name="Oval 47">
                  <a:extLst>
                    <a:ext uri="{FF2B5EF4-FFF2-40B4-BE49-F238E27FC236}">
                      <a16:creationId xmlns:a16="http://schemas.microsoft.com/office/drawing/2014/main" id="{0BAF9F2B-2805-4C8B-B213-A2865D874398}"/>
                    </a:ext>
                  </a:extLst>
                </p:cNvPr>
                <p:cNvSpPr>
                  <a:spLocks noChangeArrowheads="1"/>
                </p:cNvSpPr>
                <p:nvPr/>
              </p:nvSpPr>
              <p:spPr bwMode="auto">
                <a:xfrm>
                  <a:off x="2379" y="1275"/>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1" name="Oval 48">
                  <a:extLst>
                    <a:ext uri="{FF2B5EF4-FFF2-40B4-BE49-F238E27FC236}">
                      <a16:creationId xmlns:a16="http://schemas.microsoft.com/office/drawing/2014/main" id="{718C44F4-DA73-4A8D-8EC0-068245AAC42F}"/>
                    </a:ext>
                  </a:extLst>
                </p:cNvPr>
                <p:cNvSpPr>
                  <a:spLocks noChangeArrowheads="1"/>
                </p:cNvSpPr>
                <p:nvPr/>
              </p:nvSpPr>
              <p:spPr bwMode="auto">
                <a:xfrm>
                  <a:off x="2379" y="31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2" name="Rectangle 49">
                  <a:extLst>
                    <a:ext uri="{FF2B5EF4-FFF2-40B4-BE49-F238E27FC236}">
                      <a16:creationId xmlns:a16="http://schemas.microsoft.com/office/drawing/2014/main" id="{9C8D6C03-185D-40A3-8D91-98AB346828C8}"/>
                    </a:ext>
                  </a:extLst>
                </p:cNvPr>
                <p:cNvSpPr>
                  <a:spLocks noChangeArrowheads="1"/>
                </p:cNvSpPr>
                <p:nvPr/>
              </p:nvSpPr>
              <p:spPr bwMode="auto">
                <a:xfrm>
                  <a:off x="718" y="433"/>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3" name="Line 50">
                  <a:extLst>
                    <a:ext uri="{FF2B5EF4-FFF2-40B4-BE49-F238E27FC236}">
                      <a16:creationId xmlns:a16="http://schemas.microsoft.com/office/drawing/2014/main" id="{7650EA48-C8D6-4DDB-BD81-BA6F13E3B1C7}"/>
                    </a:ext>
                  </a:extLst>
                </p:cNvPr>
                <p:cNvSpPr>
                  <a:spLocks noChangeShapeType="1"/>
                </p:cNvSpPr>
                <p:nvPr/>
              </p:nvSpPr>
              <p:spPr bwMode="auto">
                <a:xfrm>
                  <a:off x="573" y="817"/>
                  <a:ext cx="4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4" name="Line 51">
                  <a:extLst>
                    <a:ext uri="{FF2B5EF4-FFF2-40B4-BE49-F238E27FC236}">
                      <a16:creationId xmlns:a16="http://schemas.microsoft.com/office/drawing/2014/main" id="{1C6BC165-9E2D-4986-862D-2B62A01F8689}"/>
                    </a:ext>
                  </a:extLst>
                </p:cNvPr>
                <p:cNvSpPr>
                  <a:spLocks noChangeShapeType="1"/>
                </p:cNvSpPr>
                <p:nvPr/>
              </p:nvSpPr>
              <p:spPr bwMode="auto">
                <a:xfrm rot="-5400000">
                  <a:off x="712" y="1058"/>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5" name="Rectangle 52">
                  <a:extLst>
                    <a:ext uri="{FF2B5EF4-FFF2-40B4-BE49-F238E27FC236}">
                      <a16:creationId xmlns:a16="http://schemas.microsoft.com/office/drawing/2014/main" id="{4A8BFD48-D434-4FC3-B173-1D44DB988327}"/>
                    </a:ext>
                  </a:extLst>
                </p:cNvPr>
                <p:cNvSpPr>
                  <a:spLocks noChangeArrowheads="1"/>
                </p:cNvSpPr>
                <p:nvPr/>
              </p:nvSpPr>
              <p:spPr bwMode="auto">
                <a:xfrm>
                  <a:off x="910" y="927"/>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6" name="Line 53">
                  <a:extLst>
                    <a:ext uri="{FF2B5EF4-FFF2-40B4-BE49-F238E27FC236}">
                      <a16:creationId xmlns:a16="http://schemas.microsoft.com/office/drawing/2014/main" id="{01DE9445-FE93-42CB-8802-F5AF4BD7FA1C}"/>
                    </a:ext>
                  </a:extLst>
                </p:cNvPr>
                <p:cNvSpPr>
                  <a:spLocks noChangeShapeType="1"/>
                </p:cNvSpPr>
                <p:nvPr/>
              </p:nvSpPr>
              <p:spPr bwMode="auto">
                <a:xfrm rot="-5400000">
                  <a:off x="323" y="1058"/>
                  <a:ext cx="490"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7" name="Rectangle 54">
                  <a:extLst>
                    <a:ext uri="{FF2B5EF4-FFF2-40B4-BE49-F238E27FC236}">
                      <a16:creationId xmlns:a16="http://schemas.microsoft.com/office/drawing/2014/main" id="{91DD4012-99B0-4671-AE90-CE71112BBE87}"/>
                    </a:ext>
                  </a:extLst>
                </p:cNvPr>
                <p:cNvSpPr>
                  <a:spLocks noChangeArrowheads="1"/>
                </p:cNvSpPr>
                <p:nvPr/>
              </p:nvSpPr>
              <p:spPr bwMode="auto">
                <a:xfrm>
                  <a:off x="525" y="945"/>
                  <a:ext cx="101" cy="281"/>
                </a:xfrm>
                <a:prstGeom prst="rect">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8" name="Oval 55">
                  <a:extLst>
                    <a:ext uri="{FF2B5EF4-FFF2-40B4-BE49-F238E27FC236}">
                      <a16:creationId xmlns:a16="http://schemas.microsoft.com/office/drawing/2014/main" id="{B0294CD4-9767-47AA-BB6C-8DC161A389BE}"/>
                    </a:ext>
                  </a:extLst>
                </p:cNvPr>
                <p:cNvSpPr>
                  <a:spLocks noChangeArrowheads="1"/>
                </p:cNvSpPr>
                <p:nvPr/>
              </p:nvSpPr>
              <p:spPr bwMode="auto">
                <a:xfrm>
                  <a:off x="934" y="127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9" name="Oval 56">
                  <a:extLst>
                    <a:ext uri="{FF2B5EF4-FFF2-40B4-BE49-F238E27FC236}">
                      <a16:creationId xmlns:a16="http://schemas.microsoft.com/office/drawing/2014/main" id="{7665A046-25D4-4953-870C-BC9AC7868262}"/>
                    </a:ext>
                  </a:extLst>
                </p:cNvPr>
                <p:cNvSpPr>
                  <a:spLocks noChangeArrowheads="1"/>
                </p:cNvSpPr>
                <p:nvPr/>
              </p:nvSpPr>
              <p:spPr bwMode="auto">
                <a:xfrm>
                  <a:off x="541" y="1278"/>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0" name="Oval 57">
                  <a:extLst>
                    <a:ext uri="{FF2B5EF4-FFF2-40B4-BE49-F238E27FC236}">
                      <a16:creationId xmlns:a16="http://schemas.microsoft.com/office/drawing/2014/main" id="{F0FBFD8D-6ECA-45A6-84AF-84294AB733B9}"/>
                    </a:ext>
                  </a:extLst>
                </p:cNvPr>
                <p:cNvSpPr>
                  <a:spLocks noChangeArrowheads="1"/>
                </p:cNvSpPr>
                <p:nvPr/>
              </p:nvSpPr>
              <p:spPr bwMode="auto">
                <a:xfrm>
                  <a:off x="742" y="775"/>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1" name="Oval 58">
                  <a:extLst>
                    <a:ext uri="{FF2B5EF4-FFF2-40B4-BE49-F238E27FC236}">
                      <a16:creationId xmlns:a16="http://schemas.microsoft.com/office/drawing/2014/main" id="{AC22D3B8-9B1A-4FA8-8E23-DB5EEA244934}"/>
                    </a:ext>
                  </a:extLst>
                </p:cNvPr>
                <p:cNvSpPr>
                  <a:spLocks noChangeArrowheads="1"/>
                </p:cNvSpPr>
                <p:nvPr/>
              </p:nvSpPr>
              <p:spPr bwMode="auto">
                <a:xfrm>
                  <a:off x="753" y="331"/>
                  <a:ext cx="60" cy="6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72" name="Object 59">
                  <a:extLst>
                    <a:ext uri="{FF2B5EF4-FFF2-40B4-BE49-F238E27FC236}">
                      <a16:creationId xmlns:a16="http://schemas.microsoft.com/office/drawing/2014/main" id="{009CAD34-4BAA-4A7A-A6C7-0C5939559767}"/>
                    </a:ext>
                  </a:extLst>
                </p:cNvPr>
                <p:cNvGraphicFramePr>
                  <a:graphicFrameLocks noChangeAspect="1"/>
                </p:cNvGraphicFramePr>
                <p:nvPr/>
              </p:nvGraphicFramePr>
              <p:xfrm>
                <a:off x="433" y="399"/>
                <a:ext cx="292" cy="292"/>
              </p:xfrm>
              <a:graphic>
                <a:graphicData uri="http://schemas.openxmlformats.org/presentationml/2006/ole">
                  <mc:AlternateContent xmlns:mc="http://schemas.openxmlformats.org/markup-compatibility/2006">
                    <mc:Choice xmlns:v="urn:schemas-microsoft-com:vml" Requires="v">
                      <p:oleObj spid="_x0000_s94300" r:id="rId26" imgW="205519" imgH="205519" progId="Equation.3">
                        <p:embed/>
                      </p:oleObj>
                    </mc:Choice>
                    <mc:Fallback>
                      <p:oleObj r:id="rId26" imgW="205519" imgH="205519" progId="Equation.3">
                        <p:embed/>
                        <p:pic>
                          <p:nvPicPr>
                            <p:cNvPr id="0" name="Object 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3" y="399"/>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73" name="Object 60">
                  <a:extLst>
                    <a:ext uri="{FF2B5EF4-FFF2-40B4-BE49-F238E27FC236}">
                      <a16:creationId xmlns:a16="http://schemas.microsoft.com/office/drawing/2014/main" id="{9FDE5F74-EB9E-499C-8202-E344D8FF4342}"/>
                    </a:ext>
                  </a:extLst>
                </p:cNvPr>
                <p:cNvGraphicFramePr>
                  <a:graphicFrameLocks noChangeAspect="1"/>
                </p:cNvGraphicFramePr>
                <p:nvPr/>
              </p:nvGraphicFramePr>
              <p:xfrm>
                <a:off x="312" y="929"/>
                <a:ext cx="256" cy="292"/>
              </p:xfrm>
              <a:graphic>
                <a:graphicData uri="http://schemas.openxmlformats.org/presentationml/2006/ole">
                  <mc:AlternateContent xmlns:mc="http://schemas.openxmlformats.org/markup-compatibility/2006">
                    <mc:Choice xmlns:v="urn:schemas-microsoft-com:vml" Requires="v">
                      <p:oleObj spid="_x0000_s94301" r:id="rId28" imgW="179672" imgH="205339" progId="Equation.3">
                        <p:embed/>
                      </p:oleObj>
                    </mc:Choice>
                    <mc:Fallback>
                      <p:oleObj r:id="rId28" imgW="179672" imgH="205339" progId="Equation.3">
                        <p:embed/>
                        <p:pic>
                          <p:nvPicPr>
                            <p:cNvPr id="0" name="Object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2" y="929"/>
                              <a:ext cx="256"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74" name="Object 61">
                  <a:extLst>
                    <a:ext uri="{FF2B5EF4-FFF2-40B4-BE49-F238E27FC236}">
                      <a16:creationId xmlns:a16="http://schemas.microsoft.com/office/drawing/2014/main" id="{B47886F5-B662-43E0-B70E-DA79A956D9E2}"/>
                    </a:ext>
                  </a:extLst>
                </p:cNvPr>
                <p:cNvGraphicFramePr>
                  <a:graphicFrameLocks noChangeAspect="1"/>
                </p:cNvGraphicFramePr>
                <p:nvPr/>
              </p:nvGraphicFramePr>
              <p:xfrm>
                <a:off x="661" y="947"/>
                <a:ext cx="255" cy="292"/>
              </p:xfrm>
              <a:graphic>
                <a:graphicData uri="http://schemas.openxmlformats.org/presentationml/2006/ole">
                  <mc:AlternateContent xmlns:mc="http://schemas.openxmlformats.org/markup-compatibility/2006">
                    <mc:Choice xmlns:v="urn:schemas-microsoft-com:vml" Requires="v">
                      <p:oleObj spid="_x0000_s94302" r:id="rId30" imgW="179672" imgH="205339" progId="Equation.3">
                        <p:embed/>
                      </p:oleObj>
                    </mc:Choice>
                    <mc:Fallback>
                      <p:oleObj r:id="rId30" imgW="179672" imgH="205339" progId="Equation.3">
                        <p:embed/>
                        <p:pic>
                          <p:nvPicPr>
                            <p:cNvPr id="0" name="Object 6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1" y="947"/>
                              <a:ext cx="25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75" name="Oval 62">
                  <a:extLst>
                    <a:ext uri="{FF2B5EF4-FFF2-40B4-BE49-F238E27FC236}">
                      <a16:creationId xmlns:a16="http://schemas.microsoft.com/office/drawing/2014/main" id="{0A0A2DCF-2201-4B0F-9DA4-D86B29111918}"/>
                    </a:ext>
                  </a:extLst>
                </p:cNvPr>
                <p:cNvSpPr>
                  <a:spLocks noChangeArrowheads="1"/>
                </p:cNvSpPr>
                <p:nvPr/>
              </p:nvSpPr>
              <p:spPr bwMode="auto">
                <a:xfrm>
                  <a:off x="1605" y="318"/>
                  <a:ext cx="60" cy="6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6" name="Line 63">
                  <a:extLst>
                    <a:ext uri="{FF2B5EF4-FFF2-40B4-BE49-F238E27FC236}">
                      <a16:creationId xmlns:a16="http://schemas.microsoft.com/office/drawing/2014/main" id="{06ED55C1-2179-4EC6-A96A-49ACBE02D371}"/>
                    </a:ext>
                  </a:extLst>
                </p:cNvPr>
                <p:cNvSpPr>
                  <a:spLocks noChangeShapeType="1"/>
                </p:cNvSpPr>
                <p:nvPr/>
              </p:nvSpPr>
              <p:spPr bwMode="auto">
                <a:xfrm>
                  <a:off x="2640" y="352"/>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4277" name="Group 64">
                  <a:extLst>
                    <a:ext uri="{FF2B5EF4-FFF2-40B4-BE49-F238E27FC236}">
                      <a16:creationId xmlns:a16="http://schemas.microsoft.com/office/drawing/2014/main" id="{409EF965-D6D9-42AA-BA98-818A7BB4CC64}"/>
                    </a:ext>
                  </a:extLst>
                </p:cNvPr>
                <p:cNvGrpSpPr>
                  <a:grpSpLocks/>
                </p:cNvGrpSpPr>
                <p:nvPr/>
              </p:nvGrpSpPr>
              <p:grpSpPr bwMode="auto">
                <a:xfrm>
                  <a:off x="2494" y="624"/>
                  <a:ext cx="450" cy="365"/>
                  <a:chOff x="0" y="0"/>
                  <a:chExt cx="450" cy="365"/>
                </a:xfrm>
              </p:grpSpPr>
              <p:sp>
                <p:nvSpPr>
                  <p:cNvPr id="94282" name="Oval 65">
                    <a:extLst>
                      <a:ext uri="{FF2B5EF4-FFF2-40B4-BE49-F238E27FC236}">
                        <a16:creationId xmlns:a16="http://schemas.microsoft.com/office/drawing/2014/main" id="{7195C1A8-ABCB-4A58-AC17-48487C16D371}"/>
                      </a:ext>
                    </a:extLst>
                  </p:cNvPr>
                  <p:cNvSpPr>
                    <a:spLocks noChangeArrowheads="1"/>
                  </p:cNvSpPr>
                  <p:nvPr/>
                </p:nvSpPr>
                <p:spPr bwMode="auto">
                  <a:xfrm>
                    <a:off x="0" y="63"/>
                    <a:ext cx="288" cy="288"/>
                  </a:xfrm>
                  <a:prstGeom prst="ellipse">
                    <a:avLst/>
                  </a:prstGeom>
                  <a:solidFill>
                    <a:srgbClr val="FFFFCC"/>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3" name="Text Box 66">
                    <a:extLst>
                      <a:ext uri="{FF2B5EF4-FFF2-40B4-BE49-F238E27FC236}">
                        <a16:creationId xmlns:a16="http://schemas.microsoft.com/office/drawing/2014/main" id="{5AEFAD2B-66C3-443A-A5E2-72593DA0D8D0}"/>
                      </a:ext>
                    </a:extLst>
                  </p:cNvPr>
                  <p:cNvSpPr txBox="1">
                    <a:spLocks noChangeArrowheads="1"/>
                  </p:cNvSpPr>
                  <p:nvPr/>
                </p:nvSpPr>
                <p:spPr bwMode="auto">
                  <a:xfrm>
                    <a:off x="18" y="0"/>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t>~</a:t>
                    </a:r>
                  </a:p>
                </p:txBody>
              </p:sp>
            </p:grpSp>
            <p:sp>
              <p:nvSpPr>
                <p:cNvPr id="94278" name="Line 67">
                  <a:extLst>
                    <a:ext uri="{FF2B5EF4-FFF2-40B4-BE49-F238E27FC236}">
                      <a16:creationId xmlns:a16="http://schemas.microsoft.com/office/drawing/2014/main" id="{56BADB5C-FBB1-4871-B262-32287E732CF9}"/>
                    </a:ext>
                  </a:extLst>
                </p:cNvPr>
                <p:cNvSpPr>
                  <a:spLocks noChangeShapeType="1"/>
                </p:cNvSpPr>
                <p:nvPr/>
              </p:nvSpPr>
              <p:spPr bwMode="auto">
                <a:xfrm>
                  <a:off x="28" y="362"/>
                  <a:ext cx="0" cy="9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4279" name="Group 68">
                  <a:extLst>
                    <a:ext uri="{FF2B5EF4-FFF2-40B4-BE49-F238E27FC236}">
                      <a16:creationId xmlns:a16="http://schemas.microsoft.com/office/drawing/2014/main" id="{C4941E48-46E2-42AE-A1A8-26CAA241E607}"/>
                    </a:ext>
                  </a:extLst>
                </p:cNvPr>
                <p:cNvGrpSpPr>
                  <a:grpSpLocks/>
                </p:cNvGrpSpPr>
                <p:nvPr/>
              </p:nvGrpSpPr>
              <p:grpSpPr bwMode="auto">
                <a:xfrm>
                  <a:off x="2188" y="0"/>
                  <a:ext cx="384" cy="260"/>
                  <a:chOff x="0" y="0"/>
                  <a:chExt cx="384" cy="260"/>
                </a:xfrm>
              </p:grpSpPr>
              <p:graphicFrame>
                <p:nvGraphicFramePr>
                  <p:cNvPr id="94280" name="Object 69">
                    <a:extLst>
                      <a:ext uri="{FF2B5EF4-FFF2-40B4-BE49-F238E27FC236}">
                        <a16:creationId xmlns:a16="http://schemas.microsoft.com/office/drawing/2014/main" id="{4B86B5A9-1C10-4A7A-847E-4E9D657BFCC6}"/>
                      </a:ext>
                    </a:extLst>
                  </p:cNvPr>
                  <p:cNvGraphicFramePr>
                    <a:graphicFrameLocks noChangeAspect="1"/>
                  </p:cNvGraphicFramePr>
                  <p:nvPr/>
                </p:nvGraphicFramePr>
                <p:xfrm>
                  <a:off x="132" y="0"/>
                  <a:ext cx="214" cy="260"/>
                </p:xfrm>
                <a:graphic>
                  <a:graphicData uri="http://schemas.openxmlformats.org/presentationml/2006/ole">
                    <mc:AlternateContent xmlns:mc="http://schemas.openxmlformats.org/markup-compatibility/2006">
                      <mc:Choice xmlns:v="urn:schemas-microsoft-com:vml" Requires="v">
                        <p:oleObj spid="_x0000_s94303" r:id="rId32" imgW="179200" imgH="217600" progId="Equation.3">
                          <p:embed/>
                        </p:oleObj>
                      </mc:Choice>
                      <mc:Fallback>
                        <p:oleObj r:id="rId32" imgW="179200" imgH="217600" progId="Equation.3">
                          <p:embed/>
                          <p:pic>
                            <p:nvPicPr>
                              <p:cNvPr id="0" name="Object 6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2" y="0"/>
                                <a:ext cx="214"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81" name="Line 70">
                    <a:extLst>
                      <a:ext uri="{FF2B5EF4-FFF2-40B4-BE49-F238E27FC236}">
                        <a16:creationId xmlns:a16="http://schemas.microsoft.com/office/drawing/2014/main" id="{12F7F7A2-DF75-4D87-B1CC-4F7D86DA4C11}"/>
                      </a:ext>
                    </a:extLst>
                  </p:cNvPr>
                  <p:cNvSpPr>
                    <a:spLocks noChangeShapeType="1"/>
                  </p:cNvSpPr>
                  <p:nvPr/>
                </p:nvSpPr>
                <p:spPr bwMode="auto">
                  <a:xfrm flipH="1">
                    <a:off x="0" y="256"/>
                    <a:ext cx="384" cy="0"/>
                  </a:xfrm>
                  <a:prstGeom prst="line">
                    <a:avLst/>
                  </a:prstGeom>
                  <a:noFill/>
                  <a:ln w="254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4233" name="Text Box 71">
                <a:extLst>
                  <a:ext uri="{FF2B5EF4-FFF2-40B4-BE49-F238E27FC236}">
                    <a16:creationId xmlns:a16="http://schemas.microsoft.com/office/drawing/2014/main" id="{1ADCC62D-F4B9-4965-9F55-5A6DD1C89083}"/>
                  </a:ext>
                </a:extLst>
              </p:cNvPr>
              <p:cNvSpPr txBox="1">
                <a:spLocks noChangeArrowheads="1"/>
              </p:cNvSpPr>
              <p:nvPr/>
            </p:nvSpPr>
            <p:spPr bwMode="auto">
              <a:xfrm>
                <a:off x="1464" y="633"/>
                <a:ext cx="336" cy="32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0"/>
              </a:p>
            </p:txBody>
          </p:sp>
        </p:grpSp>
        <p:grpSp>
          <p:nvGrpSpPr>
            <p:cNvPr id="3" name="Group 72">
              <a:extLst>
                <a:ext uri="{FF2B5EF4-FFF2-40B4-BE49-F238E27FC236}">
                  <a16:creationId xmlns:a16="http://schemas.microsoft.com/office/drawing/2014/main" id="{FF345ED1-49A6-4D6B-97DB-F70E1D48CC6A}"/>
                </a:ext>
              </a:extLst>
            </p:cNvPr>
            <p:cNvGrpSpPr>
              <a:grpSpLocks/>
            </p:cNvGrpSpPr>
            <p:nvPr/>
          </p:nvGrpSpPr>
          <p:grpSpPr bwMode="auto">
            <a:xfrm>
              <a:off x="1512" y="528"/>
              <a:ext cx="240" cy="528"/>
              <a:chOff x="0" y="0"/>
              <a:chExt cx="240" cy="480"/>
            </a:xfrm>
          </p:grpSpPr>
          <p:grpSp>
            <p:nvGrpSpPr>
              <p:cNvPr id="94225" name="Group 73">
                <a:extLst>
                  <a:ext uri="{FF2B5EF4-FFF2-40B4-BE49-F238E27FC236}">
                    <a16:creationId xmlns:a16="http://schemas.microsoft.com/office/drawing/2014/main" id="{DB3949CA-B33C-445F-BA94-9DAC39EB0A05}"/>
                  </a:ext>
                </a:extLst>
              </p:cNvPr>
              <p:cNvGrpSpPr>
                <a:grpSpLocks/>
              </p:cNvGrpSpPr>
              <p:nvPr/>
            </p:nvGrpSpPr>
            <p:grpSpPr bwMode="auto">
              <a:xfrm>
                <a:off x="0" y="48"/>
                <a:ext cx="192" cy="432"/>
                <a:chOff x="0" y="0"/>
                <a:chExt cx="192" cy="336"/>
              </a:xfrm>
            </p:grpSpPr>
            <p:sp>
              <p:nvSpPr>
                <p:cNvPr id="94227" name="Line 74">
                  <a:extLst>
                    <a:ext uri="{FF2B5EF4-FFF2-40B4-BE49-F238E27FC236}">
                      <a16:creationId xmlns:a16="http://schemas.microsoft.com/office/drawing/2014/main" id="{4A50FC03-17B9-4B67-9257-91B1C82139FE}"/>
                    </a:ext>
                  </a:extLst>
                </p:cNvPr>
                <p:cNvSpPr>
                  <a:spLocks noChangeShapeType="1"/>
                </p:cNvSpPr>
                <p:nvPr/>
              </p:nvSpPr>
              <p:spPr bwMode="auto">
                <a:xfrm flipH="1">
                  <a:off x="0"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8" name="Line 75">
                  <a:extLst>
                    <a:ext uri="{FF2B5EF4-FFF2-40B4-BE49-F238E27FC236}">
                      <a16:creationId xmlns:a16="http://schemas.microsoft.com/office/drawing/2014/main" id="{6A8F57DC-80F7-449C-93EB-793D5E86DB9B}"/>
                    </a:ext>
                  </a:extLst>
                </p:cNvPr>
                <p:cNvSpPr>
                  <a:spLocks noChangeShapeType="1"/>
                </p:cNvSpPr>
                <p:nvPr/>
              </p:nvSpPr>
              <p:spPr bwMode="auto">
                <a:xfrm>
                  <a:off x="96" y="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9" name="Line 76">
                  <a:extLst>
                    <a:ext uri="{FF2B5EF4-FFF2-40B4-BE49-F238E27FC236}">
                      <a16:creationId xmlns:a16="http://schemas.microsoft.com/office/drawing/2014/main" id="{C2D9EDC4-356C-450E-96A1-3FECADED7B1E}"/>
                    </a:ext>
                  </a:extLst>
                </p:cNvPr>
                <p:cNvSpPr>
                  <a:spLocks noChangeShapeType="1"/>
                </p:cNvSpPr>
                <p:nvPr/>
              </p:nvSpPr>
              <p:spPr bwMode="auto">
                <a:xfrm>
                  <a:off x="0"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0" name="Line 77">
                  <a:extLst>
                    <a:ext uri="{FF2B5EF4-FFF2-40B4-BE49-F238E27FC236}">
                      <a16:creationId xmlns:a16="http://schemas.microsoft.com/office/drawing/2014/main" id="{8639E0BB-465F-4B09-84BD-0059A238DC76}"/>
                    </a:ext>
                  </a:extLst>
                </p:cNvPr>
                <p:cNvSpPr>
                  <a:spLocks noChangeShapeType="1"/>
                </p:cNvSpPr>
                <p:nvPr/>
              </p:nvSpPr>
              <p:spPr bwMode="auto">
                <a:xfrm flipH="1">
                  <a:off x="96" y="192"/>
                  <a:ext cx="96"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1" name="Line 78">
                  <a:extLst>
                    <a:ext uri="{FF2B5EF4-FFF2-40B4-BE49-F238E27FC236}">
                      <a16:creationId xmlns:a16="http://schemas.microsoft.com/office/drawing/2014/main" id="{14291C88-F168-4E9F-B4D7-E809C10DC836}"/>
                    </a:ext>
                  </a:extLst>
                </p:cNvPr>
                <p:cNvSpPr>
                  <a:spLocks noChangeShapeType="1"/>
                </p:cNvSpPr>
                <p:nvPr/>
              </p:nvSpPr>
              <p:spPr bwMode="auto">
                <a:xfrm>
                  <a:off x="0" y="192"/>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26" name="Line 79">
                <a:extLst>
                  <a:ext uri="{FF2B5EF4-FFF2-40B4-BE49-F238E27FC236}">
                    <a16:creationId xmlns:a16="http://schemas.microsoft.com/office/drawing/2014/main" id="{32C104F9-2CB2-4707-A4D0-1FD13FBD5F4E}"/>
                  </a:ext>
                </a:extLst>
              </p:cNvPr>
              <p:cNvSpPr>
                <a:spLocks noChangeShapeType="1"/>
              </p:cNvSpPr>
              <p:nvPr/>
            </p:nvSpPr>
            <p:spPr bwMode="auto">
              <a:xfrm>
                <a:off x="240" y="0"/>
                <a:ext cx="0" cy="432"/>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 name="Rectangle 80">
            <a:extLst>
              <a:ext uri="{FF2B5EF4-FFF2-40B4-BE49-F238E27FC236}">
                <a16:creationId xmlns:a16="http://schemas.microsoft.com/office/drawing/2014/main" id="{7D360A5F-C060-4B61-B13E-5D5C31C069F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dissolve">
                                      <p:cBhvr>
                                        <p:cTn id="7" dur="500"/>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wipe(left)">
                                      <p:cBhvr>
                                        <p:cTn id="12" dur="500"/>
                                        <p:tgtEl>
                                          <p:spTgt spid="94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4224"/>
                                        </p:tgtEl>
                                        <p:attrNameLst>
                                          <p:attrName>style.visibility</p:attrName>
                                        </p:attrNameLst>
                                      </p:cBhvr>
                                      <p:to>
                                        <p:strVal val="visible"/>
                                      </p:to>
                                    </p:set>
                                    <p:animEffect transition="in" filter="box(out)">
                                      <p:cBhvr>
                                        <p:cTn id="17" dur="500"/>
                                        <p:tgtEl>
                                          <p:spTgt spid="9422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5" presetClass="entr" presetSubtype="10" fill="hold" nodeType="afterEffect">
                                  <p:stCondLst>
                                    <p:cond delay="1000"/>
                                  </p:stCondLst>
                                  <p:childTnLst>
                                    <p:set>
                                      <p:cBhvr>
                                        <p:cTn id="20" dur="1" fill="hold">
                                          <p:stCondLst>
                                            <p:cond delay="0"/>
                                          </p:stCondLst>
                                        </p:cTn>
                                        <p:tgtEl>
                                          <p:spTgt spid="94212"/>
                                        </p:tgtEl>
                                        <p:attrNameLst>
                                          <p:attrName>style.visibility</p:attrName>
                                        </p:attrNameLst>
                                      </p:cBhvr>
                                      <p:to>
                                        <p:strVal val="visible"/>
                                      </p:to>
                                    </p:set>
                                    <p:animEffect transition="in" filter="checkerboard(across)">
                                      <p:cBhvr>
                                        <p:cTn id="21" dur="500"/>
                                        <p:tgtEl>
                                          <p:spTgt spid="942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4216"/>
                                        </p:tgtEl>
                                        <p:attrNameLst>
                                          <p:attrName>style.visibility</p:attrName>
                                        </p:attrNameLst>
                                      </p:cBhvr>
                                      <p:to>
                                        <p:strVal val="visible"/>
                                      </p:to>
                                    </p:set>
                                    <p:animEffect transition="in" filter="wipe(left)">
                                      <p:cBhvr>
                                        <p:cTn id="26" dur="500"/>
                                        <p:tgtEl>
                                          <p:spTgt spid="942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4217"/>
                                        </p:tgtEl>
                                        <p:attrNameLst>
                                          <p:attrName>style.visibility</p:attrName>
                                        </p:attrNameLst>
                                      </p:cBhvr>
                                      <p:to>
                                        <p:strVal val="visible"/>
                                      </p:to>
                                    </p:set>
                                    <p:animEffect transition="in" filter="wipe(left)">
                                      <p:cBhvr>
                                        <p:cTn id="31" dur="500"/>
                                        <p:tgtEl>
                                          <p:spTgt spid="94217"/>
                                        </p:tgtEl>
                                      </p:cBhvr>
                                    </p:animEffect>
                                  </p:childTnLst>
                                </p:cTn>
                              </p:par>
                            </p:childTnLst>
                          </p:cTn>
                        </p:par>
                        <p:par>
                          <p:cTn id="32" fill="hold" nodeType="afterGroup">
                            <p:stCondLst>
                              <p:cond delay="500"/>
                            </p:stCondLst>
                            <p:childTnLst>
                              <p:par>
                                <p:cTn id="33" presetID="22" presetClass="entr" presetSubtype="8" fill="hold" nodeType="afterEffect">
                                  <p:stCondLst>
                                    <p:cond delay="1000"/>
                                  </p:stCondLst>
                                  <p:childTnLst>
                                    <p:set>
                                      <p:cBhvr>
                                        <p:cTn id="34" dur="1" fill="hold">
                                          <p:stCondLst>
                                            <p:cond delay="0"/>
                                          </p:stCondLst>
                                        </p:cTn>
                                        <p:tgtEl>
                                          <p:spTgt spid="94218"/>
                                        </p:tgtEl>
                                        <p:attrNameLst>
                                          <p:attrName>style.visibility</p:attrName>
                                        </p:attrNameLst>
                                      </p:cBhvr>
                                      <p:to>
                                        <p:strVal val="visible"/>
                                      </p:to>
                                    </p:set>
                                    <p:animEffect transition="in" filter="wipe(left)">
                                      <p:cBhvr>
                                        <p:cTn id="35" dur="500"/>
                                        <p:tgtEl>
                                          <p:spTgt spid="942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4219"/>
                                        </p:tgtEl>
                                        <p:attrNameLst>
                                          <p:attrName>style.visibility</p:attrName>
                                        </p:attrNameLst>
                                      </p:cBhvr>
                                      <p:to>
                                        <p:strVal val="visible"/>
                                      </p:to>
                                    </p:set>
                                    <p:animEffect transition="in" filter="wipe(left)">
                                      <p:cBhvr>
                                        <p:cTn id="40" dur="500"/>
                                        <p:tgtEl>
                                          <p:spTgt spid="94219"/>
                                        </p:tgtEl>
                                      </p:cBhvr>
                                    </p:animEffect>
                                  </p:childTnLst>
                                </p:cTn>
                              </p:par>
                            </p:childTnLst>
                          </p:cTn>
                        </p:par>
                        <p:par>
                          <p:cTn id="41" fill="hold" nodeType="afterGroup">
                            <p:stCondLst>
                              <p:cond delay="500"/>
                            </p:stCondLst>
                            <p:childTnLst>
                              <p:par>
                                <p:cTn id="42" presetID="22" presetClass="entr" presetSubtype="8" fill="hold" nodeType="afterEffect">
                                  <p:stCondLst>
                                    <p:cond delay="1000"/>
                                  </p:stCondLst>
                                  <p:childTnLst>
                                    <p:set>
                                      <p:cBhvr>
                                        <p:cTn id="43" dur="1" fill="hold">
                                          <p:stCondLst>
                                            <p:cond delay="0"/>
                                          </p:stCondLst>
                                        </p:cTn>
                                        <p:tgtEl>
                                          <p:spTgt spid="94220"/>
                                        </p:tgtEl>
                                        <p:attrNameLst>
                                          <p:attrName>style.visibility</p:attrName>
                                        </p:attrNameLst>
                                      </p:cBhvr>
                                      <p:to>
                                        <p:strVal val="visible"/>
                                      </p:to>
                                    </p:set>
                                    <p:animEffect transition="in" filter="wipe(left)">
                                      <p:cBhvr>
                                        <p:cTn id="44" dur="500"/>
                                        <p:tgtEl>
                                          <p:spTgt spid="942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4221"/>
                                        </p:tgtEl>
                                        <p:attrNameLst>
                                          <p:attrName>style.visibility</p:attrName>
                                        </p:attrNameLst>
                                      </p:cBhvr>
                                      <p:to>
                                        <p:strVal val="visible"/>
                                      </p:to>
                                    </p:set>
                                    <p:animEffect transition="in" filter="wipe(left)">
                                      <p:cBhvr>
                                        <p:cTn id="49" dur="500"/>
                                        <p:tgtEl>
                                          <p:spTgt spid="94221"/>
                                        </p:tgtEl>
                                      </p:cBhvr>
                                    </p:animEffect>
                                  </p:childTnLst>
                                </p:cTn>
                              </p:par>
                            </p:childTnLst>
                          </p:cTn>
                        </p:par>
                        <p:par>
                          <p:cTn id="50" fill="hold" nodeType="afterGroup">
                            <p:stCondLst>
                              <p:cond delay="500"/>
                            </p:stCondLst>
                            <p:childTnLst>
                              <p:par>
                                <p:cTn id="51" presetID="22" presetClass="entr" presetSubtype="8" fill="hold" nodeType="afterEffect">
                                  <p:stCondLst>
                                    <p:cond delay="1000"/>
                                  </p:stCondLst>
                                  <p:childTnLst>
                                    <p:set>
                                      <p:cBhvr>
                                        <p:cTn id="52" dur="1" fill="hold">
                                          <p:stCondLst>
                                            <p:cond delay="0"/>
                                          </p:stCondLst>
                                        </p:cTn>
                                        <p:tgtEl>
                                          <p:spTgt spid="94222"/>
                                        </p:tgtEl>
                                        <p:attrNameLst>
                                          <p:attrName>style.visibility</p:attrName>
                                        </p:attrNameLst>
                                      </p:cBhvr>
                                      <p:to>
                                        <p:strVal val="visible"/>
                                      </p:to>
                                    </p:set>
                                    <p:animEffect transition="in" filter="wipe(left)">
                                      <p:cBhvr>
                                        <p:cTn id="53" dur="500"/>
                                        <p:tgtEl>
                                          <p:spTgt spid="942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4223"/>
                                        </p:tgtEl>
                                        <p:attrNameLst>
                                          <p:attrName>style.visibility</p:attrName>
                                        </p:attrNameLst>
                                      </p:cBhvr>
                                      <p:to>
                                        <p:strVal val="visible"/>
                                      </p:to>
                                    </p:set>
                                    <p:animEffect transition="in" filter="wipe(left)">
                                      <p:cBhvr>
                                        <p:cTn id="58" dur="500"/>
                                        <p:tgtEl>
                                          <p:spTgt spid="94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autoUpdateAnimBg="0"/>
      <p:bldP spid="94217" grpId="0" autoUpdateAnimBg="0"/>
      <p:bldP spid="94219" grpId="0" autoUpdateAnimBg="0"/>
      <p:bldP spid="94221" grpId="0" autoUpdateAnimBg="0"/>
      <p:bldP spid="94223"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F83981C5-484B-42A4-9480-7C8D68E84D60}"/>
              </a:ext>
            </a:extLst>
          </p:cNvPr>
          <p:cNvSpPr txBox="1">
            <a:spLocks noChangeArrowheads="1"/>
          </p:cNvSpPr>
          <p:nvPr/>
        </p:nvSpPr>
        <p:spPr bwMode="auto">
          <a:xfrm>
            <a:off x="990600" y="806450"/>
            <a:ext cx="6096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3300"/>
                </a:solidFill>
                <a:ea typeface="黑体" panose="02010609060101010101" pitchFamily="49" charset="-122"/>
              </a:rPr>
              <a:t>2.6.4　场效应管放大电路的特点</a:t>
            </a:r>
          </a:p>
        </p:txBody>
      </p:sp>
      <p:sp>
        <p:nvSpPr>
          <p:cNvPr id="95235" name="Text Box 3">
            <a:extLst>
              <a:ext uri="{FF2B5EF4-FFF2-40B4-BE49-F238E27FC236}">
                <a16:creationId xmlns:a16="http://schemas.microsoft.com/office/drawing/2014/main" id="{DACC520A-32D8-4156-8F86-2E30EFB2CAEA}"/>
              </a:ext>
            </a:extLst>
          </p:cNvPr>
          <p:cNvSpPr txBox="1">
            <a:spLocks noChangeArrowheads="1"/>
          </p:cNvSpPr>
          <p:nvPr/>
        </p:nvSpPr>
        <p:spPr bwMode="auto">
          <a:xfrm>
            <a:off x="381000" y="1524000"/>
            <a:ext cx="6324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1. 场效应管是压控元件；</a:t>
            </a:r>
          </a:p>
        </p:txBody>
      </p:sp>
      <p:sp>
        <p:nvSpPr>
          <p:cNvPr id="95236" name="Text Box 4">
            <a:extLst>
              <a:ext uri="{FF2B5EF4-FFF2-40B4-BE49-F238E27FC236}">
                <a16:creationId xmlns:a16="http://schemas.microsoft.com/office/drawing/2014/main" id="{F418ABD9-7577-4A02-9FAF-B3F680647D29}"/>
              </a:ext>
            </a:extLst>
          </p:cNvPr>
          <p:cNvSpPr txBox="1">
            <a:spLocks noChangeArrowheads="1"/>
          </p:cNvSpPr>
          <p:nvPr/>
        </p:nvSpPr>
        <p:spPr bwMode="auto">
          <a:xfrm>
            <a:off x="381000" y="2297113"/>
            <a:ext cx="65674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2. 栅极几乎不取用电流，输入电阻高；</a:t>
            </a:r>
          </a:p>
        </p:txBody>
      </p:sp>
      <p:sp>
        <p:nvSpPr>
          <p:cNvPr id="95237" name="Text Box 5">
            <a:extLst>
              <a:ext uri="{FF2B5EF4-FFF2-40B4-BE49-F238E27FC236}">
                <a16:creationId xmlns:a16="http://schemas.microsoft.com/office/drawing/2014/main" id="{FBA4F229-183B-4C2E-A347-71844AF6A9DD}"/>
              </a:ext>
            </a:extLst>
          </p:cNvPr>
          <p:cNvSpPr txBox="1">
            <a:spLocks noChangeArrowheads="1"/>
          </p:cNvSpPr>
          <p:nvPr/>
        </p:nvSpPr>
        <p:spPr bwMode="auto">
          <a:xfrm>
            <a:off x="381000" y="3071813"/>
            <a:ext cx="8382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3. 一种载流子导电，噪声小，受温度及辐射影响小；</a:t>
            </a:r>
          </a:p>
        </p:txBody>
      </p:sp>
      <p:sp>
        <p:nvSpPr>
          <p:cNvPr id="95238" name="Text Box 6">
            <a:extLst>
              <a:ext uri="{FF2B5EF4-FFF2-40B4-BE49-F238E27FC236}">
                <a16:creationId xmlns:a16="http://schemas.microsoft.com/office/drawing/2014/main" id="{8FCBC108-B6F6-4B14-96D4-C003C3C69E8F}"/>
              </a:ext>
            </a:extLst>
          </p:cNvPr>
          <p:cNvSpPr txBox="1">
            <a:spLocks noChangeArrowheads="1"/>
          </p:cNvSpPr>
          <p:nvPr/>
        </p:nvSpPr>
        <p:spPr bwMode="auto">
          <a:xfrm>
            <a:off x="381000" y="3844925"/>
            <a:ext cx="5562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4. 制造工艺简单，利于大规模集成；</a:t>
            </a:r>
          </a:p>
        </p:txBody>
      </p:sp>
      <p:sp>
        <p:nvSpPr>
          <p:cNvPr id="95239" name="Text Box 7">
            <a:extLst>
              <a:ext uri="{FF2B5EF4-FFF2-40B4-BE49-F238E27FC236}">
                <a16:creationId xmlns:a16="http://schemas.microsoft.com/office/drawing/2014/main" id="{C1FE7BB1-071B-43D7-96EB-CD3ABA146B5C}"/>
              </a:ext>
            </a:extLst>
          </p:cNvPr>
          <p:cNvSpPr txBox="1">
            <a:spLocks noChangeArrowheads="1"/>
          </p:cNvSpPr>
          <p:nvPr/>
        </p:nvSpPr>
        <p:spPr bwMode="auto">
          <a:xfrm>
            <a:off x="381000" y="4619625"/>
            <a:ext cx="838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5. 存放管子应将栅源极短路，焊接时烙铁外壳应良好接地，防止静电击穿管子；</a:t>
            </a:r>
          </a:p>
        </p:txBody>
      </p:sp>
      <p:sp>
        <p:nvSpPr>
          <p:cNvPr id="95240" name="Text Box 8">
            <a:extLst>
              <a:ext uri="{FF2B5EF4-FFF2-40B4-BE49-F238E27FC236}">
                <a16:creationId xmlns:a16="http://schemas.microsoft.com/office/drawing/2014/main" id="{016D64AE-CC2C-450B-B9FA-40E9347F4403}"/>
              </a:ext>
            </a:extLst>
          </p:cNvPr>
          <p:cNvSpPr txBox="1">
            <a:spLocks noChangeArrowheads="1"/>
          </p:cNvSpPr>
          <p:nvPr/>
        </p:nvSpPr>
        <p:spPr bwMode="auto">
          <a:xfrm>
            <a:off x="381000" y="5791200"/>
            <a:ext cx="693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600"/>
              <a:t>6. 跨导较小，电压放大倍数一般比三极管低</a:t>
            </a:r>
          </a:p>
        </p:txBody>
      </p:sp>
      <p:sp>
        <p:nvSpPr>
          <p:cNvPr id="95241" name="Rectangle 9">
            <a:extLst>
              <a:ext uri="{FF2B5EF4-FFF2-40B4-BE49-F238E27FC236}">
                <a16:creationId xmlns:a16="http://schemas.microsoft.com/office/drawing/2014/main" id="{4D56C47C-66B4-4916-8649-F0813C7106AC}"/>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blinds(horizontal)">
                                      <p:cBhvr>
                                        <p:cTn id="7" dur="500"/>
                                        <p:tgtEl>
                                          <p:spTgt spid="95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blinds(horizontal)">
                                      <p:cBhvr>
                                        <p:cTn id="12" dur="500"/>
                                        <p:tgtEl>
                                          <p:spTgt spid="95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7"/>
                                        </p:tgtEl>
                                        <p:attrNameLst>
                                          <p:attrName>style.visibility</p:attrName>
                                        </p:attrNameLst>
                                      </p:cBhvr>
                                      <p:to>
                                        <p:strVal val="visible"/>
                                      </p:to>
                                    </p:set>
                                    <p:animEffect transition="in" filter="blinds(horizontal)">
                                      <p:cBhvr>
                                        <p:cTn id="17" dur="500"/>
                                        <p:tgtEl>
                                          <p:spTgt spid="95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8"/>
                                        </p:tgtEl>
                                        <p:attrNameLst>
                                          <p:attrName>style.visibility</p:attrName>
                                        </p:attrNameLst>
                                      </p:cBhvr>
                                      <p:to>
                                        <p:strVal val="visible"/>
                                      </p:to>
                                    </p:set>
                                    <p:animEffect transition="in" filter="blinds(horizontal)">
                                      <p:cBhvr>
                                        <p:cTn id="22" dur="500"/>
                                        <p:tgtEl>
                                          <p:spTgt spid="952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transition="in" filter="blinds(horizontal)">
                                      <p:cBhvr>
                                        <p:cTn id="27" dur="500"/>
                                        <p:tgtEl>
                                          <p:spTgt spid="952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40"/>
                                        </p:tgtEl>
                                        <p:attrNameLst>
                                          <p:attrName>style.visibility</p:attrName>
                                        </p:attrNameLst>
                                      </p:cBhvr>
                                      <p:to>
                                        <p:strVal val="visible"/>
                                      </p:to>
                                    </p:set>
                                    <p:animEffect transition="in" filter="blinds(horizontal)">
                                      <p:cBhvr>
                                        <p:cTn id="32"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36" grpId="0" autoUpdateAnimBg="0"/>
      <p:bldP spid="95237" grpId="0" autoUpdateAnimBg="0"/>
      <p:bldP spid="95238" grpId="0" autoUpdateAnimBg="0"/>
      <p:bldP spid="95239" grpId="0" autoUpdateAnimBg="0"/>
      <p:bldP spid="9524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707918A3-2E4D-477B-A4DF-15D5017E52F3}"/>
              </a:ext>
            </a:extLst>
          </p:cNvPr>
          <p:cNvSpPr txBox="1">
            <a:spLocks noChangeArrowheads="1"/>
          </p:cNvSpPr>
          <p:nvPr/>
        </p:nvSpPr>
        <p:spPr bwMode="auto">
          <a:xfrm>
            <a:off x="762000" y="730250"/>
            <a:ext cx="723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a:ea typeface="黑体" panose="02010609060101010101" pitchFamily="49" charset="-122"/>
              </a:rPr>
              <a:t>2.2　基本共射放大电路的工作原理</a:t>
            </a:r>
          </a:p>
        </p:txBody>
      </p:sp>
      <p:sp>
        <p:nvSpPr>
          <p:cNvPr id="13315" name="Text Box 3">
            <a:extLst>
              <a:ext uri="{FF2B5EF4-FFF2-40B4-BE49-F238E27FC236}">
                <a16:creationId xmlns:a16="http://schemas.microsoft.com/office/drawing/2014/main" id="{E46680CB-461A-4AB9-ADB0-A4A44D7530F2}"/>
              </a:ext>
            </a:extLst>
          </p:cNvPr>
          <p:cNvSpPr txBox="1">
            <a:spLocks noChangeArrowheads="1"/>
          </p:cNvSpPr>
          <p:nvPr/>
        </p:nvSpPr>
        <p:spPr bwMode="auto">
          <a:xfrm>
            <a:off x="762000" y="13716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0000"/>
                </a:solidFill>
                <a:ea typeface="楷体_GB2312" pitchFamily="1" charset="-122"/>
              </a:rPr>
              <a:t>2.2.1　基本共射放大电路的组成及各元件作用</a:t>
            </a:r>
          </a:p>
        </p:txBody>
      </p:sp>
      <p:sp>
        <p:nvSpPr>
          <p:cNvPr id="13316" name="Text Box 4">
            <a:extLst>
              <a:ext uri="{FF2B5EF4-FFF2-40B4-BE49-F238E27FC236}">
                <a16:creationId xmlns:a16="http://schemas.microsoft.com/office/drawing/2014/main" id="{4820EDD9-97E0-446A-AF3B-7720FB22EB3D}"/>
              </a:ext>
            </a:extLst>
          </p:cNvPr>
          <p:cNvSpPr txBox="1">
            <a:spLocks noChangeArrowheads="1"/>
          </p:cNvSpPr>
          <p:nvPr/>
        </p:nvSpPr>
        <p:spPr bwMode="auto">
          <a:xfrm>
            <a:off x="914400" y="1981200"/>
            <a:ext cx="6781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a:solidFill>
                  <a:srgbClr val="0000FF"/>
                </a:solidFill>
              </a:rPr>
              <a:t>T：</a:t>
            </a:r>
            <a:r>
              <a:rPr lang="en-US" altLang="zh-CN" sz="2600"/>
              <a:t>NPN </a:t>
            </a:r>
            <a:r>
              <a:rPr lang="zh-CN" altLang="en-US" sz="2600"/>
              <a:t>型三极管，为放大元件；</a:t>
            </a:r>
          </a:p>
        </p:txBody>
      </p:sp>
      <p:sp>
        <p:nvSpPr>
          <p:cNvPr id="13317" name="Text Box 5">
            <a:extLst>
              <a:ext uri="{FF2B5EF4-FFF2-40B4-BE49-F238E27FC236}">
                <a16:creationId xmlns:a16="http://schemas.microsoft.com/office/drawing/2014/main" id="{830057C7-629E-491C-9BF7-A202F4D0AB82}"/>
              </a:ext>
            </a:extLst>
          </p:cNvPr>
          <p:cNvSpPr txBox="1">
            <a:spLocks noChangeArrowheads="1"/>
          </p:cNvSpPr>
          <p:nvPr/>
        </p:nvSpPr>
        <p:spPr bwMode="auto">
          <a:xfrm>
            <a:off x="914400" y="2514600"/>
            <a:ext cx="655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i="1">
                <a:solidFill>
                  <a:srgbClr val="0000FF"/>
                </a:solidFill>
              </a:rPr>
              <a:t>V</a:t>
            </a:r>
            <a:r>
              <a:rPr lang="en-US" altLang="zh-CN" sz="2600" baseline="-25000">
                <a:solidFill>
                  <a:srgbClr val="0000FF"/>
                </a:solidFill>
              </a:rPr>
              <a:t>CC</a:t>
            </a:r>
            <a:r>
              <a:rPr lang="en-US" altLang="zh-CN" sz="2600">
                <a:solidFill>
                  <a:srgbClr val="0000FF"/>
                </a:solidFill>
              </a:rPr>
              <a:t>：</a:t>
            </a:r>
            <a:r>
              <a:rPr lang="zh-CN" altLang="en-US" sz="2600"/>
              <a:t>为输出信号提供能量；</a:t>
            </a:r>
          </a:p>
        </p:txBody>
      </p:sp>
      <p:sp>
        <p:nvSpPr>
          <p:cNvPr id="13318" name="Text Box 6">
            <a:extLst>
              <a:ext uri="{FF2B5EF4-FFF2-40B4-BE49-F238E27FC236}">
                <a16:creationId xmlns:a16="http://schemas.microsoft.com/office/drawing/2014/main" id="{291F97C4-5854-4204-BF3B-5669D26104DC}"/>
              </a:ext>
            </a:extLst>
          </p:cNvPr>
          <p:cNvSpPr txBox="1">
            <a:spLocks noChangeArrowheads="1"/>
          </p:cNvSpPr>
          <p:nvPr/>
        </p:nvSpPr>
        <p:spPr bwMode="auto">
          <a:xfrm>
            <a:off x="228600" y="2971800"/>
            <a:ext cx="41148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i="1">
                <a:solidFill>
                  <a:srgbClr val="0000FF"/>
                </a:solidFill>
              </a:rPr>
              <a:t>　　</a:t>
            </a:r>
            <a:r>
              <a:rPr lang="en-US" altLang="zh-CN" sz="2600" i="1">
                <a:solidFill>
                  <a:srgbClr val="0000FF"/>
                </a:solidFill>
              </a:rPr>
              <a:t>R</a:t>
            </a:r>
            <a:r>
              <a:rPr lang="en-US" altLang="zh-CN" sz="2600" baseline="-25000">
                <a:solidFill>
                  <a:srgbClr val="0000FF"/>
                </a:solidFill>
              </a:rPr>
              <a:t>C</a:t>
            </a:r>
            <a:r>
              <a:rPr lang="en-US" altLang="zh-CN" sz="2600">
                <a:solidFill>
                  <a:srgbClr val="0000FF"/>
                </a:solidFill>
              </a:rPr>
              <a:t>：</a:t>
            </a:r>
            <a:r>
              <a:rPr lang="zh-CN" altLang="en-US" sz="2600"/>
              <a:t>当 </a:t>
            </a:r>
            <a:r>
              <a:rPr lang="en-US" altLang="zh-CN" sz="2600" i="1"/>
              <a:t>i</a:t>
            </a:r>
            <a:r>
              <a:rPr lang="en-US" altLang="zh-CN" sz="2600" baseline="-25000"/>
              <a:t>C </a:t>
            </a:r>
            <a:r>
              <a:rPr lang="zh-CN" altLang="en-US" sz="2600"/>
              <a:t>通过 </a:t>
            </a:r>
            <a:r>
              <a:rPr lang="en-US" altLang="zh-CN" sz="2600" i="1"/>
              <a:t>R</a:t>
            </a:r>
            <a:r>
              <a:rPr lang="en-US" altLang="zh-CN" sz="2600" baseline="-25000"/>
              <a:t>c</a:t>
            </a:r>
            <a:r>
              <a:rPr lang="en-US" altLang="zh-CN" sz="2600"/>
              <a:t>，</a:t>
            </a:r>
            <a:r>
              <a:rPr lang="zh-CN" altLang="en-US" sz="2600"/>
              <a:t>将电流的变化转化为集电极电压的变化，传送到电路的输出端；</a:t>
            </a:r>
            <a:endParaRPr lang="zh-CN" altLang="en-US" sz="2600" baseline="-25000"/>
          </a:p>
        </p:txBody>
      </p:sp>
      <p:sp>
        <p:nvSpPr>
          <p:cNvPr id="13319" name="Text Box 7">
            <a:extLst>
              <a:ext uri="{FF2B5EF4-FFF2-40B4-BE49-F238E27FC236}">
                <a16:creationId xmlns:a16="http://schemas.microsoft.com/office/drawing/2014/main" id="{1ED2A32D-5BA6-476D-BF47-59C62AC9E31A}"/>
              </a:ext>
            </a:extLst>
          </p:cNvPr>
          <p:cNvSpPr txBox="1">
            <a:spLocks noChangeArrowheads="1"/>
          </p:cNvSpPr>
          <p:nvPr/>
        </p:nvSpPr>
        <p:spPr bwMode="auto">
          <a:xfrm>
            <a:off x="228600" y="4876800"/>
            <a:ext cx="4114800"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i="1">
                <a:solidFill>
                  <a:srgbClr val="0000FF"/>
                </a:solidFill>
              </a:rPr>
              <a:t>　　</a:t>
            </a:r>
            <a:r>
              <a:rPr lang="en-US" altLang="zh-CN" sz="2600" i="1">
                <a:solidFill>
                  <a:srgbClr val="0000FF"/>
                </a:solidFill>
              </a:rPr>
              <a:t>V</a:t>
            </a:r>
            <a:r>
              <a:rPr lang="en-US" altLang="zh-CN" sz="2600" baseline="-25000">
                <a:solidFill>
                  <a:srgbClr val="0000FF"/>
                </a:solidFill>
              </a:rPr>
              <a:t>BB</a:t>
            </a:r>
            <a:r>
              <a:rPr lang="en-US" altLang="zh-CN" sz="2600">
                <a:solidFill>
                  <a:srgbClr val="0000FF"/>
                </a:solidFill>
              </a:rPr>
              <a:t> 、</a:t>
            </a:r>
            <a:r>
              <a:rPr lang="en-US" altLang="zh-CN" sz="2600" i="1">
                <a:solidFill>
                  <a:srgbClr val="0000FF"/>
                </a:solidFill>
              </a:rPr>
              <a:t>R</a:t>
            </a:r>
            <a:r>
              <a:rPr lang="en-US" altLang="zh-CN" sz="2600" baseline="-25000">
                <a:solidFill>
                  <a:srgbClr val="0000FF"/>
                </a:solidFill>
              </a:rPr>
              <a:t>b</a:t>
            </a:r>
            <a:r>
              <a:rPr lang="en-US" altLang="zh-CN" sz="2600">
                <a:solidFill>
                  <a:srgbClr val="0000FF"/>
                </a:solidFill>
              </a:rPr>
              <a:t>：</a:t>
            </a:r>
            <a:r>
              <a:rPr lang="zh-CN" altLang="en-US" sz="2600"/>
              <a:t>为发射结提供正向偏置电压，提供静态基极电流</a:t>
            </a:r>
            <a:r>
              <a:rPr lang="zh-CN" altLang="en-US" sz="2600">
                <a:latin typeface="宋体" panose="02010600030101010101" pitchFamily="2" charset="-122"/>
              </a:rPr>
              <a:t>。</a:t>
            </a:r>
            <a:endParaRPr lang="zh-CN" altLang="en-US" sz="2600" baseline="-25000">
              <a:latin typeface="宋体" panose="02010600030101010101" pitchFamily="2" charset="-122"/>
            </a:endParaRPr>
          </a:p>
        </p:txBody>
      </p:sp>
      <p:grpSp>
        <p:nvGrpSpPr>
          <p:cNvPr id="13320" name="Group 8">
            <a:extLst>
              <a:ext uri="{FF2B5EF4-FFF2-40B4-BE49-F238E27FC236}">
                <a16:creationId xmlns:a16="http://schemas.microsoft.com/office/drawing/2014/main" id="{09BAE1AA-5355-4B59-8BFE-23699FD80F93}"/>
              </a:ext>
            </a:extLst>
          </p:cNvPr>
          <p:cNvGrpSpPr>
            <a:grpSpLocks/>
          </p:cNvGrpSpPr>
          <p:nvPr/>
        </p:nvGrpSpPr>
        <p:grpSpPr bwMode="auto">
          <a:xfrm>
            <a:off x="4343400" y="3087688"/>
            <a:ext cx="4495800" cy="3008312"/>
            <a:chOff x="0" y="0"/>
            <a:chExt cx="2832" cy="1895"/>
          </a:xfrm>
        </p:grpSpPr>
        <p:grpSp>
          <p:nvGrpSpPr>
            <p:cNvPr id="13322" name="Group 9">
              <a:extLst>
                <a:ext uri="{FF2B5EF4-FFF2-40B4-BE49-F238E27FC236}">
                  <a16:creationId xmlns:a16="http://schemas.microsoft.com/office/drawing/2014/main" id="{950C6414-211D-4DB4-9EF0-17613F9CB900}"/>
                </a:ext>
              </a:extLst>
            </p:cNvPr>
            <p:cNvGrpSpPr>
              <a:grpSpLocks/>
            </p:cNvGrpSpPr>
            <p:nvPr/>
          </p:nvGrpSpPr>
          <p:grpSpPr bwMode="auto">
            <a:xfrm>
              <a:off x="0" y="0"/>
              <a:ext cx="2832" cy="1895"/>
              <a:chOff x="0" y="0"/>
              <a:chExt cx="2832" cy="1895"/>
            </a:xfrm>
          </p:grpSpPr>
          <p:grpSp>
            <p:nvGrpSpPr>
              <p:cNvPr id="13324" name="Group 10">
                <a:extLst>
                  <a:ext uri="{FF2B5EF4-FFF2-40B4-BE49-F238E27FC236}">
                    <a16:creationId xmlns:a16="http://schemas.microsoft.com/office/drawing/2014/main" id="{D47ED899-1C78-4698-B5CE-A78A3A6C38E1}"/>
                  </a:ext>
                </a:extLst>
              </p:cNvPr>
              <p:cNvGrpSpPr>
                <a:grpSpLocks noChangeAspect="1"/>
              </p:cNvGrpSpPr>
              <p:nvPr/>
            </p:nvGrpSpPr>
            <p:grpSpPr bwMode="auto">
              <a:xfrm>
                <a:off x="0" y="0"/>
                <a:ext cx="2832" cy="1680"/>
                <a:chOff x="0" y="0"/>
                <a:chExt cx="2832" cy="1680"/>
              </a:xfrm>
            </p:grpSpPr>
            <p:pic>
              <p:nvPicPr>
                <p:cNvPr id="13326" name="Picture 11" descr="2">
                  <a:extLst>
                    <a:ext uri="{FF2B5EF4-FFF2-40B4-BE49-F238E27FC236}">
                      <a16:creationId xmlns:a16="http://schemas.microsoft.com/office/drawing/2014/main" id="{C7E25189-442D-4162-A7D9-863422340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26" t="20592" r="14650" b="21556"/>
                <a:stretch>
                  <a:fillRect/>
                </a:stretch>
              </p:blipFill>
              <p:spPr bwMode="auto">
                <a:xfrm>
                  <a:off x="0" y="0"/>
                  <a:ext cx="2832"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2" descr="vtvcvb">
                  <a:extLst>
                    <a:ext uri="{FF2B5EF4-FFF2-40B4-BE49-F238E27FC236}">
                      <a16:creationId xmlns:a16="http://schemas.microsoft.com/office/drawing/2014/main" id="{E57E17DA-7ADF-4700-BE69-052CBF6B5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667" t="9448" r="5511" b="66592"/>
                <a:stretch>
                  <a:fillRect/>
                </a:stretch>
              </p:blipFill>
              <p:spPr bwMode="auto">
                <a:xfrm>
                  <a:off x="44" y="1002"/>
                  <a:ext cx="12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13" descr="vtvcvb">
                  <a:extLst>
                    <a:ext uri="{FF2B5EF4-FFF2-40B4-BE49-F238E27FC236}">
                      <a16:creationId xmlns:a16="http://schemas.microsoft.com/office/drawing/2014/main" id="{5D4DF136-21CF-4DAC-A1E3-7C3DC15AD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667" t="37961" r="-53" b="33525"/>
                <a:stretch>
                  <a:fillRect/>
                </a:stretch>
              </p:blipFill>
              <p:spPr bwMode="auto">
                <a:xfrm>
                  <a:off x="1558" y="104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4" descr="vtvcvb">
                  <a:extLst>
                    <a:ext uri="{FF2B5EF4-FFF2-40B4-BE49-F238E27FC236}">
                      <a16:creationId xmlns:a16="http://schemas.microsoft.com/office/drawing/2014/main" id="{0F5E3B84-77C9-484E-81E6-94C1809EC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 t="-58" r="44461" b="71544"/>
                <a:stretch>
                  <a:fillRect/>
                </a:stretch>
              </p:blipFill>
              <p:spPr bwMode="auto">
                <a:xfrm>
                  <a:off x="1302" y="79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5" descr="vtvcvb">
                  <a:extLst>
                    <a:ext uri="{FF2B5EF4-FFF2-40B4-BE49-F238E27FC236}">
                      <a16:creationId xmlns:a16="http://schemas.microsoft.com/office/drawing/2014/main" id="{D53354EB-D94D-4CEA-AA41-6C54863F6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23" t="28456" r="44461" b="37286"/>
                <a:stretch>
                  <a:fillRect/>
                </a:stretch>
              </p:blipFill>
              <p:spPr bwMode="auto">
                <a:xfrm>
                  <a:off x="2606" y="527"/>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16" descr="vtvcvb">
                  <a:extLst>
                    <a:ext uri="{FF2B5EF4-FFF2-40B4-BE49-F238E27FC236}">
                      <a16:creationId xmlns:a16="http://schemas.microsoft.com/office/drawing/2014/main" id="{2928E6FF-1B8B-4429-96F2-9F0983AAD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23" t="66475" r="44461" b="5009"/>
                <a:stretch>
                  <a:fillRect/>
                </a:stretch>
              </p:blipFill>
              <p:spPr bwMode="auto">
                <a:xfrm>
                  <a:off x="34" y="12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5" name="Text Box 17">
                <a:extLst>
                  <a:ext uri="{FF2B5EF4-FFF2-40B4-BE49-F238E27FC236}">
                    <a16:creationId xmlns:a16="http://schemas.microsoft.com/office/drawing/2014/main" id="{DDB37C57-059A-48BB-BCD8-1228D831F388}"/>
                  </a:ext>
                </a:extLst>
              </p:cNvPr>
              <p:cNvSpPr txBox="1">
                <a:spLocks noChangeArrowheads="1"/>
              </p:cNvSpPr>
              <p:nvPr/>
            </p:nvSpPr>
            <p:spPr bwMode="auto">
              <a:xfrm>
                <a:off x="96" y="1584"/>
                <a:ext cx="249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a:solidFill>
                      <a:srgbClr val="FF00FF"/>
                    </a:solidFill>
                    <a:ea typeface="黑体" panose="02010609060101010101" pitchFamily="49" charset="-122"/>
                  </a:rPr>
                  <a:t>基本共射放大电路</a:t>
                </a:r>
              </a:p>
            </p:txBody>
          </p:sp>
        </p:grpSp>
        <p:sp>
          <p:nvSpPr>
            <p:cNvPr id="13323" name="Text Box 18">
              <a:extLst>
                <a:ext uri="{FF2B5EF4-FFF2-40B4-BE49-F238E27FC236}">
                  <a16:creationId xmlns:a16="http://schemas.microsoft.com/office/drawing/2014/main" id="{E18FEEF1-FEA5-471E-B31E-BDACA5410F47}"/>
                </a:ext>
              </a:extLst>
            </p:cNvPr>
            <p:cNvSpPr txBox="1">
              <a:spLocks noChangeArrowheads="1"/>
            </p:cNvSpPr>
            <p:nvPr/>
          </p:nvSpPr>
          <p:spPr bwMode="auto">
            <a:xfrm>
              <a:off x="1344" y="756"/>
              <a:ext cx="240" cy="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accent2"/>
                  </a:solidFill>
                </a:rPr>
                <a:t>T</a:t>
              </a:r>
            </a:p>
          </p:txBody>
        </p:sp>
      </p:grpSp>
      <p:sp>
        <p:nvSpPr>
          <p:cNvPr id="13321" name="Rectangle 19">
            <a:extLst>
              <a:ext uri="{FF2B5EF4-FFF2-40B4-BE49-F238E27FC236}">
                <a16:creationId xmlns:a16="http://schemas.microsoft.com/office/drawing/2014/main" id="{F9647B5B-EA4D-4850-9AA8-92D4647F0701}"/>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outHorizontal)">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320"/>
                                        </p:tgtEl>
                                        <p:attrNameLst>
                                          <p:attrName>style.visibility</p:attrName>
                                        </p:attrNameLst>
                                      </p:cBhvr>
                                      <p:to>
                                        <p:strVal val="visible"/>
                                      </p:to>
                                    </p:set>
                                    <p:animEffect transition="in" filter="box(out)">
                                      <p:cBhvr>
                                        <p:cTn id="12" dur="500"/>
                                        <p:tgtEl>
                                          <p:spTgt spid="1332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linds(vertical)">
                                      <p:cBhvr>
                                        <p:cTn id="17" dur="500"/>
                                        <p:tgtEl>
                                          <p:spTgt spid="13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3317"/>
                                        </p:tgtEl>
                                        <p:attrNameLst>
                                          <p:attrName>style.visibility</p:attrName>
                                        </p:attrNameLst>
                                      </p:cBhvr>
                                      <p:to>
                                        <p:strVal val="visible"/>
                                      </p:to>
                                    </p:set>
                                    <p:animEffect transition="in" filter="blinds(vertical)">
                                      <p:cBhvr>
                                        <p:cTn id="22" dur="500"/>
                                        <p:tgtEl>
                                          <p:spTgt spid="13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wipe(up)">
                                      <p:cBhvr>
                                        <p:cTn id="27" dur="500"/>
                                        <p:tgtEl>
                                          <p:spTgt spid="13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3319"/>
                                        </p:tgtEl>
                                        <p:attrNameLst>
                                          <p:attrName>style.visibility</p:attrName>
                                        </p:attrNameLst>
                                      </p:cBhvr>
                                      <p:to>
                                        <p:strVal val="visible"/>
                                      </p:to>
                                    </p:set>
                                    <p:anim calcmode="lin" valueType="num">
                                      <p:cBhvr>
                                        <p:cTn id="32" dur="500" fill="hold"/>
                                        <p:tgtEl>
                                          <p:spTgt spid="13319"/>
                                        </p:tgtEl>
                                        <p:attrNameLst>
                                          <p:attrName>ppt_w</p:attrName>
                                        </p:attrNameLst>
                                      </p:cBhvr>
                                      <p:tavLst>
                                        <p:tav tm="0">
                                          <p:val>
                                            <p:fltVal val="0"/>
                                          </p:val>
                                        </p:tav>
                                        <p:tav tm="100000">
                                          <p:val>
                                            <p:strVal val="#ppt_w"/>
                                          </p:val>
                                        </p:tav>
                                      </p:tavLst>
                                    </p:anim>
                                    <p:anim calcmode="lin" valueType="num">
                                      <p:cBhvr>
                                        <p:cTn id="33" dur="500" fill="hold"/>
                                        <p:tgtEl>
                                          <p:spTgt spid="133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p:bldP spid="13317" grpId="0" autoUpdateAnimBg="0"/>
      <p:bldP spid="13318" grpId="0" autoUpdateAnimBg="0"/>
      <p:bldP spid="1331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a:extLst>
              <a:ext uri="{FF2B5EF4-FFF2-40B4-BE49-F238E27FC236}">
                <a16:creationId xmlns:a16="http://schemas.microsoft.com/office/drawing/2014/main" id="{4422F661-4A90-472D-97D5-CD0A7C58D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725" y="3213100"/>
            <a:ext cx="2514600"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6259" name="Picture 3">
            <a:extLst>
              <a:ext uri="{FF2B5EF4-FFF2-40B4-BE49-F238E27FC236}">
                <a16:creationId xmlns:a16="http://schemas.microsoft.com/office/drawing/2014/main" id="{FB9F306C-3DC0-4059-ADFC-381851C993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781300"/>
            <a:ext cx="2744788" cy="324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60" name="Text Box 4">
            <a:extLst>
              <a:ext uri="{FF2B5EF4-FFF2-40B4-BE49-F238E27FC236}">
                <a16:creationId xmlns:a16="http://schemas.microsoft.com/office/drawing/2014/main" id="{C6FBE50E-6374-45FD-9689-20C02D36C1FF}"/>
              </a:ext>
            </a:extLst>
          </p:cNvPr>
          <p:cNvSpPr txBox="1">
            <a:spLocks noChangeArrowheads="1"/>
          </p:cNvSpPr>
          <p:nvPr/>
        </p:nvSpPr>
        <p:spPr bwMode="auto">
          <a:xfrm>
            <a:off x="2590800" y="304800"/>
            <a:ext cx="3810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b="0"/>
          </a:p>
        </p:txBody>
      </p:sp>
      <p:sp>
        <p:nvSpPr>
          <p:cNvPr id="96261" name="Text Box 5">
            <a:extLst>
              <a:ext uri="{FF2B5EF4-FFF2-40B4-BE49-F238E27FC236}">
                <a16:creationId xmlns:a16="http://schemas.microsoft.com/office/drawing/2014/main" id="{02AA081F-A608-4004-8DA8-4078B7608D6E}"/>
              </a:ext>
            </a:extLst>
          </p:cNvPr>
          <p:cNvSpPr txBox="1">
            <a:spLocks noChangeArrowheads="1"/>
          </p:cNvSpPr>
          <p:nvPr/>
        </p:nvSpPr>
        <p:spPr bwMode="auto">
          <a:xfrm>
            <a:off x="76200" y="6858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993300"/>
                </a:solidFill>
              </a:rPr>
              <a:t>2.7　晶体管基本放大电路的派生电路</a:t>
            </a:r>
            <a:endParaRPr lang="zh-CN" altLang="en-US" sz="3200">
              <a:solidFill>
                <a:schemeClr val="accent2"/>
              </a:solidFill>
            </a:endParaRPr>
          </a:p>
        </p:txBody>
      </p:sp>
      <p:sp>
        <p:nvSpPr>
          <p:cNvPr id="96262" name="Rectangle 6">
            <a:extLst>
              <a:ext uri="{FF2B5EF4-FFF2-40B4-BE49-F238E27FC236}">
                <a16:creationId xmlns:a16="http://schemas.microsoft.com/office/drawing/2014/main" id="{E64D8709-9C36-46E7-868E-1C4BFC460D17}"/>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
        <p:nvSpPr>
          <p:cNvPr id="96263" name="Text Box 7">
            <a:extLst>
              <a:ext uri="{FF2B5EF4-FFF2-40B4-BE49-F238E27FC236}">
                <a16:creationId xmlns:a16="http://schemas.microsoft.com/office/drawing/2014/main" id="{545110DA-391F-4E5C-BFBA-A0506C873B83}"/>
              </a:ext>
            </a:extLst>
          </p:cNvPr>
          <p:cNvSpPr txBox="1">
            <a:spLocks noChangeArrowheads="1"/>
          </p:cNvSpPr>
          <p:nvPr/>
        </p:nvSpPr>
        <p:spPr bwMode="auto">
          <a:xfrm>
            <a:off x="360363" y="1377950"/>
            <a:ext cx="190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一</a:t>
            </a:r>
            <a:r>
              <a:rPr lang="en-US" altLang="zh-CN"/>
              <a:t>. </a:t>
            </a:r>
            <a:r>
              <a:rPr lang="zh-CN" altLang="en-US"/>
              <a:t>复合管</a:t>
            </a:r>
          </a:p>
        </p:txBody>
      </p:sp>
      <p:sp>
        <p:nvSpPr>
          <p:cNvPr id="96264" name="Text Box 8">
            <a:extLst>
              <a:ext uri="{FF2B5EF4-FFF2-40B4-BE49-F238E27FC236}">
                <a16:creationId xmlns:a16="http://schemas.microsoft.com/office/drawing/2014/main" id="{73568B99-0F8D-4722-BC40-A0D47271EC80}"/>
              </a:ext>
            </a:extLst>
          </p:cNvPr>
          <p:cNvSpPr txBox="1">
            <a:spLocks noChangeArrowheads="1"/>
          </p:cNvSpPr>
          <p:nvPr/>
        </p:nvSpPr>
        <p:spPr bwMode="auto">
          <a:xfrm>
            <a:off x="1333500" y="1881188"/>
            <a:ext cx="6586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2600">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accent2"/>
                </a:solidFill>
              </a:rPr>
              <a:t>为了改善晶体管和放大电路的性能，常把</a:t>
            </a:r>
            <a:r>
              <a:rPr lang="en-US" altLang="zh-CN" sz="2000">
                <a:solidFill>
                  <a:schemeClr val="accent2"/>
                </a:solidFill>
              </a:rPr>
              <a:t>2</a:t>
            </a:r>
            <a:r>
              <a:rPr lang="zh-CN" altLang="en-US" sz="2000">
                <a:solidFill>
                  <a:schemeClr val="accent2"/>
                </a:solidFill>
              </a:rPr>
              <a:t>个或多个晶体管（</a:t>
            </a:r>
            <a:r>
              <a:rPr lang="en-US" altLang="zh-CN" sz="2000">
                <a:solidFill>
                  <a:schemeClr val="accent2"/>
                </a:solidFill>
              </a:rPr>
              <a:t>BJT</a:t>
            </a:r>
            <a:r>
              <a:rPr lang="zh-CN" altLang="en-US" sz="2000">
                <a:solidFill>
                  <a:schemeClr val="accent2"/>
                </a:solidFill>
              </a:rPr>
              <a:t>、</a:t>
            </a:r>
            <a:r>
              <a:rPr lang="en-US" altLang="zh-CN" sz="2000">
                <a:solidFill>
                  <a:schemeClr val="accent2"/>
                </a:solidFill>
              </a:rPr>
              <a:t>FET</a:t>
            </a:r>
            <a:r>
              <a:rPr lang="zh-CN" altLang="en-US" sz="2000">
                <a:solidFill>
                  <a:schemeClr val="accent2"/>
                </a:solidFill>
              </a:rPr>
              <a:t>）复合使用。</a:t>
            </a:r>
          </a:p>
        </p:txBody>
      </p:sp>
      <p:sp>
        <p:nvSpPr>
          <p:cNvPr id="96265" name="Text Box 9">
            <a:extLst>
              <a:ext uri="{FF2B5EF4-FFF2-40B4-BE49-F238E27FC236}">
                <a16:creationId xmlns:a16="http://schemas.microsoft.com/office/drawing/2014/main" id="{7AC068B2-FABC-4F94-95D5-8CB981DA9B2E}"/>
              </a:ext>
            </a:extLst>
          </p:cNvPr>
          <p:cNvSpPr txBox="1">
            <a:spLocks noChangeArrowheads="1"/>
          </p:cNvSpPr>
          <p:nvPr/>
        </p:nvSpPr>
        <p:spPr bwMode="auto">
          <a:xfrm>
            <a:off x="323850" y="2781300"/>
            <a:ext cx="1482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rPr>
              <a:t>1. </a:t>
            </a:r>
            <a:r>
              <a:rPr lang="zh-CN" altLang="en-US">
                <a:solidFill>
                  <a:srgbClr val="FF0000"/>
                </a:solidFill>
              </a:rPr>
              <a:t>结构：</a:t>
            </a:r>
          </a:p>
        </p:txBody>
      </p:sp>
      <p:graphicFrame>
        <p:nvGraphicFramePr>
          <p:cNvPr id="96266" name="Object 10">
            <a:extLst>
              <a:ext uri="{FF2B5EF4-FFF2-40B4-BE49-F238E27FC236}">
                <a16:creationId xmlns:a16="http://schemas.microsoft.com/office/drawing/2014/main" id="{0EF3D92D-B2FB-48E6-B477-F3C13E359A6C}"/>
              </a:ext>
            </a:extLst>
          </p:cNvPr>
          <p:cNvGraphicFramePr>
            <a:graphicFrameLocks noChangeAspect="1"/>
          </p:cNvGraphicFramePr>
          <p:nvPr/>
        </p:nvGraphicFramePr>
        <p:xfrm>
          <a:off x="5905500" y="2889250"/>
          <a:ext cx="2327275" cy="431800"/>
        </p:xfrm>
        <a:graphic>
          <a:graphicData uri="http://schemas.openxmlformats.org/presentationml/2006/ole">
            <mc:AlternateContent xmlns:mc="http://schemas.openxmlformats.org/markup-compatibility/2006">
              <mc:Choice xmlns:v="urn:schemas-microsoft-com:vml" Requires="v">
                <p:oleObj spid="_x0000_s96269" r:id="rId5" imgW="1232435" imgH="228699" progId="Equation.3">
                  <p:embed/>
                </p:oleObj>
              </mc:Choice>
              <mc:Fallback>
                <p:oleObj r:id="rId5" imgW="1232435" imgH="22869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500" y="2889250"/>
                        <a:ext cx="23272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1">
            <a:extLst>
              <a:ext uri="{FF2B5EF4-FFF2-40B4-BE49-F238E27FC236}">
                <a16:creationId xmlns:a16="http://schemas.microsoft.com/office/drawing/2014/main" id="{5675C62D-1350-4B48-88F2-A37A34446BC4}"/>
              </a:ext>
            </a:extLst>
          </p:cNvPr>
          <p:cNvGraphicFramePr>
            <a:graphicFrameLocks noChangeAspect="1"/>
          </p:cNvGraphicFramePr>
          <p:nvPr/>
        </p:nvGraphicFramePr>
        <p:xfrm>
          <a:off x="5905500" y="3638550"/>
          <a:ext cx="2038350" cy="1136650"/>
        </p:xfrm>
        <a:graphic>
          <a:graphicData uri="http://schemas.openxmlformats.org/presentationml/2006/ole">
            <mc:AlternateContent xmlns:mc="http://schemas.openxmlformats.org/markup-compatibility/2006">
              <mc:Choice xmlns:v="urn:schemas-microsoft-com:vml" Requires="v">
                <p:oleObj spid="_x0000_s96270" r:id="rId7" imgW="1207024" imgH="673392" progId="Equation.3">
                  <p:embed/>
                </p:oleObj>
              </mc:Choice>
              <mc:Fallback>
                <p:oleObj r:id="rId7" imgW="1207024" imgH="67339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0" y="3638550"/>
                        <a:ext cx="203835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a:extLst>
              <a:ext uri="{FF2B5EF4-FFF2-40B4-BE49-F238E27FC236}">
                <a16:creationId xmlns:a16="http://schemas.microsoft.com/office/drawing/2014/main" id="{774A3E1E-06E0-4E45-8A7B-28EDA7D33CAD}"/>
              </a:ext>
            </a:extLst>
          </p:cNvPr>
          <p:cNvGraphicFramePr>
            <a:graphicFrameLocks noChangeAspect="1"/>
          </p:cNvGraphicFramePr>
          <p:nvPr/>
        </p:nvGraphicFramePr>
        <p:xfrm>
          <a:off x="4745038" y="5675313"/>
          <a:ext cx="3821112" cy="549275"/>
        </p:xfrm>
        <a:graphic>
          <a:graphicData uri="http://schemas.openxmlformats.org/presentationml/2006/ole">
            <mc:AlternateContent xmlns:mc="http://schemas.openxmlformats.org/markup-compatibility/2006">
              <mc:Choice xmlns:v="urn:schemas-microsoft-com:vml" Requires="v">
                <p:oleObj spid="_x0000_s96271" name="公式" r:id="rId9" imgW="1587240" imgH="228600" progId="Equation.3">
                  <p:embed/>
                </p:oleObj>
              </mc:Choice>
              <mc:Fallback>
                <p:oleObj name="公式" r:id="rId9" imgW="158724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5038" y="5675313"/>
                        <a:ext cx="38211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additive="base">
                                        <p:cTn id="7" dur="500" fill="hold"/>
                                        <p:tgtEl>
                                          <p:spTgt spid="96263"/>
                                        </p:tgtEl>
                                        <p:attrNameLst>
                                          <p:attrName>ppt_x</p:attrName>
                                        </p:attrNameLst>
                                      </p:cBhvr>
                                      <p:tavLst>
                                        <p:tav tm="0">
                                          <p:val>
                                            <p:strVal val="0-#ppt_w/2"/>
                                          </p:val>
                                        </p:tav>
                                        <p:tav tm="100000">
                                          <p:val>
                                            <p:strVal val="#ppt_x"/>
                                          </p:val>
                                        </p:tav>
                                      </p:tavLst>
                                    </p:anim>
                                    <p:anim calcmode="lin" valueType="num">
                                      <p:cBhvr additive="base">
                                        <p:cTn id="8" dur="500" fill="hold"/>
                                        <p:tgtEl>
                                          <p:spTgt spid="962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2000"/>
                                  </p:stCondLst>
                                  <p:childTnLst>
                                    <p:set>
                                      <p:cBhvr>
                                        <p:cTn id="11" dur="1" fill="hold">
                                          <p:stCondLst>
                                            <p:cond delay="0"/>
                                          </p:stCondLst>
                                        </p:cTn>
                                        <p:tgtEl>
                                          <p:spTgt spid="96264"/>
                                        </p:tgtEl>
                                        <p:attrNameLst>
                                          <p:attrName>style.visibility</p:attrName>
                                        </p:attrNameLst>
                                      </p:cBhvr>
                                      <p:to>
                                        <p:strVal val="visible"/>
                                      </p:to>
                                    </p:set>
                                    <p:anim calcmode="lin" valueType="num">
                                      <p:cBhvr additive="base">
                                        <p:cTn id="12" dur="500" fill="hold"/>
                                        <p:tgtEl>
                                          <p:spTgt spid="96264"/>
                                        </p:tgtEl>
                                        <p:attrNameLst>
                                          <p:attrName>ppt_x</p:attrName>
                                        </p:attrNameLst>
                                      </p:cBhvr>
                                      <p:tavLst>
                                        <p:tav tm="0">
                                          <p:val>
                                            <p:strVal val="0-#ppt_w/2"/>
                                          </p:val>
                                        </p:tav>
                                        <p:tav tm="100000">
                                          <p:val>
                                            <p:strVal val="#ppt_x"/>
                                          </p:val>
                                        </p:tav>
                                      </p:tavLst>
                                    </p:anim>
                                    <p:anim calcmode="lin" valueType="num">
                                      <p:cBhvr additive="base">
                                        <p:cTn id="13" dur="500" fill="hold"/>
                                        <p:tgtEl>
                                          <p:spTgt spid="9626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6265"/>
                                        </p:tgtEl>
                                        <p:attrNameLst>
                                          <p:attrName>style.visibility</p:attrName>
                                        </p:attrNameLst>
                                      </p:cBhvr>
                                      <p:to>
                                        <p:strVal val="visible"/>
                                      </p:to>
                                    </p:set>
                                    <p:anim calcmode="lin" valueType="num">
                                      <p:cBhvr additive="base">
                                        <p:cTn id="18" dur="500" fill="hold"/>
                                        <p:tgtEl>
                                          <p:spTgt spid="96265"/>
                                        </p:tgtEl>
                                        <p:attrNameLst>
                                          <p:attrName>ppt_x</p:attrName>
                                        </p:attrNameLst>
                                      </p:cBhvr>
                                      <p:tavLst>
                                        <p:tav tm="0">
                                          <p:val>
                                            <p:strVal val="1+#ppt_w/2"/>
                                          </p:val>
                                        </p:tav>
                                        <p:tav tm="100000">
                                          <p:val>
                                            <p:strVal val="#ppt_x"/>
                                          </p:val>
                                        </p:tav>
                                      </p:tavLst>
                                    </p:anim>
                                    <p:anim calcmode="lin" valueType="num">
                                      <p:cBhvr additive="base">
                                        <p:cTn id="19" dur="500" fill="hold"/>
                                        <p:tgtEl>
                                          <p:spTgt spid="9626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96259"/>
                                        </p:tgtEl>
                                        <p:attrNameLst>
                                          <p:attrName>style.visibility</p:attrName>
                                        </p:attrNameLst>
                                      </p:cBhvr>
                                      <p:to>
                                        <p:strVal val="visible"/>
                                      </p:to>
                                    </p:set>
                                    <p:animEffect transition="in" filter="blinds(vertical)">
                                      <p:cBhvr>
                                        <p:cTn id="24" dur="500"/>
                                        <p:tgtEl>
                                          <p:spTgt spid="962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6258"/>
                                        </p:tgtEl>
                                        <p:attrNameLst>
                                          <p:attrName>style.visibility</p:attrName>
                                        </p:attrNameLst>
                                      </p:cBhvr>
                                      <p:to>
                                        <p:strVal val="visible"/>
                                      </p:to>
                                    </p:set>
                                    <p:animEffect transition="in" filter="wipe(left)">
                                      <p:cBhvr>
                                        <p:cTn id="29" dur="2000"/>
                                        <p:tgtEl>
                                          <p:spTgt spid="962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96266"/>
                                        </p:tgtEl>
                                        <p:attrNameLst>
                                          <p:attrName>style.visibility</p:attrName>
                                        </p:attrNameLst>
                                      </p:cBhvr>
                                      <p:to>
                                        <p:strVal val="visible"/>
                                      </p:to>
                                    </p:set>
                                    <p:anim calcmode="lin" valueType="num">
                                      <p:cBhvr additive="base">
                                        <p:cTn id="34" dur="500" fill="hold"/>
                                        <p:tgtEl>
                                          <p:spTgt spid="96266"/>
                                        </p:tgtEl>
                                        <p:attrNameLst>
                                          <p:attrName>ppt_x</p:attrName>
                                        </p:attrNameLst>
                                      </p:cBhvr>
                                      <p:tavLst>
                                        <p:tav tm="0">
                                          <p:val>
                                            <p:strVal val="0-#ppt_w/2"/>
                                          </p:val>
                                        </p:tav>
                                        <p:tav tm="100000">
                                          <p:val>
                                            <p:strVal val="#ppt_x"/>
                                          </p:val>
                                        </p:tav>
                                      </p:tavLst>
                                    </p:anim>
                                    <p:anim calcmode="lin" valueType="num">
                                      <p:cBhvr additive="base">
                                        <p:cTn id="35" dur="500" fill="hold"/>
                                        <p:tgtEl>
                                          <p:spTgt spid="9626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96267"/>
                                        </p:tgtEl>
                                        <p:attrNameLst>
                                          <p:attrName>style.visibility</p:attrName>
                                        </p:attrNameLst>
                                      </p:cBhvr>
                                      <p:to>
                                        <p:strVal val="visible"/>
                                      </p:to>
                                    </p:set>
                                    <p:anim calcmode="lin" valueType="num">
                                      <p:cBhvr additive="base">
                                        <p:cTn id="40" dur="500" fill="hold"/>
                                        <p:tgtEl>
                                          <p:spTgt spid="96267"/>
                                        </p:tgtEl>
                                        <p:attrNameLst>
                                          <p:attrName>ppt_x</p:attrName>
                                        </p:attrNameLst>
                                      </p:cBhvr>
                                      <p:tavLst>
                                        <p:tav tm="0">
                                          <p:val>
                                            <p:strVal val="0-#ppt_w/2"/>
                                          </p:val>
                                        </p:tav>
                                        <p:tav tm="100000">
                                          <p:val>
                                            <p:strVal val="#ppt_x"/>
                                          </p:val>
                                        </p:tav>
                                      </p:tavLst>
                                    </p:anim>
                                    <p:anim calcmode="lin" valueType="num">
                                      <p:cBhvr additive="base">
                                        <p:cTn id="41" dur="500" fill="hold"/>
                                        <p:tgtEl>
                                          <p:spTgt spid="96267"/>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0-#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utoUpdateAnimBg="0"/>
      <p:bldP spid="96264" grpId="0" autoUpdateAnimBg="0"/>
      <p:bldP spid="9626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80520DF-ECDA-4C2E-AD99-FD4DCDF922BA}"/>
              </a:ext>
            </a:extLst>
          </p:cNvPr>
          <p:cNvSpPr>
            <a:spLocks noGrp="1" noChangeArrowheads="1"/>
          </p:cNvSpPr>
          <p:nvPr>
            <p:ph type="title"/>
          </p:nvPr>
        </p:nvSpPr>
        <p:spPr/>
        <p:txBody>
          <a:bodyPr/>
          <a:lstStyle/>
          <a:p>
            <a:pPr algn="l" eaLnBrk="1" hangingPunct="1"/>
            <a:r>
              <a:rPr lang="zh-CN" altLang="en-US" sz="2400" b="1">
                <a:solidFill>
                  <a:srgbClr val="FF3300"/>
                </a:solidFill>
              </a:rPr>
              <a:t>1、结构</a:t>
            </a:r>
          </a:p>
        </p:txBody>
      </p:sp>
      <p:pic>
        <p:nvPicPr>
          <p:cNvPr id="97283" name="Picture 3">
            <a:extLst>
              <a:ext uri="{FF2B5EF4-FFF2-40B4-BE49-F238E27FC236}">
                <a16:creationId xmlns:a16="http://schemas.microsoft.com/office/drawing/2014/main" id="{361FB784-DEA9-4CD2-9800-E857EABA9D93}"/>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9900" y="1520825"/>
            <a:ext cx="4751388" cy="2995613"/>
          </a:xfrm>
          <a:noFill/>
        </p:spPr>
      </p:pic>
      <p:graphicFrame>
        <p:nvGraphicFramePr>
          <p:cNvPr id="97284" name="Object 4">
            <a:extLst>
              <a:ext uri="{FF2B5EF4-FFF2-40B4-BE49-F238E27FC236}">
                <a16:creationId xmlns:a16="http://schemas.microsoft.com/office/drawing/2014/main" id="{B1E5D07C-5FF2-4DD3-A860-6C1D5DCED655}"/>
              </a:ext>
            </a:extLst>
          </p:cNvPr>
          <p:cNvGraphicFramePr>
            <a:graphicFrameLocks noChangeAspect="1"/>
          </p:cNvGraphicFramePr>
          <p:nvPr/>
        </p:nvGraphicFramePr>
        <p:xfrm>
          <a:off x="6084888" y="1125538"/>
          <a:ext cx="1830387" cy="541337"/>
        </p:xfrm>
        <a:graphic>
          <a:graphicData uri="http://schemas.openxmlformats.org/presentationml/2006/ole">
            <mc:AlternateContent xmlns:mc="http://schemas.openxmlformats.org/markup-compatibility/2006">
              <mc:Choice xmlns:v="urn:schemas-microsoft-com:vml" Requires="v">
                <p:oleObj spid="_x0000_s97288" r:id="rId4" imgW="775036" imgH="228699" progId="Equation.3">
                  <p:embed/>
                </p:oleObj>
              </mc:Choice>
              <mc:Fallback>
                <p:oleObj r:id="rId4" imgW="775036" imgH="22869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1125538"/>
                        <a:ext cx="183038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F0B266A4-7F60-4BF0-B6D0-8B7ACC37C200}"/>
              </a:ext>
            </a:extLst>
          </p:cNvPr>
          <p:cNvGraphicFramePr>
            <a:graphicFrameLocks noChangeAspect="1"/>
          </p:cNvGraphicFramePr>
          <p:nvPr/>
        </p:nvGraphicFramePr>
        <p:xfrm>
          <a:off x="5972175" y="2100263"/>
          <a:ext cx="1943100" cy="1373187"/>
        </p:xfrm>
        <a:graphic>
          <a:graphicData uri="http://schemas.openxmlformats.org/presentationml/2006/ole">
            <mc:AlternateContent xmlns:mc="http://schemas.openxmlformats.org/markup-compatibility/2006">
              <mc:Choice xmlns:v="urn:schemas-microsoft-com:vml" Requires="v">
                <p:oleObj spid="_x0000_s97289" r:id="rId6" imgW="952914" imgH="673392" progId="Equation.3">
                  <p:embed/>
                </p:oleObj>
              </mc:Choice>
              <mc:Fallback>
                <p:oleObj r:id="rId6" imgW="952914" imgH="67339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2100263"/>
                        <a:ext cx="19431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6">
            <a:extLst>
              <a:ext uri="{FF2B5EF4-FFF2-40B4-BE49-F238E27FC236}">
                <a16:creationId xmlns:a16="http://schemas.microsoft.com/office/drawing/2014/main" id="{040B09F8-39AC-4E24-A23C-62A12FA9174E}"/>
              </a:ext>
            </a:extLst>
          </p:cNvPr>
          <p:cNvGraphicFramePr>
            <a:graphicFrameLocks noChangeAspect="1"/>
          </p:cNvGraphicFramePr>
          <p:nvPr>
            <p:ph sz="half" idx="2"/>
          </p:nvPr>
        </p:nvGraphicFramePr>
        <p:xfrm>
          <a:off x="757238" y="4616450"/>
          <a:ext cx="3311525" cy="1614488"/>
        </p:xfrm>
        <a:graphic>
          <a:graphicData uri="http://schemas.openxmlformats.org/presentationml/2006/ole">
            <mc:AlternateContent xmlns:mc="http://schemas.openxmlformats.org/markup-compatibility/2006">
              <mc:Choice xmlns:v="urn:schemas-microsoft-com:vml" Requires="v">
                <p:oleObj spid="_x0000_s97290" name="Picture" r:id="rId8" imgW="1981200" imgH="962025" progId="Word.Picture.8">
                  <p:embed/>
                </p:oleObj>
              </mc:Choice>
              <mc:Fallback>
                <p:oleObj name="Picture" r:id="rId8" imgW="1981200" imgH="962025" progId="Word.Picture.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238" y="4616450"/>
                        <a:ext cx="3311525" cy="1614488"/>
                      </a:xfrm>
                      <a:prstGeom prst="rect">
                        <a:avLst/>
                      </a:prstGeom>
                      <a:solidFill>
                        <a:schemeClr val="hlink"/>
                      </a:solidFill>
                      <a:ln>
                        <a:noFill/>
                      </a:ln>
                      <a:effectLst/>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a:extLst>
              <a:ext uri="{FF2B5EF4-FFF2-40B4-BE49-F238E27FC236}">
                <a16:creationId xmlns:a16="http://schemas.microsoft.com/office/drawing/2014/main" id="{2CF38C41-C9B5-4152-BD1A-C47569EA077D}"/>
              </a:ext>
            </a:extLst>
          </p:cNvPr>
          <p:cNvGraphicFramePr>
            <a:graphicFrameLocks noChangeAspect="1"/>
          </p:cNvGraphicFramePr>
          <p:nvPr/>
        </p:nvGraphicFramePr>
        <p:xfrm>
          <a:off x="5545138" y="5194300"/>
          <a:ext cx="2098675" cy="444500"/>
        </p:xfrm>
        <a:graphic>
          <a:graphicData uri="http://schemas.openxmlformats.org/presentationml/2006/ole">
            <mc:AlternateContent xmlns:mc="http://schemas.openxmlformats.org/markup-compatibility/2006">
              <mc:Choice xmlns:v="urn:schemas-microsoft-com:vml" Requires="v">
                <p:oleObj spid="_x0000_s97291" r:id="rId10" imgW="1080438" imgH="228799" progId="Equation.3">
                  <p:embed/>
                </p:oleObj>
              </mc:Choice>
              <mc:Fallback>
                <p:oleObj r:id="rId10" imgW="1080438" imgH="22879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5138" y="5194300"/>
                        <a:ext cx="2098675" cy="4445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blinds(horizontal)">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97284"/>
                                        </p:tgtEl>
                                        <p:attrNameLst>
                                          <p:attrName>style.visibility</p:attrName>
                                        </p:attrNameLst>
                                      </p:cBhvr>
                                      <p:to>
                                        <p:strVal val="visible"/>
                                      </p:to>
                                    </p:set>
                                    <p:anim calcmode="lin" valueType="num">
                                      <p:cBhvr additive="base">
                                        <p:cTn id="12" dur="500" fill="hold"/>
                                        <p:tgtEl>
                                          <p:spTgt spid="97284"/>
                                        </p:tgtEl>
                                        <p:attrNameLst>
                                          <p:attrName>ppt_x</p:attrName>
                                        </p:attrNameLst>
                                      </p:cBhvr>
                                      <p:tavLst>
                                        <p:tav tm="0">
                                          <p:val>
                                            <p:strVal val="0-#ppt_w/2"/>
                                          </p:val>
                                        </p:tav>
                                        <p:tav tm="100000">
                                          <p:val>
                                            <p:strVal val="#ppt_x"/>
                                          </p:val>
                                        </p:tav>
                                      </p:tavLst>
                                    </p:anim>
                                    <p:anim calcmode="lin" valueType="num">
                                      <p:cBhvr additive="base">
                                        <p:cTn id="13"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97285"/>
                                        </p:tgtEl>
                                        <p:attrNameLst>
                                          <p:attrName>style.visibility</p:attrName>
                                        </p:attrNameLst>
                                      </p:cBhvr>
                                      <p:to>
                                        <p:strVal val="visible"/>
                                      </p:to>
                                    </p:set>
                                    <p:anim calcmode="lin" valueType="num">
                                      <p:cBhvr additive="base">
                                        <p:cTn id="18" dur="500" fill="hold"/>
                                        <p:tgtEl>
                                          <p:spTgt spid="97285"/>
                                        </p:tgtEl>
                                        <p:attrNameLst>
                                          <p:attrName>ppt_x</p:attrName>
                                        </p:attrNameLst>
                                      </p:cBhvr>
                                      <p:tavLst>
                                        <p:tav tm="0">
                                          <p:val>
                                            <p:strVal val="0-#ppt_w/2"/>
                                          </p:val>
                                        </p:tav>
                                        <p:tav tm="100000">
                                          <p:val>
                                            <p:strVal val="#ppt_x"/>
                                          </p:val>
                                        </p:tav>
                                      </p:tavLst>
                                    </p:anim>
                                    <p:anim calcmode="lin" valueType="num">
                                      <p:cBhvr additive="base">
                                        <p:cTn id="19" dur="500" fill="hold"/>
                                        <p:tgtEl>
                                          <p:spTgt spid="972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7286"/>
                                        </p:tgtEl>
                                        <p:attrNameLst>
                                          <p:attrName>style.visibility</p:attrName>
                                        </p:attrNameLst>
                                      </p:cBhvr>
                                      <p:to>
                                        <p:strVal val="visible"/>
                                      </p:to>
                                    </p:set>
                                    <p:anim calcmode="lin" valueType="num">
                                      <p:cBhvr additive="base">
                                        <p:cTn id="24" dur="500" fill="hold"/>
                                        <p:tgtEl>
                                          <p:spTgt spid="97286"/>
                                        </p:tgtEl>
                                        <p:attrNameLst>
                                          <p:attrName>ppt_x</p:attrName>
                                        </p:attrNameLst>
                                      </p:cBhvr>
                                      <p:tavLst>
                                        <p:tav tm="0">
                                          <p:val>
                                            <p:strVal val="0-#ppt_w/2"/>
                                          </p:val>
                                        </p:tav>
                                        <p:tav tm="100000">
                                          <p:val>
                                            <p:strVal val="#ppt_x"/>
                                          </p:val>
                                        </p:tav>
                                      </p:tavLst>
                                    </p:anim>
                                    <p:anim calcmode="lin" valueType="num">
                                      <p:cBhvr additive="base">
                                        <p:cTn id="25"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97287"/>
                                        </p:tgtEl>
                                        <p:attrNameLst>
                                          <p:attrName>style.visibility</p:attrName>
                                        </p:attrNameLst>
                                      </p:cBhvr>
                                      <p:to>
                                        <p:strVal val="visible"/>
                                      </p:to>
                                    </p:set>
                                    <p:anim calcmode="lin" valueType="num">
                                      <p:cBhvr additive="base">
                                        <p:cTn id="30" dur="500" fill="hold"/>
                                        <p:tgtEl>
                                          <p:spTgt spid="97287"/>
                                        </p:tgtEl>
                                        <p:attrNameLst>
                                          <p:attrName>ppt_x</p:attrName>
                                        </p:attrNameLst>
                                      </p:cBhvr>
                                      <p:tavLst>
                                        <p:tav tm="0">
                                          <p:val>
                                            <p:strVal val="0-#ppt_w/2"/>
                                          </p:val>
                                        </p:tav>
                                        <p:tav tm="100000">
                                          <p:val>
                                            <p:strVal val="#ppt_x"/>
                                          </p:val>
                                        </p:tav>
                                      </p:tavLst>
                                    </p:anim>
                                    <p:anim calcmode="lin" valueType="num">
                                      <p:cBhvr additive="base">
                                        <p:cTn id="31"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D82CF4D4-8DEC-4A82-8138-F70875513819}"/>
              </a:ext>
            </a:extLst>
          </p:cNvPr>
          <p:cNvSpPr txBox="1">
            <a:spLocks noChangeArrowheads="1"/>
          </p:cNvSpPr>
          <p:nvPr/>
        </p:nvSpPr>
        <p:spPr bwMode="auto">
          <a:xfrm>
            <a:off x="73025" y="549275"/>
            <a:ext cx="32591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rPr>
              <a:t>2. </a:t>
            </a:r>
            <a:r>
              <a:rPr lang="zh-CN" altLang="en-US">
                <a:solidFill>
                  <a:srgbClr val="FF0000"/>
                </a:solidFill>
              </a:rPr>
              <a:t>复合原则：</a:t>
            </a:r>
          </a:p>
        </p:txBody>
      </p:sp>
      <p:sp>
        <p:nvSpPr>
          <p:cNvPr id="98307" name="Text Box 3">
            <a:extLst>
              <a:ext uri="{FF2B5EF4-FFF2-40B4-BE49-F238E27FC236}">
                <a16:creationId xmlns:a16="http://schemas.microsoft.com/office/drawing/2014/main" id="{109D2EB3-7193-4AE7-B97A-931B1190A596}"/>
              </a:ext>
            </a:extLst>
          </p:cNvPr>
          <p:cNvSpPr txBox="1">
            <a:spLocks noChangeArrowheads="1"/>
          </p:cNvSpPr>
          <p:nvPr/>
        </p:nvSpPr>
        <p:spPr bwMode="auto">
          <a:xfrm>
            <a:off x="792163" y="1089025"/>
            <a:ext cx="5664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rPr>
              <a:t>*</a:t>
            </a:r>
            <a:r>
              <a:rPr lang="zh-CN" altLang="en-US" sz="2000">
                <a:solidFill>
                  <a:schemeClr val="accent2"/>
                </a:solidFill>
              </a:rPr>
              <a:t>使</a:t>
            </a:r>
            <a:r>
              <a:rPr lang="zh-CN" altLang="en-US" sz="2000">
                <a:solidFill>
                  <a:schemeClr val="accent2"/>
                </a:solidFill>
                <a:sym typeface="Symbol" panose="05050102010706020507" pitchFamily="18" charset="2"/>
              </a:rPr>
              <a:t> </a:t>
            </a:r>
            <a:r>
              <a:rPr lang="zh-CN" altLang="en-US" sz="2000" baseline="-25000">
                <a:solidFill>
                  <a:schemeClr val="accent2"/>
                </a:solidFill>
                <a:sym typeface="Symbol" panose="05050102010706020507" pitchFamily="18" charset="2"/>
              </a:rPr>
              <a:t>1</a:t>
            </a:r>
            <a:r>
              <a:rPr lang="zh-CN" altLang="en-US" sz="2000">
                <a:solidFill>
                  <a:schemeClr val="accent2"/>
                </a:solidFill>
                <a:sym typeface="Symbol" panose="05050102010706020507" pitchFamily="18" charset="2"/>
              </a:rPr>
              <a:t></a:t>
            </a:r>
            <a:r>
              <a:rPr lang="zh-CN" altLang="en-US" sz="2000" baseline="-25000">
                <a:solidFill>
                  <a:schemeClr val="accent2"/>
                </a:solidFill>
                <a:sym typeface="Symbol" panose="05050102010706020507" pitchFamily="18" charset="2"/>
              </a:rPr>
              <a:t>2</a:t>
            </a:r>
            <a:r>
              <a:rPr lang="zh-CN" altLang="en-US" sz="2000">
                <a:solidFill>
                  <a:schemeClr val="accent2"/>
                </a:solidFill>
              </a:rPr>
              <a:t> ；复合管的b＝b1、e1或c1作为b2。</a:t>
            </a:r>
          </a:p>
        </p:txBody>
      </p:sp>
      <p:sp>
        <p:nvSpPr>
          <p:cNvPr id="98308" name="Text Box 4">
            <a:extLst>
              <a:ext uri="{FF2B5EF4-FFF2-40B4-BE49-F238E27FC236}">
                <a16:creationId xmlns:a16="http://schemas.microsoft.com/office/drawing/2014/main" id="{CE4963A4-2B4E-435E-9D6E-3C4B19528506}"/>
              </a:ext>
            </a:extLst>
          </p:cNvPr>
          <p:cNvSpPr txBox="1">
            <a:spLocks noChangeArrowheads="1"/>
          </p:cNvSpPr>
          <p:nvPr/>
        </p:nvSpPr>
        <p:spPr bwMode="auto">
          <a:xfrm>
            <a:off x="792163" y="1593850"/>
            <a:ext cx="416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FF0000"/>
                </a:solidFill>
              </a:rPr>
              <a:t>*</a:t>
            </a:r>
            <a:r>
              <a:rPr lang="zh-CN" altLang="en-US" sz="2000">
                <a:solidFill>
                  <a:srgbClr val="000099"/>
                </a:solidFill>
              </a:rPr>
              <a:t>保证</a:t>
            </a:r>
            <a:r>
              <a:rPr lang="en-US" altLang="zh-CN" sz="2000">
                <a:solidFill>
                  <a:srgbClr val="000099"/>
                </a:solidFill>
              </a:rPr>
              <a:t>T</a:t>
            </a:r>
            <a:r>
              <a:rPr lang="en-US" altLang="zh-CN" sz="2000" baseline="-25000">
                <a:solidFill>
                  <a:srgbClr val="000099"/>
                </a:solidFill>
              </a:rPr>
              <a:t>1</a:t>
            </a:r>
            <a:r>
              <a:rPr lang="zh-CN" altLang="en-US" sz="2000">
                <a:solidFill>
                  <a:srgbClr val="000099"/>
                </a:solidFill>
              </a:rPr>
              <a:t>、</a:t>
            </a:r>
            <a:r>
              <a:rPr lang="en-US" altLang="zh-CN" sz="2000">
                <a:solidFill>
                  <a:srgbClr val="000099"/>
                </a:solidFill>
              </a:rPr>
              <a:t>T</a:t>
            </a:r>
            <a:r>
              <a:rPr lang="en-US" altLang="zh-CN" sz="2000" baseline="-25000">
                <a:solidFill>
                  <a:srgbClr val="000099"/>
                </a:solidFill>
              </a:rPr>
              <a:t>2</a:t>
            </a:r>
            <a:r>
              <a:rPr lang="zh-CN" altLang="en-US" sz="2000">
                <a:solidFill>
                  <a:srgbClr val="000099"/>
                </a:solidFill>
              </a:rPr>
              <a:t>能工作在放大区。</a:t>
            </a:r>
          </a:p>
        </p:txBody>
      </p:sp>
      <p:sp>
        <p:nvSpPr>
          <p:cNvPr id="98309" name="Text Box 5">
            <a:extLst>
              <a:ext uri="{FF2B5EF4-FFF2-40B4-BE49-F238E27FC236}">
                <a16:creationId xmlns:a16="http://schemas.microsoft.com/office/drawing/2014/main" id="{FA897519-F1C8-4E73-9067-3559724D17C9}"/>
              </a:ext>
            </a:extLst>
          </p:cNvPr>
          <p:cNvSpPr txBox="1">
            <a:spLocks noChangeArrowheads="1"/>
          </p:cNvSpPr>
          <p:nvPr/>
        </p:nvSpPr>
        <p:spPr bwMode="auto">
          <a:xfrm>
            <a:off x="828675" y="2097088"/>
            <a:ext cx="383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FF0000"/>
                </a:solidFill>
              </a:rPr>
              <a:t>*</a:t>
            </a:r>
            <a:r>
              <a:rPr lang="zh-CN" altLang="en-US" sz="2000">
                <a:solidFill>
                  <a:srgbClr val="0066FF"/>
                </a:solidFill>
              </a:rPr>
              <a:t>复合管的类型取决于</a:t>
            </a:r>
            <a:r>
              <a:rPr lang="en-US" altLang="zh-CN" sz="2000">
                <a:solidFill>
                  <a:srgbClr val="0066FF"/>
                </a:solidFill>
              </a:rPr>
              <a:t>T</a:t>
            </a:r>
            <a:r>
              <a:rPr lang="en-US" altLang="zh-CN" sz="2000" baseline="-25000">
                <a:solidFill>
                  <a:srgbClr val="0066FF"/>
                </a:solidFill>
              </a:rPr>
              <a:t>1</a:t>
            </a:r>
          </a:p>
        </p:txBody>
      </p:sp>
      <p:graphicFrame>
        <p:nvGraphicFramePr>
          <p:cNvPr id="98310" name="Object 6">
            <a:extLst>
              <a:ext uri="{FF2B5EF4-FFF2-40B4-BE49-F238E27FC236}">
                <a16:creationId xmlns:a16="http://schemas.microsoft.com/office/drawing/2014/main" id="{A5D5C42A-C732-412E-A538-306D3F37B005}"/>
              </a:ext>
            </a:extLst>
          </p:cNvPr>
          <p:cNvGraphicFramePr>
            <a:graphicFrameLocks noChangeAspect="1"/>
          </p:cNvGraphicFramePr>
          <p:nvPr/>
        </p:nvGraphicFramePr>
        <p:xfrm>
          <a:off x="1008063" y="3502025"/>
          <a:ext cx="1687512" cy="1336675"/>
        </p:xfrm>
        <a:graphic>
          <a:graphicData uri="http://schemas.openxmlformats.org/presentationml/2006/ole">
            <mc:AlternateContent xmlns:mc="http://schemas.openxmlformats.org/markup-compatibility/2006">
              <mc:Choice xmlns:v="urn:schemas-microsoft-com:vml" Requires="v">
                <p:oleObj spid="_x0000_s98315" name="Picture" r:id="rId3" imgW="1095375" imgH="866775" progId="Word.Picture.8">
                  <p:embed/>
                </p:oleObj>
              </mc:Choice>
              <mc:Fallback>
                <p:oleObj name="Picture" r:id="rId3" imgW="1095375" imgH="866775"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502025"/>
                        <a:ext cx="1687512"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Object 7">
            <a:extLst>
              <a:ext uri="{FF2B5EF4-FFF2-40B4-BE49-F238E27FC236}">
                <a16:creationId xmlns:a16="http://schemas.microsoft.com/office/drawing/2014/main" id="{329C4DDE-B34A-4DA0-8199-140814BE1107}"/>
              </a:ext>
            </a:extLst>
          </p:cNvPr>
          <p:cNvGraphicFramePr>
            <a:graphicFrameLocks noChangeAspect="1"/>
          </p:cNvGraphicFramePr>
          <p:nvPr/>
        </p:nvGraphicFramePr>
        <p:xfrm>
          <a:off x="5040313" y="3465513"/>
          <a:ext cx="1762125" cy="1446212"/>
        </p:xfrm>
        <a:graphic>
          <a:graphicData uri="http://schemas.openxmlformats.org/presentationml/2006/ole">
            <mc:AlternateContent xmlns:mc="http://schemas.openxmlformats.org/markup-compatibility/2006">
              <mc:Choice xmlns:v="urn:schemas-microsoft-com:vml" Requires="v">
                <p:oleObj spid="_x0000_s98316" name="Picture" r:id="rId5" imgW="1114425" imgH="914400" progId="Word.Picture.8">
                  <p:embed/>
                </p:oleObj>
              </mc:Choice>
              <mc:Fallback>
                <p:oleObj name="Picture" r:id="rId5" imgW="1114425" imgH="914400"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313" y="3465513"/>
                        <a:ext cx="1762125"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2" name="Text Box 8">
            <a:extLst>
              <a:ext uri="{FF2B5EF4-FFF2-40B4-BE49-F238E27FC236}">
                <a16:creationId xmlns:a16="http://schemas.microsoft.com/office/drawing/2014/main" id="{74BC3D27-2EFE-4718-8F2E-A471CF67A90A}"/>
              </a:ext>
            </a:extLst>
          </p:cNvPr>
          <p:cNvSpPr txBox="1">
            <a:spLocks noChangeArrowheads="1"/>
          </p:cNvSpPr>
          <p:nvPr/>
        </p:nvSpPr>
        <p:spPr bwMode="auto">
          <a:xfrm>
            <a:off x="539750" y="2854325"/>
            <a:ext cx="2565400" cy="406400"/>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rPr>
              <a:t>可以构成复合管吗？</a:t>
            </a:r>
          </a:p>
        </p:txBody>
      </p:sp>
      <p:sp>
        <p:nvSpPr>
          <p:cNvPr id="98313" name="Text Box 9">
            <a:extLst>
              <a:ext uri="{FF2B5EF4-FFF2-40B4-BE49-F238E27FC236}">
                <a16:creationId xmlns:a16="http://schemas.microsoft.com/office/drawing/2014/main" id="{1407E9CB-B442-4F69-A9BC-BF9F2864AA21}"/>
              </a:ext>
            </a:extLst>
          </p:cNvPr>
          <p:cNvSpPr txBox="1">
            <a:spLocks noChangeArrowheads="1"/>
          </p:cNvSpPr>
          <p:nvPr/>
        </p:nvSpPr>
        <p:spPr bwMode="auto">
          <a:xfrm>
            <a:off x="647700" y="5013325"/>
            <a:ext cx="252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solidFill>
                  <a:schemeClr val="accent2"/>
                </a:solidFill>
              </a:rPr>
              <a:t>T2</a:t>
            </a:r>
            <a:r>
              <a:rPr lang="zh-CN" altLang="en-US" sz="2000" b="0">
                <a:solidFill>
                  <a:schemeClr val="accent2"/>
                </a:solidFill>
              </a:rPr>
              <a:t>发射结零偏，</a:t>
            </a:r>
            <a:r>
              <a:rPr lang="zh-CN" altLang="en-US" sz="2000" b="0">
                <a:solidFill>
                  <a:srgbClr val="FF0000"/>
                </a:solidFill>
              </a:rPr>
              <a:t>不行</a:t>
            </a:r>
          </a:p>
        </p:txBody>
      </p:sp>
      <p:sp>
        <p:nvSpPr>
          <p:cNvPr id="98314" name="Text Box 10">
            <a:extLst>
              <a:ext uri="{FF2B5EF4-FFF2-40B4-BE49-F238E27FC236}">
                <a16:creationId xmlns:a16="http://schemas.microsoft.com/office/drawing/2014/main" id="{3E16F864-729F-4105-B88D-CE0FD02CB71B}"/>
              </a:ext>
            </a:extLst>
          </p:cNvPr>
          <p:cNvSpPr txBox="1">
            <a:spLocks noChangeArrowheads="1"/>
          </p:cNvSpPr>
          <p:nvPr/>
        </p:nvSpPr>
        <p:spPr bwMode="auto">
          <a:xfrm>
            <a:off x="4824413" y="5157788"/>
            <a:ext cx="252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solidFill>
                  <a:schemeClr val="accent2"/>
                </a:solidFill>
              </a:rPr>
              <a:t>T2</a:t>
            </a:r>
            <a:r>
              <a:rPr lang="zh-CN" altLang="en-US" sz="2000" b="0">
                <a:solidFill>
                  <a:schemeClr val="accent2"/>
                </a:solidFill>
              </a:rPr>
              <a:t>集电结正偏，</a:t>
            </a:r>
            <a:r>
              <a:rPr lang="zh-CN" altLang="en-US" sz="2000" b="0">
                <a:solidFill>
                  <a:srgbClr val="FF0000"/>
                </a:solidFill>
              </a:rPr>
              <a:t>不行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0-#ppt_w/2"/>
                                          </p:val>
                                        </p:tav>
                                        <p:tav tm="100000">
                                          <p:val>
                                            <p:strVal val="#ppt_x"/>
                                          </p:val>
                                        </p:tav>
                                      </p:tavLst>
                                    </p:anim>
                                    <p:anim calcmode="lin" valueType="num">
                                      <p:cBhvr additive="base">
                                        <p:cTn id="8"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8"/>
                                        </p:tgtEl>
                                        <p:attrNameLst>
                                          <p:attrName>style.visibility</p:attrName>
                                        </p:attrNameLst>
                                      </p:cBhvr>
                                      <p:to>
                                        <p:strVal val="visible"/>
                                      </p:to>
                                    </p:set>
                                    <p:anim calcmode="lin" valueType="num">
                                      <p:cBhvr additive="base">
                                        <p:cTn id="13" dur="500" fill="hold"/>
                                        <p:tgtEl>
                                          <p:spTgt spid="98308"/>
                                        </p:tgtEl>
                                        <p:attrNameLst>
                                          <p:attrName>ppt_x</p:attrName>
                                        </p:attrNameLst>
                                      </p:cBhvr>
                                      <p:tavLst>
                                        <p:tav tm="0">
                                          <p:val>
                                            <p:strVal val="0-#ppt_w/2"/>
                                          </p:val>
                                        </p:tav>
                                        <p:tav tm="100000">
                                          <p:val>
                                            <p:strVal val="#ppt_x"/>
                                          </p:val>
                                        </p:tav>
                                      </p:tavLst>
                                    </p:anim>
                                    <p:anim calcmode="lin" valueType="num">
                                      <p:cBhvr additive="base">
                                        <p:cTn id="14"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9"/>
                                        </p:tgtEl>
                                        <p:attrNameLst>
                                          <p:attrName>style.visibility</p:attrName>
                                        </p:attrNameLst>
                                      </p:cBhvr>
                                      <p:to>
                                        <p:strVal val="visible"/>
                                      </p:to>
                                    </p:set>
                                    <p:anim calcmode="lin" valueType="num">
                                      <p:cBhvr additive="base">
                                        <p:cTn id="19" dur="500" fill="hold"/>
                                        <p:tgtEl>
                                          <p:spTgt spid="98309"/>
                                        </p:tgtEl>
                                        <p:attrNameLst>
                                          <p:attrName>ppt_x</p:attrName>
                                        </p:attrNameLst>
                                      </p:cBhvr>
                                      <p:tavLst>
                                        <p:tav tm="0">
                                          <p:val>
                                            <p:strVal val="0-#ppt_w/2"/>
                                          </p:val>
                                        </p:tav>
                                        <p:tav tm="100000">
                                          <p:val>
                                            <p:strVal val="#ppt_x"/>
                                          </p:val>
                                        </p:tav>
                                      </p:tavLst>
                                    </p:anim>
                                    <p:anim calcmode="lin" valueType="num">
                                      <p:cBhvr additive="base">
                                        <p:cTn id="20"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12"/>
                                        </p:tgtEl>
                                        <p:attrNameLst>
                                          <p:attrName>style.visibility</p:attrName>
                                        </p:attrNameLst>
                                      </p:cBhvr>
                                      <p:to>
                                        <p:strVal val="visible"/>
                                      </p:to>
                                    </p:set>
                                    <p:anim calcmode="lin" valueType="num">
                                      <p:cBhvr additive="base">
                                        <p:cTn id="25" dur="500" fill="hold"/>
                                        <p:tgtEl>
                                          <p:spTgt spid="98312"/>
                                        </p:tgtEl>
                                        <p:attrNameLst>
                                          <p:attrName>ppt_x</p:attrName>
                                        </p:attrNameLst>
                                      </p:cBhvr>
                                      <p:tavLst>
                                        <p:tav tm="0">
                                          <p:val>
                                            <p:strVal val="0-#ppt_w/2"/>
                                          </p:val>
                                        </p:tav>
                                        <p:tav tm="100000">
                                          <p:val>
                                            <p:strVal val="#ppt_x"/>
                                          </p:val>
                                        </p:tav>
                                      </p:tavLst>
                                    </p:anim>
                                    <p:anim calcmode="lin" valueType="num">
                                      <p:cBhvr additive="base">
                                        <p:cTn id="26" dur="500" fill="hold"/>
                                        <p:tgtEl>
                                          <p:spTgt spid="983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8310"/>
                                        </p:tgtEl>
                                        <p:attrNameLst>
                                          <p:attrName>style.visibility</p:attrName>
                                        </p:attrNameLst>
                                      </p:cBhvr>
                                      <p:to>
                                        <p:strVal val="visible"/>
                                      </p:to>
                                    </p:set>
                                    <p:anim calcmode="lin" valueType="num">
                                      <p:cBhvr additive="base">
                                        <p:cTn id="31" dur="500" fill="hold"/>
                                        <p:tgtEl>
                                          <p:spTgt spid="98310"/>
                                        </p:tgtEl>
                                        <p:attrNameLst>
                                          <p:attrName>ppt_x</p:attrName>
                                        </p:attrNameLst>
                                      </p:cBhvr>
                                      <p:tavLst>
                                        <p:tav tm="0">
                                          <p:val>
                                            <p:strVal val="0-#ppt_w/2"/>
                                          </p:val>
                                        </p:tav>
                                        <p:tav tm="100000">
                                          <p:val>
                                            <p:strVal val="#ppt_x"/>
                                          </p:val>
                                        </p:tav>
                                      </p:tavLst>
                                    </p:anim>
                                    <p:anim calcmode="lin" valueType="num">
                                      <p:cBhvr additive="base">
                                        <p:cTn id="32" dur="500" fill="hold"/>
                                        <p:tgtEl>
                                          <p:spTgt spid="983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313"/>
                                        </p:tgtEl>
                                        <p:attrNameLst>
                                          <p:attrName>style.visibility</p:attrName>
                                        </p:attrNameLst>
                                      </p:cBhvr>
                                      <p:to>
                                        <p:strVal val="visible"/>
                                      </p:to>
                                    </p:set>
                                    <p:anim calcmode="lin" valueType="num">
                                      <p:cBhvr additive="base">
                                        <p:cTn id="37" dur="500" fill="hold"/>
                                        <p:tgtEl>
                                          <p:spTgt spid="98313"/>
                                        </p:tgtEl>
                                        <p:attrNameLst>
                                          <p:attrName>ppt_x</p:attrName>
                                        </p:attrNameLst>
                                      </p:cBhvr>
                                      <p:tavLst>
                                        <p:tav tm="0">
                                          <p:val>
                                            <p:strVal val="0-#ppt_w/2"/>
                                          </p:val>
                                        </p:tav>
                                        <p:tav tm="100000">
                                          <p:val>
                                            <p:strVal val="#ppt_x"/>
                                          </p:val>
                                        </p:tav>
                                      </p:tavLst>
                                    </p:anim>
                                    <p:anim calcmode="lin" valueType="num">
                                      <p:cBhvr additive="base">
                                        <p:cTn id="38" dur="500" fill="hold"/>
                                        <p:tgtEl>
                                          <p:spTgt spid="9831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8311"/>
                                        </p:tgtEl>
                                        <p:attrNameLst>
                                          <p:attrName>style.visibility</p:attrName>
                                        </p:attrNameLst>
                                      </p:cBhvr>
                                      <p:to>
                                        <p:strVal val="visible"/>
                                      </p:to>
                                    </p:set>
                                    <p:anim calcmode="lin" valueType="num">
                                      <p:cBhvr additive="base">
                                        <p:cTn id="43" dur="500" fill="hold"/>
                                        <p:tgtEl>
                                          <p:spTgt spid="98311"/>
                                        </p:tgtEl>
                                        <p:attrNameLst>
                                          <p:attrName>ppt_x</p:attrName>
                                        </p:attrNameLst>
                                      </p:cBhvr>
                                      <p:tavLst>
                                        <p:tav tm="0">
                                          <p:val>
                                            <p:strVal val="0-#ppt_w/2"/>
                                          </p:val>
                                        </p:tav>
                                        <p:tav tm="100000">
                                          <p:val>
                                            <p:strVal val="#ppt_x"/>
                                          </p:val>
                                        </p:tav>
                                      </p:tavLst>
                                    </p:anim>
                                    <p:anim calcmode="lin" valueType="num">
                                      <p:cBhvr additive="base">
                                        <p:cTn id="44" dur="500" fill="hold"/>
                                        <p:tgtEl>
                                          <p:spTgt spid="9831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8314"/>
                                        </p:tgtEl>
                                        <p:attrNameLst>
                                          <p:attrName>style.visibility</p:attrName>
                                        </p:attrNameLst>
                                      </p:cBhvr>
                                      <p:to>
                                        <p:strVal val="visible"/>
                                      </p:to>
                                    </p:set>
                                    <p:anim calcmode="lin" valueType="num">
                                      <p:cBhvr additive="base">
                                        <p:cTn id="49" dur="500" fill="hold"/>
                                        <p:tgtEl>
                                          <p:spTgt spid="98314"/>
                                        </p:tgtEl>
                                        <p:attrNameLst>
                                          <p:attrName>ppt_x</p:attrName>
                                        </p:attrNameLst>
                                      </p:cBhvr>
                                      <p:tavLst>
                                        <p:tav tm="0">
                                          <p:val>
                                            <p:strVal val="0-#ppt_w/2"/>
                                          </p:val>
                                        </p:tav>
                                        <p:tav tm="100000">
                                          <p:val>
                                            <p:strVal val="#ppt_x"/>
                                          </p:val>
                                        </p:tav>
                                      </p:tavLst>
                                    </p:anim>
                                    <p:anim calcmode="lin" valueType="num">
                                      <p:cBhvr additive="base">
                                        <p:cTn id="50" dur="500" fill="hold"/>
                                        <p:tgtEl>
                                          <p:spTgt spid="98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P spid="98312" grpId="0" bldLvl="0" animBg="1" autoUpdateAnimBg="0"/>
      <p:bldP spid="98313" grpId="0" autoUpdateAnimBg="0"/>
      <p:bldP spid="9831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F10B7DE7-2478-4502-B9CA-6E0FB242B647}"/>
              </a:ext>
            </a:extLst>
          </p:cNvPr>
          <p:cNvSpPr txBox="1">
            <a:spLocks noChangeArrowheads="1"/>
          </p:cNvSpPr>
          <p:nvPr/>
        </p:nvSpPr>
        <p:spPr bwMode="auto">
          <a:xfrm>
            <a:off x="990600" y="806450"/>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3300"/>
                </a:solidFill>
                <a:ea typeface="黑体" panose="02010609060101010101" pitchFamily="49" charset="-122"/>
              </a:rPr>
              <a:t>作业（第五版 </a:t>
            </a:r>
            <a:r>
              <a:rPr lang="en-US" altLang="zh-CN" sz="2800">
                <a:solidFill>
                  <a:srgbClr val="FF3300"/>
                </a:solidFill>
                <a:ea typeface="黑体" panose="02010609060101010101" pitchFamily="49" charset="-122"/>
              </a:rPr>
              <a:t>P116-121</a:t>
            </a:r>
            <a:r>
              <a:rPr lang="zh-CN" altLang="en-US" sz="2800">
                <a:solidFill>
                  <a:srgbClr val="FF3300"/>
                </a:solidFill>
                <a:ea typeface="黑体" panose="02010609060101010101" pitchFamily="49" charset="-122"/>
              </a:rPr>
              <a:t>）</a:t>
            </a:r>
          </a:p>
        </p:txBody>
      </p:sp>
      <p:sp>
        <p:nvSpPr>
          <p:cNvPr id="99331" name="Text Box 3">
            <a:extLst>
              <a:ext uri="{FF2B5EF4-FFF2-40B4-BE49-F238E27FC236}">
                <a16:creationId xmlns:a16="http://schemas.microsoft.com/office/drawing/2014/main" id="{739624B6-CCD1-4804-ABE6-3B00A4CE89AC}"/>
              </a:ext>
            </a:extLst>
          </p:cNvPr>
          <p:cNvSpPr txBox="1">
            <a:spLocks noChangeArrowheads="1"/>
          </p:cNvSpPr>
          <p:nvPr/>
        </p:nvSpPr>
        <p:spPr bwMode="auto">
          <a:xfrm>
            <a:off x="381000" y="1524000"/>
            <a:ext cx="6324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600"/>
              <a:t>1</a:t>
            </a:r>
            <a:r>
              <a:rPr lang="zh-CN" altLang="en-US" sz="2600"/>
              <a:t>、</a:t>
            </a:r>
            <a:r>
              <a:rPr lang="en-US" altLang="zh-CN" sz="2600"/>
              <a:t>7</a:t>
            </a:r>
            <a:r>
              <a:rPr lang="zh-CN" altLang="en-US" sz="2600"/>
              <a:t>、</a:t>
            </a:r>
            <a:r>
              <a:rPr lang="en-US" altLang="zh-CN" sz="2600"/>
              <a:t>9</a:t>
            </a:r>
            <a:r>
              <a:rPr lang="zh-CN" altLang="en-US" sz="2600"/>
              <a:t>、</a:t>
            </a:r>
            <a:r>
              <a:rPr lang="en-US" altLang="zh-CN" sz="2600"/>
              <a:t>12</a:t>
            </a:r>
            <a:r>
              <a:rPr lang="zh-CN" altLang="en-US" sz="2600"/>
              <a:t>、</a:t>
            </a:r>
            <a:r>
              <a:rPr lang="en-US" altLang="zh-CN" sz="2600"/>
              <a:t>16</a:t>
            </a:r>
          </a:p>
        </p:txBody>
      </p:sp>
      <p:sp>
        <p:nvSpPr>
          <p:cNvPr id="99332" name="Rectangle 4">
            <a:extLst>
              <a:ext uri="{FF2B5EF4-FFF2-40B4-BE49-F238E27FC236}">
                <a16:creationId xmlns:a16="http://schemas.microsoft.com/office/drawing/2014/main" id="{053ADD66-D627-42A1-BD5C-5D37D85B7C83}"/>
              </a:ext>
            </a:extLst>
          </p:cNvPr>
          <p:cNvSpPr>
            <a:spLocks noChangeArrowheads="1"/>
          </p:cNvSpPr>
          <p:nvPr/>
        </p:nvSpPr>
        <p:spPr bwMode="auto">
          <a:xfrm>
            <a:off x="2571750" y="323850"/>
            <a:ext cx="4343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993300"/>
                </a:solidFill>
                <a:ea typeface="隶书" panose="02010509060101010101" pitchFamily="49" charset="-122"/>
              </a:rPr>
              <a:t>第二章   基本放大电路</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_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_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Pages>0</Pages>
  <Words>5956</Words>
  <Characters>0</Characters>
  <Application>Microsoft Office PowerPoint</Application>
  <DocSecurity>0</DocSecurity>
  <PresentationFormat>全屏显示(4:3)</PresentationFormat>
  <Lines>0</Lines>
  <Paragraphs>1453</Paragraphs>
  <Slides>93</Slides>
  <Notes>0</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4</vt:i4>
      </vt:variant>
      <vt:variant>
        <vt:lpstr>幻灯片标题</vt:lpstr>
      </vt:variant>
      <vt:variant>
        <vt:i4>93</vt:i4>
      </vt:variant>
    </vt:vector>
  </HeadingPairs>
  <TitlesOfParts>
    <vt:vector size="115" baseType="lpstr">
      <vt:lpstr>Times New Roman</vt:lpstr>
      <vt:lpstr>宋体</vt:lpstr>
      <vt:lpstr>Arial</vt:lpstr>
      <vt:lpstr>黑体</vt:lpstr>
      <vt:lpstr>隶书</vt:lpstr>
      <vt:lpstr>_x000b__x000c_</vt:lpstr>
      <vt:lpstr>楷体_GB2312</vt:lpstr>
      <vt:lpstr>Symbol</vt:lpstr>
      <vt:lpstr>方正琥珀繁体</vt:lpstr>
      <vt:lpstr>幼圆</vt:lpstr>
      <vt:lpstr>仿宋_GB2312</vt:lpstr>
      <vt:lpstr>Wingdings 3</vt:lpstr>
      <vt:lpstr>Wingdings</vt:lpstr>
      <vt:lpstr>Tahoma</vt:lpstr>
      <vt:lpstr>幼圆_GB2312</vt:lpstr>
      <vt:lpstr>默认设计模板</vt:lpstr>
      <vt:lpstr>默认设计模板_2</vt:lpstr>
      <vt:lpstr>默认设计模板_3</vt:lpstr>
      <vt:lpstr>画笔图片</vt:lpstr>
      <vt:lpstr>Microsoft 公式 3.0</vt:lpstr>
      <vt:lpstr>ImgFolio.Document</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如无旁路电容，动态参数如何计算？</vt:lpstr>
      <vt:lpstr>去除CE后的交流通路和微变等效电路：</vt:lpstr>
      <vt:lpstr>PowerPoint 演示文稿</vt:lpstr>
      <vt:lpstr>PowerPoint 演示文稿</vt:lpstr>
      <vt:lpstr>PowerPoint 演示文稿</vt:lpstr>
      <vt:lpstr>PowerPoint 演示文稿</vt:lpstr>
      <vt:lpstr>PowerPoint 演示文稿</vt:lpstr>
      <vt:lpstr>三、动态分析</vt:lpstr>
      <vt:lpstr>1、电压放大倍数</vt:lpstr>
      <vt:lpstr>PowerPoint 演示文稿</vt:lpstr>
      <vt:lpstr>2、输入电阻</vt:lpstr>
      <vt:lpstr>3、输出电阻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1、结构</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汪毅桢</dc:creator>
  <cp:keywords/>
  <dc:description/>
  <cp:lastModifiedBy>汪 毅桢</cp:lastModifiedBy>
  <cp:revision>31</cp:revision>
  <dcterms:created xsi:type="dcterms:W3CDTF">2013-03-15T11:35:35Z</dcterms:created>
  <dcterms:modified xsi:type="dcterms:W3CDTF">2020-02-16T06:32:04Z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2052-8.1.0.3483</vt:lpwstr>
  </property>
</Properties>
</file>