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61" r:id="rId4"/>
    <p:sldId id="262" r:id="rId5"/>
    <p:sldId id="263" r:id="rId6"/>
    <p:sldId id="265" r:id="rId7"/>
    <p:sldId id="266" r:id="rId8"/>
    <p:sldId id="275" r:id="rId9"/>
    <p:sldId id="268" r:id="rId10"/>
    <p:sldId id="267" r:id="rId11"/>
    <p:sldId id="272" r:id="rId12"/>
    <p:sldId id="273" r:id="rId13"/>
    <p:sldId id="269" r:id="rId14"/>
    <p:sldId id="27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3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4F2A8A4-A3B4-4AA6-95C7-E18CB146B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3FFAB3E-083B-435E-A11C-DDD006795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90ADDE1-E531-4C1E-949B-73C83DE3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9AFF-5851-4DE7-95F7-4825AA825DA5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0E5BEEF-AB27-45EB-AF8A-C784A726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3667646-1B50-414B-AB45-9A7D6ABC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17D0-4FF9-4486-9B55-8A3456556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24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13FE23A-4EDF-4FD2-957E-3960B9B2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676F5124-94A6-43EF-96FC-4E446665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D274208-E35F-4896-9844-81F70EE3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9AFF-5851-4DE7-95F7-4825AA825DA5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65FDA85-A14E-469B-8AB3-1E87FD41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559032A-E2FF-43D3-8D7B-A1547EFD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17D0-4FF9-4486-9B55-8A3456556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12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EF7F6423-395C-48C2-AED9-71C86B733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861D897-89B1-4EC9-BF9C-579543B15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0B504A8-53CA-4E07-B4D5-90167EC9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9AFF-5851-4DE7-95F7-4825AA825DA5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05B371A-6713-4747-B4C2-41504067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627F99A-BC76-48C5-94B6-FC3E6ED4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17D0-4FF9-4486-9B55-8A3456556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43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9228CAB-158A-40A0-BBFC-F0C8E4522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121DA2D1-CB97-4116-ADDF-479BE3898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028418D-E15B-4C7D-AA63-8C65508B3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C230-B8D2-4340-BCAD-17B6F6D75167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9491E9E-89E8-477E-9465-2206B87A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DAC8994-2CBF-499C-B96D-3EF088CA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98AC-38D4-4FF7-913B-030B80879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316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8069B8D-7665-47A5-ADD7-C2F59213E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31B1614-F6A7-4DF8-A9E8-503F908F0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DC26DAE-8E4D-4FDD-8191-2DED1A87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C230-B8D2-4340-BCAD-17B6F6D75167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B33F5E6-AAB6-4FCB-B88E-533F2478D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8571738-E3F6-4EBC-ACFC-BDC958A1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98AC-38D4-4FF7-913B-030B80879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903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F04100C-2177-4726-930A-AB52564F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3243D3FA-635D-4283-8EF5-B5C48F2B0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9CD3FDD-9D05-42C6-A8D1-1C4A58DD6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C230-B8D2-4340-BCAD-17B6F6D75167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6B554C5-61C2-49C8-AFE0-716B8C43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EE7EC4E-640B-4AF1-B8EB-433C5737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98AC-38D4-4FF7-913B-030B80879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97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7B5CA88-9E0D-44E4-A1C3-725E77B2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BD79B67-7240-47F2-BAB7-2391B184B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1EC57B88-B4BB-4481-9CD3-9F7A09DCF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E14252E-BD5D-4383-ADA4-C78A7D19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C230-B8D2-4340-BCAD-17B6F6D75167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1D43318B-8970-47AF-A8FD-B94F6081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CE2CA503-7453-4A7C-B36E-F1A3AF73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98AC-38D4-4FF7-913B-030B80879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966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88C971-B6D2-4836-9608-5FB1FEC2A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85776BE-3B33-4422-A8AC-8342EBCB0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1182A67B-F032-4CEF-94A1-A3EE39A43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18FE840C-501C-4116-A7AA-983E70167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2DCAA445-66DF-44C2-A4FF-E374188E3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597CBCDC-8A96-4C2F-AD86-C8CB26D6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C230-B8D2-4340-BCAD-17B6F6D75167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FFE5CF8B-4B77-48DE-88FF-DEB089F4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51FCB6FB-B274-49F7-ACF2-CC749890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98AC-38D4-4FF7-913B-030B80879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785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1BCDCA-ED7E-4FFC-8CFE-9A03DF8F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BC6E19E5-1ED8-4444-8FA5-833FB502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C230-B8D2-4340-BCAD-17B6F6D75167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C1EEFBF5-0BB9-45B8-8D4B-D2619CB8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E9313A7-79D7-42ED-BAB1-EDEA8B11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98AC-38D4-4FF7-913B-030B80879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536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F7F5FB4-B8F0-4D56-B9A2-CBC0206E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C230-B8D2-4340-BCAD-17B6F6D75167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CEE8A7DA-5671-4132-B75D-B14D1879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17F203BB-A7C2-4C3C-B40F-96EB232D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98AC-38D4-4FF7-913B-030B80879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175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E852F6F-D9C7-4BBA-96E1-84AC96E6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6D865F6-EDE6-4E74-8A9C-B55742213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7028AAEB-43BB-4F72-A866-30B8EA5F7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8504F6C-4E64-4986-ABDE-0937C4AA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C230-B8D2-4340-BCAD-17B6F6D75167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30D4BED-855F-4D41-80B9-C2F10987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8064D3C-A485-4E2A-AB32-685F06E4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98AC-38D4-4FF7-913B-030B80879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33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995C280-84EA-4692-AD2D-C5352D6D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9DE72DB-E423-4C63-BD56-136C32439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D95B001-4C05-4FD6-8211-9B957F5C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9AFF-5851-4DE7-95F7-4825AA825DA5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57C4DCB-6188-45C5-A1F7-C58AF3CE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81FCA1B-F214-4A1A-9B50-8617BF05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17D0-4FF9-4486-9B55-8A3456556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853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29F1CBC-7F8E-40DF-A209-811347B9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6DDD0EB6-D4A6-47C5-8269-8AA3DF907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64B34CBA-DEB5-4BEC-8E92-A4982F2A6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41EF7E66-819F-4306-94D2-840D9DCF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C230-B8D2-4340-BCAD-17B6F6D75167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123E761B-B2D0-428D-BC10-E80CC67D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AC25471-EAC6-42C0-8993-F2CA2269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98AC-38D4-4FF7-913B-030B80879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9654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FBF5CAC-E281-4C97-86BA-23932D23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04A68D82-37C0-4B2B-BBA7-2AFC46988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C4576BA-D040-4E95-9435-AA50C430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C230-B8D2-4340-BCAD-17B6F6D75167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63238E1-5955-4D8F-806E-6286C6EB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7E0DB5D-92A2-4DEC-977F-F67DE34E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98AC-38D4-4FF7-913B-030B80879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5553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51188872-E456-43E0-98F8-653ECBA19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42D34E6-6D9A-4F6C-B8EA-72036D1B2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8243F48-F887-448B-81E5-045EE8FD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C230-B8D2-4340-BCAD-17B6F6D75167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4243BBE-191D-423C-BFE6-34B4B37A7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B01EC5E-35B8-4874-BC2E-322A14C6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98AC-38D4-4FF7-913B-030B80879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56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A01B767-0418-4EBE-BAFC-D9CF082F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A09F03F3-6935-4A2D-A384-C71064F69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09320F3-5DC2-4F89-9A2A-CC8FC9AA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9AFF-5851-4DE7-95F7-4825AA825DA5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ECF0B09-FC24-43B9-BC56-F2AD36F3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8A41638-0899-4E7F-8201-0848D3DA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17D0-4FF9-4486-9B55-8A3456556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7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279D953-5F89-4C42-BCE4-E78EA67B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757D0B3-F475-45E0-BADA-A89E6FC10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232B8115-C680-4033-957A-B37B94B14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94338084-013B-4E51-9B8D-E4248CCE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9AFF-5851-4DE7-95F7-4825AA825DA5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3DCEC5B-3D61-4488-A3DC-356AA017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7C27DDF-CB9C-4086-9774-0C2DD257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17D0-4FF9-4486-9B55-8A3456556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66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1E722B8-5671-4285-AFAB-42F48DFE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7D66F4D-5158-4E39-960A-D03D369AE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7E23055-A8A9-4BEE-A19E-5A21BC9DA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B307111A-3AE7-49F6-84A0-3397DE5A2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98515C2B-3417-4EB7-9FC7-892C86728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B3D412B5-C561-4133-954F-F4787544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9AFF-5851-4DE7-95F7-4825AA825DA5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A8733BB9-0430-406F-B7F6-BDC93009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1E0BB6E7-A5AE-4252-B1F8-E2A3FA81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17D0-4FF9-4486-9B55-8A3456556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2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34448EB-9B1B-4C74-A12E-8BFA787D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8CABD1F-0485-43D4-8AA6-F15F1D2F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9AFF-5851-4DE7-95F7-4825AA825DA5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20955B8-CB0C-4FE5-A287-6E15E6F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2FA3C3F6-DDC1-45FF-ABB4-441EC4EA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17D0-4FF9-4486-9B55-8A3456556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32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F22C6DB3-73ED-4F26-96BE-5A8E6860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9AFF-5851-4DE7-95F7-4825AA825DA5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C73113E9-AE99-4378-991D-A98B6314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0A781B4-EBB1-4B3C-A02A-C9FCBFE9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17D0-4FF9-4486-9B55-8A3456556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26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B640158-2149-44CE-9D08-8607EF085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46A86E4-EDEF-4AB2-82D5-EB408AD5F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FE63070E-51BE-4983-8B85-F63C1264C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D4C13E1-1393-4C77-8BD9-B8D6B4CA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9AFF-5851-4DE7-95F7-4825AA825DA5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C9AA39B-B685-4D01-AB5C-EC1DAB29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8D00348-C1D8-4001-8AF8-12FA5EE8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17D0-4FF9-4486-9B55-8A3456556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28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BE47243-0726-4C49-88A4-E6C0A95C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ED573FD5-62F6-453E-883B-44CBE3EAB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5FA1599-763D-4C69-9255-1E6D946D3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9B30C46-609C-4658-8AB9-F593D7DB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9AFF-5851-4DE7-95F7-4825AA825DA5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65F4D7F-A1D5-4E21-B180-52DB89BA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C7D68DFA-EC78-488B-84FE-84B886CE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17D0-4FF9-4486-9B55-8A3456556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B8E5A4DE-30B2-4324-BE4A-03DD5488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67F797D6-4B73-4CAB-931E-606D0BEFF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200F764-18B5-4FF7-8CFB-A968F0E54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39AFF-5851-4DE7-95F7-4825AA825DA5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74117E0-55FC-4643-B3C2-25C2EB3BC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6CD3D75-B795-451F-888D-B91C6CE34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517D0-4FF9-4486-9B55-8A3456556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98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1000">
              <a:schemeClr val="bg1">
                <a:lumMod val="95000"/>
              </a:schemeClr>
            </a:gs>
            <a:gs pos="83000">
              <a:srgbClr val="E2E2E2"/>
            </a:gs>
            <a:gs pos="65000">
              <a:schemeClr val="bg1">
                <a:lumMod val="90000"/>
              </a:schemeClr>
            </a:gs>
            <a:gs pos="100000">
              <a:schemeClr val="bg1">
                <a:lumMod val="87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A6E935C9-E765-49BE-86A2-EF1D6C58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EE4CFE5-7837-496A-8378-81E51C7C2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7A3671F-114C-4AFA-A8E3-8B7F9C941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6C230-B8D2-4340-BCAD-17B6F6D75167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397FFE8-F8E1-4E26-A307-E48B2F03B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B0587A6-9318-47FB-B335-49BDB3B0F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798AC-38D4-4FF7-913B-030B80879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48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quantum compu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1846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B6931D1-BBD6-42DD-9BE8-F084333DB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160" y="1323260"/>
            <a:ext cx="10393680" cy="1747520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量子计算方向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简介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="" xmlns:a16="http://schemas.microsoft.com/office/drawing/2014/main" id="{7679E3CD-AB8E-4434-BBB3-B665CB254CBD}"/>
              </a:ext>
            </a:extLst>
          </p:cNvPr>
          <p:cNvSpPr txBox="1">
            <a:spLocks/>
          </p:cNvSpPr>
          <p:nvPr/>
        </p:nvSpPr>
        <p:spPr>
          <a:xfrm>
            <a:off x="6941623" y="6042740"/>
            <a:ext cx="7223760" cy="163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物理学院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级 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王玉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01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C2E31DA-58E5-481F-B84B-2F4EE544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入行红利与风险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18D8786-8A71-4AAC-816B-AF628D12B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704"/>
            <a:ext cx="10515600" cy="54082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风险：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一般实验组比较大，有可能会陷入一个小方向和技术细节而看不到大的物理图像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实验周期比较长（尤其是初始搭建阶段），本科发文章不太常见，发一作基本非常罕见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设备和耗材的购置特别容易受到外交关系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&amp;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政治局势的影响，不太方便把握实验的节奏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89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CD94C3E-D70A-4514-AF22-2BB08C2B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出国前景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82B43C2-C96B-42D9-89F1-46904124B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做实验的可以说申请结果都非常不错（毕竟热点方向需要大量砖工）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强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推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=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你确实参与了一部分工作，展现了你的思考和动手能力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相关的研究组非常多，各个方向、各种方案、各个排名层次的都有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869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CD94C3E-D70A-4514-AF22-2BB08C2B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我所知的相关教师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82B43C2-C96B-42D9-89F1-46904124B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14" y="1825625"/>
            <a:ext cx="1169581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北大物院：何琼毅老师（理论：量子纠缠） 张熙博老师（冷原子，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FQH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）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北大信科：陈徐宗老师（冷原子，原子钟）</a:t>
            </a:r>
            <a:r>
              <a:rPr lang="zh-CN" altLang="en-US" dirty="0" smtClean="0"/>
              <a:t>陈景标（主动光频原子钟）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清华叉院：段路明（离子阱）</a:t>
            </a:r>
            <a:r>
              <a:rPr lang="zh-CN" altLang="en-US" dirty="0"/>
              <a:t>孙麓</a:t>
            </a:r>
            <a:r>
              <a:rPr lang="zh-CN" altLang="en-US" dirty="0" smtClean="0"/>
              <a:t>岩（超导量子计算） 金奇奂（离子阱）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2385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CD94C3E-D70A-4514-AF22-2BB08C2B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选课推荐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82B43C2-C96B-42D9-89F1-46904124B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0" y="1016000"/>
            <a:ext cx="11132820" cy="584199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（秋季）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《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高等量子力学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《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群论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》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《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量子多体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》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（春季）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《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量子信息导论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》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何琼毅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《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低温与真空技术导论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》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林熙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《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冷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原子实验方法与技术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》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张熙博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《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实验原子物理学进展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》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（信科）陈徐宗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225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C36944E-8FFA-4D28-98C5-950F9BF3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CJK Light" panose="020B0300000000000000" pitchFamily="34" charset="-122"/>
                <a:ea typeface="Noto Sans CJK Light" panose="020B0300000000000000" pitchFamily="34" charset="-122"/>
                <a:cs typeface="+mn-cs"/>
              </a:rPr>
              <a:t>基本概况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D9C14BF-AC76-46CF-8DA5-638F1FB97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288" y="1524612"/>
            <a:ext cx="11263789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量子计算领域量子计算理论研究和物理实现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理论研究方向：量子加密，量子搜索，量子模拟，量子退火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物理实现（研究平台）：超导电路，离子阱，光晶格，量子点，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CQED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，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NMRQC…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基本知识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：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量子力学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对应的理论方向（密码学、信息学、量子多体、群论、数据库等）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对应的实验方向（原子分子光学，凝聚态物理，量子统计，原子核物理等）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79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20C1797-4E8F-45B0-8352-54BCE9C5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004" y="3678590"/>
            <a:ext cx="6407416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What is the barrier</a:t>
            </a:r>
          </a:p>
          <a:p>
            <a:r>
              <a:rPr lang="en-US" altLang="zh-CN" dirty="0" smtClean="0"/>
              <a:t>Theoretical: definition(formula) of entanglement, better algorithm</a:t>
            </a:r>
          </a:p>
          <a:p>
            <a:r>
              <a:rPr lang="en-US" altLang="zh-CN" dirty="0" smtClean="0"/>
              <a:t>Experimental: reduce noise, better technique 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1217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Basic questions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C20C1797-4E8F-45B0-8352-54BCE9C5CF8E}"/>
              </a:ext>
            </a:extLst>
          </p:cNvPr>
          <p:cNvSpPr txBox="1">
            <a:spLocks/>
          </p:cNvSpPr>
          <p:nvPr/>
        </p:nvSpPr>
        <p:spPr>
          <a:xfrm>
            <a:off x="461217" y="1414242"/>
            <a:ext cx="48854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What is ‘quantum’</a:t>
            </a:r>
          </a:p>
          <a:p>
            <a:r>
              <a:rPr lang="en-US" altLang="zh-CN" dirty="0" smtClean="0"/>
              <a:t>Superposition</a:t>
            </a:r>
          </a:p>
          <a:p>
            <a:r>
              <a:rPr lang="en-US" altLang="zh-CN" dirty="0" smtClean="0"/>
              <a:t>Entanglement </a:t>
            </a:r>
          </a:p>
          <a:p>
            <a:r>
              <a:rPr lang="en-US" altLang="zh-CN" dirty="0" smtClean="0"/>
              <a:t>Interference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C20C1797-4E8F-45B0-8352-54BCE9C5CF8E}"/>
              </a:ext>
            </a:extLst>
          </p:cNvPr>
          <p:cNvSpPr txBox="1">
            <a:spLocks/>
          </p:cNvSpPr>
          <p:nvPr/>
        </p:nvSpPr>
        <p:spPr>
          <a:xfrm>
            <a:off x="5857004" y="1414242"/>
            <a:ext cx="48854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Why quantum computation?</a:t>
            </a:r>
          </a:p>
          <a:p>
            <a:r>
              <a:rPr lang="en-US" altLang="zh-CN" dirty="0" smtClean="0"/>
              <a:t>Challenges above a certain size and complexity</a:t>
            </a:r>
          </a:p>
          <a:p>
            <a:r>
              <a:rPr lang="en-US" altLang="zh-CN" dirty="0" smtClean="0"/>
              <a:t>Scales exponentially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C20C1797-4E8F-45B0-8352-54BCE9C5CF8E}"/>
              </a:ext>
            </a:extLst>
          </p:cNvPr>
          <p:cNvSpPr txBox="1">
            <a:spLocks/>
          </p:cNvSpPr>
          <p:nvPr/>
        </p:nvSpPr>
        <p:spPr>
          <a:xfrm>
            <a:off x="461217" y="3767269"/>
            <a:ext cx="64074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What is  our goal?</a:t>
            </a:r>
          </a:p>
          <a:p>
            <a:r>
              <a:rPr lang="en-US" altLang="zh-CN" dirty="0" smtClean="0"/>
              <a:t>More </a:t>
            </a:r>
            <a:r>
              <a:rPr lang="en-US" altLang="zh-CN" dirty="0" err="1" smtClean="0"/>
              <a:t>qubits</a:t>
            </a:r>
            <a:r>
              <a:rPr lang="en-US" altLang="zh-CN" dirty="0" smtClean="0"/>
              <a:t> (Entanglement and independent manipulation)</a:t>
            </a:r>
          </a:p>
          <a:p>
            <a:r>
              <a:rPr lang="en-US" altLang="zh-CN" dirty="0" smtClean="0"/>
              <a:t>Lower error rates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36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47D88A7-EE1F-49A8-A6FA-C97B8894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Ion trap</a:t>
            </a:r>
            <a:endParaRPr lang="zh-CN" altLang="en-US" b="1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Motivation: to trap ions or </a:t>
            </a:r>
            <a:r>
              <a:rPr lang="en-US" altLang="zh-CN" dirty="0" smtClean="0"/>
              <a:t>electrically charged </a:t>
            </a:r>
            <a:r>
              <a:rPr lang="en-US" altLang="zh-CN" dirty="0"/>
              <a:t>particles in a well defined </a:t>
            </a:r>
            <a:r>
              <a:rPr lang="en-US" altLang="zh-CN" dirty="0" smtClean="0"/>
              <a:t>region in space</a:t>
            </a:r>
          </a:p>
          <a:p>
            <a:r>
              <a:rPr lang="en-US" altLang="zh-CN" dirty="0" err="1"/>
              <a:t>Earnshaw’s</a:t>
            </a:r>
            <a:r>
              <a:rPr lang="en-US" altLang="zh-CN" dirty="0"/>
              <a:t> theorem: it is not possible to keep an electrically charged particle fixed in space using solely static electric fields.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591" y="3668233"/>
            <a:ext cx="9627535" cy="272158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51637" y="3903276"/>
            <a:ext cx="17898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•AC </a:t>
            </a:r>
            <a:r>
              <a:rPr lang="zh-CN" altLang="en-US" dirty="0"/>
              <a:t>voltage: the Paul trap</a:t>
            </a:r>
          </a:p>
          <a:p>
            <a:r>
              <a:rPr lang="zh-CN" altLang="en-US" dirty="0" smtClean="0"/>
              <a:t>•DC </a:t>
            </a:r>
            <a:r>
              <a:rPr lang="zh-CN" altLang="en-US" dirty="0"/>
              <a:t>B field + DC voltage : the Penning trap</a:t>
            </a:r>
          </a:p>
        </p:txBody>
      </p:sp>
    </p:spTree>
    <p:extLst>
      <p:ext uri="{BB962C8B-B14F-4D97-AF65-F5344CB8AC3E}">
        <p14:creationId xmlns:p14="http://schemas.microsoft.com/office/powerpoint/2010/main" val="222822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08" y="74428"/>
            <a:ext cx="3327991" cy="32883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665" y="1209454"/>
            <a:ext cx="6326372" cy="4744779"/>
          </a:xfrm>
          <a:prstGeom prst="rect">
            <a:avLst/>
          </a:prstGeom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2" y="3521536"/>
            <a:ext cx="4796244" cy="314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85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CD94C3E-D70A-4514-AF22-2BB08C2B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325563"/>
          </a:xfrm>
        </p:spPr>
        <p:txBody>
          <a:bodyPr/>
          <a:lstStyle/>
          <a:p>
            <a:r>
              <a:rPr lang="zh-CN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抓离子的背后</a:t>
            </a:r>
            <a:r>
              <a:rPr lang="en-US" altLang="zh-CN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82B43C2-C96B-42D9-89F1-46904124B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134744"/>
            <a:ext cx="11363724" cy="57232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真空技术</a:t>
            </a:r>
            <a:r>
              <a:rPr lang="en-US" altLang="zh-CN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&amp;</a:t>
            </a:r>
            <a:r>
              <a:rPr lang="zh-CN" alt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低温技术</a:t>
            </a:r>
            <a:r>
              <a:rPr lang="en-US" altLang="zh-CN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&amp;</a:t>
            </a:r>
            <a:r>
              <a:rPr lang="zh-CN" alt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机械加工</a:t>
            </a:r>
            <a:endParaRPr lang="en-US" altLang="zh-CN" sz="3200" dirty="0">
              <a:solidFill>
                <a:prstClr val="black">
                  <a:lumMod val="65000"/>
                  <a:lumOff val="35000"/>
                </a:prst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激光技术：锁频，锁相，反馈，光纤，声光</a:t>
            </a:r>
            <a:r>
              <a:rPr lang="en-US" altLang="zh-CN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&amp;</a:t>
            </a:r>
            <a:r>
              <a:rPr lang="zh-CN" alt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电光调制</a:t>
            </a:r>
            <a:r>
              <a:rPr lang="en-US" altLang="zh-CN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微</a:t>
            </a:r>
            <a:r>
              <a:rPr lang="zh-CN" alt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纳加工技术：舍身为国造芯片</a:t>
            </a:r>
            <a:r>
              <a:rPr lang="en-US" altLang="zh-CN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电子电路控制：微波调控，谐振腔，</a:t>
            </a:r>
            <a:r>
              <a:rPr lang="en-US" altLang="zh-CN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FPGA</a:t>
            </a:r>
            <a:r>
              <a:rPr lang="zh-CN" alt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，</a:t>
            </a:r>
            <a:r>
              <a:rPr lang="en-US" altLang="zh-CN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DDS…</a:t>
            </a:r>
          </a:p>
          <a:p>
            <a:r>
              <a:rPr lang="zh-CN" alt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光路控制：高分辨率物镜设计，像差矫正，光路调节与设计</a:t>
            </a:r>
            <a:r>
              <a:rPr lang="en-US" altLang="zh-CN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…</a:t>
            </a:r>
          </a:p>
          <a:p>
            <a:r>
              <a:rPr lang="zh-CN" alt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数据收集与处理：</a:t>
            </a:r>
            <a:r>
              <a:rPr lang="zh-CN" altLang="en-US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离子运动</a:t>
            </a:r>
            <a:r>
              <a:rPr lang="zh-CN" alt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模拟，图像处理，</a:t>
            </a:r>
            <a:r>
              <a:rPr lang="en-US" altLang="zh-CN" sz="3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Labview</a:t>
            </a:r>
            <a:r>
              <a:rPr lang="en-US" altLang="zh-CN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29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有趣的方面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/>
              <a:t>有</a:t>
            </a:r>
            <a:r>
              <a:rPr lang="zh-CN" altLang="en-US" dirty="0" smtClean="0"/>
              <a:t>前景也有钱景</a:t>
            </a:r>
            <a:endParaRPr lang="en-US" altLang="zh-CN" dirty="0" smtClean="0"/>
          </a:p>
          <a:p>
            <a:r>
              <a:rPr lang="zh-CN" altLang="en-US" dirty="0" smtClean="0"/>
              <a:t> 丰富多彩的实验技术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奇思妙想的理论方案</a:t>
            </a:r>
            <a:endParaRPr lang="en-US" altLang="zh-CN" dirty="0" smtClean="0"/>
          </a:p>
          <a:p>
            <a:r>
              <a:rPr lang="zh-CN" altLang="en-US" dirty="0" smtClean="0"/>
              <a:t> 团队协作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23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CD94C3E-D70A-4514-AF22-2BB08C2B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能力需求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82B43C2-C96B-42D9-89F1-46904124B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先修知识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：量子力学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做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实验的同学：电子电路的相关知识，光学相关知识（反正也都不够用）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做理论的同学：关于信息和计算相关知识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编程：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python &amp; </a:t>
            </a:r>
            <a:r>
              <a:rPr lang="en-US" altLang="zh-CN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mathematica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&amp; </a:t>
            </a:r>
            <a:r>
              <a:rPr lang="en-US" altLang="zh-CN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matlab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&amp; </a:t>
            </a:r>
            <a:r>
              <a:rPr lang="en-US" altLang="zh-CN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labview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3269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CD94C3E-D70A-4514-AF22-2BB08C2B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入行红利与风险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82B43C2-C96B-42D9-89F1-46904124B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544"/>
            <a:ext cx="10515600" cy="532701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红利：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国家现在给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钱很多， 业内给钱也很多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能够积累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AMO&amp;CM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方面的基础知识，学习相关理论知识和实验技能，从而便于顺利转行？？？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拥有电路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&amp;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光路设计，精密加工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&amp;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调节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&amp;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测量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&amp;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的技能，便于混迹于工业界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训练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编程能力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，可以转行</a:t>
            </a:r>
            <a:r>
              <a:rPr lang="en-US" altLang="zh-CN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cs&amp;ee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有一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种自己在参与国家“战略武器”研制的错觉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1521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高能实验方向</Template>
  <TotalTime>85</TotalTime>
  <Words>703</Words>
  <Application>Microsoft Office PowerPoint</Application>
  <PresentationFormat>宽屏</PresentationFormat>
  <Paragraphs>77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Noto Sans CJK Light</vt:lpstr>
      <vt:lpstr>Noto Sans CJK Regular</vt:lpstr>
      <vt:lpstr>等线</vt:lpstr>
      <vt:lpstr>等线 Light</vt:lpstr>
      <vt:lpstr>华文中宋</vt:lpstr>
      <vt:lpstr>宋体</vt:lpstr>
      <vt:lpstr>Arial</vt:lpstr>
      <vt:lpstr>Calibri</vt:lpstr>
      <vt:lpstr>1_Office 主题​​</vt:lpstr>
      <vt:lpstr>2_Office 主题​​</vt:lpstr>
      <vt:lpstr>量子计算方向简介</vt:lpstr>
      <vt:lpstr>基本概况</vt:lpstr>
      <vt:lpstr>Basic questions</vt:lpstr>
      <vt:lpstr>Ion trap</vt:lpstr>
      <vt:lpstr>PowerPoint 演示文稿</vt:lpstr>
      <vt:lpstr>抓离子的背后…</vt:lpstr>
      <vt:lpstr>有趣的方面</vt:lpstr>
      <vt:lpstr>能力需求</vt:lpstr>
      <vt:lpstr>入行红利与风险</vt:lpstr>
      <vt:lpstr>入行红利与风险</vt:lpstr>
      <vt:lpstr>出国前景</vt:lpstr>
      <vt:lpstr>我所知的相关教师</vt:lpstr>
      <vt:lpstr>选课推荐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高能物理实验方向简介</dc:title>
  <dc:creator>王 玉</dc:creator>
  <cp:lastModifiedBy>王 玉</cp:lastModifiedBy>
  <cp:revision>11</cp:revision>
  <dcterms:created xsi:type="dcterms:W3CDTF">2019-03-14T13:01:49Z</dcterms:created>
  <dcterms:modified xsi:type="dcterms:W3CDTF">2019-03-15T03:28:56Z</dcterms:modified>
</cp:coreProperties>
</file>