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58" r:id="rId4"/>
    <p:sldId id="259" r:id="rId5"/>
    <p:sldId id="261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1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34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60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1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8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26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2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0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8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8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6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3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3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4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dirty="0"/>
              <a:t>Каталог книг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Юдин Валентин</a:t>
            </a:r>
          </a:p>
        </p:txBody>
      </p:sp>
    </p:spTree>
    <p:extLst>
      <p:ext uri="{BB962C8B-B14F-4D97-AF65-F5344CB8AC3E}">
        <p14:creationId xmlns:p14="http://schemas.microsoft.com/office/powerpoint/2010/main" val="115103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DF203-AB4F-18AA-B178-C9ACB36A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Замысел проекта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DB9F57-4F51-602F-45C0-7F8C7E44C1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286" r="8286"/>
          <a:stretch>
            <a:fillRect/>
          </a:stretch>
        </p:blipFill>
        <p:spPr>
          <a:xfrm>
            <a:off x="6168044" y="2354399"/>
            <a:ext cx="5425849" cy="35993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102D5EF-A6B5-37F5-A627-085134231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8107" y="2408538"/>
            <a:ext cx="5497893" cy="3599315"/>
          </a:xfrm>
        </p:spPr>
        <p:txBody>
          <a:bodyPr>
            <a:normAutofit/>
          </a:bodyPr>
          <a:lstStyle/>
          <a:p>
            <a:r>
              <a:rPr lang="ru-RU" sz="2200" dirty="0"/>
              <a:t>В случае наличия в доме большого количества книг часто затруднён поиск нужного произведения</a:t>
            </a:r>
          </a:p>
          <a:p>
            <a:r>
              <a:rPr lang="ru-RU" sz="2200" dirty="0"/>
              <a:t>В компьютер удобно заносить новую информацию, обрабатывать и хранить её. Также облегчен поиск.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6153580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Смешарики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3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Технологии, использованные в проекте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7480" y="2318429"/>
            <a:ext cx="7350757" cy="4521127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Python.</a:t>
            </a:r>
            <a:r>
              <a:rPr lang="ru-RU" sz="2400" dirty="0"/>
              <a:t> Язык программирования, на котором написана вся программа.</a:t>
            </a:r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AutoNum type="arabicParenR"/>
            </a:pPr>
            <a:r>
              <a:rPr lang="en-US" sz="2400" dirty="0"/>
              <a:t>SQLite</a:t>
            </a:r>
            <a:r>
              <a:rPr lang="ru-RU" sz="2400" dirty="0"/>
              <a:t>. База данных в которой хранится информация о книгах.</a:t>
            </a:r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AutoNum type="arabicParenR"/>
            </a:pPr>
            <a:r>
              <a:rPr lang="en-US" sz="2400" dirty="0"/>
              <a:t>PYQT</a:t>
            </a:r>
            <a:r>
              <a:rPr lang="ru-RU" sz="2400" dirty="0"/>
              <a:t>. Среда программирования, на которой построен интерфейс программы.</a:t>
            </a:r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AutoNum type="arabicParenR"/>
            </a:pPr>
            <a:r>
              <a:rPr lang="en-US" sz="2400" dirty="0"/>
              <a:t>CSV. </a:t>
            </a:r>
            <a:r>
              <a:rPr lang="ru-RU" sz="2400" dirty="0"/>
              <a:t>Для удобной отправки кому-либо базы данных.</a:t>
            </a:r>
          </a:p>
          <a:p>
            <a:pPr marL="342900" indent="-342900">
              <a:buAutoNum type="arabicParenR"/>
            </a:pP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2D2B06-CA52-8B6D-DC7B-AB44B3CB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654" y="4414494"/>
            <a:ext cx="1422347" cy="1043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1D0DF3-D78A-376E-28A2-ED5208F84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654" y="5583244"/>
            <a:ext cx="1043055" cy="1043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47DF69-A613-9D16-7F9E-E483937E2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1617" y="2808438"/>
            <a:ext cx="2799400" cy="18662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CD634C1-30C8-2525-26FD-0CAEB77D6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7654" y="2262579"/>
            <a:ext cx="3038476" cy="900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24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моя программа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База данных состоит из трех таблиц: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Авторы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Книги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Произведения</a:t>
            </a:r>
            <a:endParaRPr lang="en-US" dirty="0"/>
          </a:p>
          <a:p>
            <a:r>
              <a:rPr lang="ru-RU" dirty="0"/>
              <a:t>Главная таблица – произведения. Она соединяет оставшиеся две.</a:t>
            </a:r>
          </a:p>
          <a:p>
            <a:r>
              <a:rPr lang="ru-RU" dirty="0"/>
              <a:t>Это сделано для удобного вывода информации.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D43E49-89BF-01B0-5167-DBF197A6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87" y="2336873"/>
            <a:ext cx="5101390" cy="3676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27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86C0C-69D4-A14A-D7C4-8459B219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моя программа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D7381C-6F97-CA2F-F95D-A3F1BAB57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Интерфейс простой и понятный.</a:t>
            </a:r>
          </a:p>
          <a:p>
            <a:r>
              <a:rPr lang="ru-RU" dirty="0"/>
              <a:t>Главный виджет программы – таблица, на которую выводятся произведения и данные о них.</a:t>
            </a:r>
          </a:p>
          <a:p>
            <a:r>
              <a:rPr lang="ru-RU" dirty="0"/>
              <a:t>Внизу выведен лог программы.</a:t>
            </a:r>
          </a:p>
          <a:p>
            <a:r>
              <a:rPr lang="ru-RU" dirty="0"/>
              <a:t>Сверху основные функции программы.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E27F82-DFA9-2255-2528-B129BEF3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6873"/>
            <a:ext cx="5425849" cy="36680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04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23816-60C6-3A14-547B-90E0D8B4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можно развить?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F0E96-6678-ACD7-A4FA-50BD72A71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добавить локацию книг по библиотекам в разных комнатах/этажах/квартирах/домах/городах/областях/странах/континентах и так далее.</a:t>
            </a:r>
          </a:p>
          <a:p>
            <a:r>
              <a:rPr lang="ru-RU" dirty="0"/>
              <a:t>Можно добавить места на полках.</a:t>
            </a:r>
          </a:p>
          <a:p>
            <a:r>
              <a:rPr lang="ru-RU" dirty="0"/>
              <a:t>Можно добавить краткое содержании книги, известные цитаты, обложки книг.</a:t>
            </a:r>
          </a:p>
          <a:p>
            <a:r>
              <a:rPr lang="ru-RU" dirty="0"/>
              <a:t>Добавлять не только книги. </a:t>
            </a:r>
            <a:r>
              <a:rPr lang="en-US" dirty="0"/>
              <a:t>CD/DVD – </a:t>
            </a:r>
            <a:r>
              <a:rPr lang="ru-RU" dirty="0"/>
              <a:t>диски, кассеты, виниловые пластинки и т.п.</a:t>
            </a:r>
          </a:p>
        </p:txBody>
      </p:sp>
    </p:spTree>
    <p:extLst>
      <p:ext uri="{BB962C8B-B14F-4D97-AF65-F5344CB8AC3E}">
        <p14:creationId xmlns:p14="http://schemas.microsoft.com/office/powerpoint/2010/main" val="99133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4C2EE-BEB0-4D38-183D-76ED95E5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Перейдем к демонстрации проекта!</a:t>
            </a:r>
          </a:p>
        </p:txBody>
      </p:sp>
    </p:spTree>
    <p:extLst>
      <p:ext uri="{BB962C8B-B14F-4D97-AF65-F5344CB8AC3E}">
        <p14:creationId xmlns:p14="http://schemas.microsoft.com/office/powerpoint/2010/main" val="59890668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187</TotalTime>
  <Words>224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Каталог книг</vt:lpstr>
      <vt:lpstr>Замысел проекта</vt:lpstr>
      <vt:lpstr>Технологии, использованные в проекте</vt:lpstr>
      <vt:lpstr>Как работает моя программа</vt:lpstr>
      <vt:lpstr>Как работает моя программа</vt:lpstr>
      <vt:lpstr>Как это можно развить?</vt:lpstr>
      <vt:lpstr>Перейдем к демонстрации проекта!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aaaaaaaaaaaaaaa</dc:title>
  <dc:creator>User</dc:creator>
  <cp:lastModifiedBy>Валентин Юдин</cp:lastModifiedBy>
  <cp:revision>11</cp:revision>
  <dcterms:created xsi:type="dcterms:W3CDTF">2022-10-31T16:20:41Z</dcterms:created>
  <dcterms:modified xsi:type="dcterms:W3CDTF">2022-11-07T15:21:10Z</dcterms:modified>
</cp:coreProperties>
</file>