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86" r:id="rId2"/>
    <p:sldId id="287" r:id="rId3"/>
    <p:sldId id="288" r:id="rId4"/>
    <p:sldId id="289" r:id="rId5"/>
    <p:sldId id="263" r:id="rId6"/>
    <p:sldId id="264" r:id="rId7"/>
    <p:sldId id="266" r:id="rId8"/>
    <p:sldId id="265" r:id="rId9"/>
    <p:sldId id="269" r:id="rId10"/>
    <p:sldId id="279" r:id="rId11"/>
    <p:sldId id="267" r:id="rId12"/>
    <p:sldId id="260" r:id="rId13"/>
    <p:sldId id="270" r:id="rId14"/>
    <p:sldId id="261" r:id="rId15"/>
    <p:sldId id="268" r:id="rId16"/>
    <p:sldId id="272" r:id="rId17"/>
    <p:sldId id="276" r:id="rId18"/>
    <p:sldId id="281" r:id="rId19"/>
    <p:sldId id="277" r:id="rId20"/>
    <p:sldId id="290" r:id="rId21"/>
    <p:sldId id="291" r:id="rId22"/>
  </p:sldIdLst>
  <p:sldSz cx="12192000" cy="6858000"/>
  <p:notesSz cx="7104063" cy="10234613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BEAC91"/>
    <a:srgbClr val="596B85"/>
    <a:srgbClr val="F0BEB3"/>
    <a:srgbClr val="7E8FA9"/>
    <a:srgbClr val="DE7258"/>
    <a:srgbClr val="EAA392"/>
    <a:srgbClr val="8789A0"/>
    <a:srgbClr val="195C9F"/>
    <a:srgbClr val="9CA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721" autoAdjust="0"/>
  </p:normalViewPr>
  <p:slideViewPr>
    <p:cSldViewPr snapToGrid="0">
      <p:cViewPr varScale="1">
        <p:scale>
          <a:sx n="118" d="100"/>
          <a:sy n="118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0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51PPTm</a:t>
            </a:r>
            <a:r>
              <a:rPr lang="zh-CN" altLang="en-US" dirty="0" smtClean="0"/>
              <a:t>模板网 </a:t>
            </a:r>
            <a:r>
              <a:rPr lang="en-US" altLang="zh-CN" dirty="0" smtClean="0"/>
              <a:t>www.51p </a:t>
            </a:r>
            <a:r>
              <a:rPr lang="en-US" altLang="zh-CN" dirty="0" err="1" smtClean="0"/>
              <a:t>ptmob</a:t>
            </a:r>
            <a:r>
              <a:rPr lang="en-US" altLang="zh-CN" dirty="0" smtClean="0"/>
              <a:t> 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158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060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59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04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962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361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151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967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867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18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53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086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226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605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558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907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167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07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05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9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0800000">
            <a:off x="0" y="0"/>
            <a:ext cx="12192000" cy="4381500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-1" y="5079925"/>
            <a:ext cx="12192001" cy="1424737"/>
          </a:xfrm>
          <a:prstGeom prst="line">
            <a:avLst/>
          </a:prstGeom>
          <a:ln w="12700">
            <a:solidFill>
              <a:srgbClr val="BEA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1951869">
            <a:off x="-694298" y="5164730"/>
            <a:ext cx="4615763" cy="161864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5">
            <a:lum bright="70000" contrast="-70000"/>
          </a:blip>
          <a:stretch>
            <a:fillRect/>
          </a:stretch>
        </p:blipFill>
        <p:spPr>
          <a:xfrm rot="10051965">
            <a:off x="6307562" y="4819948"/>
            <a:ext cx="4978254" cy="1675607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 flipV="1">
            <a:off x="7372541" y="4681964"/>
            <a:ext cx="4819459" cy="2176036"/>
          </a:xfrm>
          <a:prstGeom prst="line">
            <a:avLst/>
          </a:prstGeom>
          <a:ln w="12700">
            <a:solidFill>
              <a:srgbClr val="BEA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831120">
            <a:off x="9935846" y="4465308"/>
            <a:ext cx="1046163" cy="3347722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588614" y="591364"/>
            <a:ext cx="11025167" cy="5616918"/>
          </a:xfrm>
          <a:custGeom>
            <a:avLst/>
            <a:gdLst>
              <a:gd name="connsiteX0" fmla="*/ 199758 w 11025167"/>
              <a:gd name="connsiteY0" fmla="*/ 0 h 5616918"/>
              <a:gd name="connsiteX1" fmla="*/ 1410948 w 11025167"/>
              <a:gd name="connsiteY1" fmla="*/ 0 h 5616918"/>
              <a:gd name="connsiteX2" fmla="*/ 1677781 w 11025167"/>
              <a:gd name="connsiteY2" fmla="*/ 0 h 5616918"/>
              <a:gd name="connsiteX3" fmla="*/ 2219059 w 11025167"/>
              <a:gd name="connsiteY3" fmla="*/ 0 h 5616918"/>
              <a:gd name="connsiteX4" fmla="*/ 2485891 w 11025167"/>
              <a:gd name="connsiteY4" fmla="*/ 0 h 5616918"/>
              <a:gd name="connsiteX5" fmla="*/ 3430248 w 11025167"/>
              <a:gd name="connsiteY5" fmla="*/ 0 h 5616918"/>
              <a:gd name="connsiteX6" fmla="*/ 3697080 w 11025167"/>
              <a:gd name="connsiteY6" fmla="*/ 0 h 5616918"/>
              <a:gd name="connsiteX7" fmla="*/ 4238357 w 11025167"/>
              <a:gd name="connsiteY7" fmla="*/ 0 h 5616918"/>
              <a:gd name="connsiteX8" fmla="*/ 4505190 w 11025167"/>
              <a:gd name="connsiteY8" fmla="*/ 0 h 5616918"/>
              <a:gd name="connsiteX9" fmla="*/ 5308787 w 11025167"/>
              <a:gd name="connsiteY9" fmla="*/ 0 h 5616918"/>
              <a:gd name="connsiteX10" fmla="*/ 5716380 w 11025167"/>
              <a:gd name="connsiteY10" fmla="*/ 0 h 5616918"/>
              <a:gd name="connsiteX11" fmla="*/ 6519976 w 11025167"/>
              <a:gd name="connsiteY11" fmla="*/ 0 h 5616918"/>
              <a:gd name="connsiteX12" fmla="*/ 6786809 w 11025167"/>
              <a:gd name="connsiteY12" fmla="*/ 0 h 5616918"/>
              <a:gd name="connsiteX13" fmla="*/ 7328087 w 11025167"/>
              <a:gd name="connsiteY13" fmla="*/ 0 h 5616918"/>
              <a:gd name="connsiteX14" fmla="*/ 7594919 w 11025167"/>
              <a:gd name="connsiteY14" fmla="*/ 0 h 5616918"/>
              <a:gd name="connsiteX15" fmla="*/ 8539276 w 11025167"/>
              <a:gd name="connsiteY15" fmla="*/ 0 h 5616918"/>
              <a:gd name="connsiteX16" fmla="*/ 8806109 w 11025167"/>
              <a:gd name="connsiteY16" fmla="*/ 0 h 5616918"/>
              <a:gd name="connsiteX17" fmla="*/ 9347386 w 11025167"/>
              <a:gd name="connsiteY17" fmla="*/ 0 h 5616918"/>
              <a:gd name="connsiteX18" fmla="*/ 9614219 w 11025167"/>
              <a:gd name="connsiteY18" fmla="*/ 0 h 5616918"/>
              <a:gd name="connsiteX19" fmla="*/ 10825409 w 11025167"/>
              <a:gd name="connsiteY19" fmla="*/ 0 h 5616918"/>
              <a:gd name="connsiteX20" fmla="*/ 10823315 w 11025167"/>
              <a:gd name="connsiteY20" fmla="*/ 21637 h 5616918"/>
              <a:gd name="connsiteX21" fmla="*/ 10970448 w 11025167"/>
              <a:gd name="connsiteY21" fmla="*/ 174845 h 5616918"/>
              <a:gd name="connsiteX22" fmla="*/ 11000100 w 11025167"/>
              <a:gd name="connsiteY22" fmla="*/ 171732 h 5616918"/>
              <a:gd name="connsiteX23" fmla="*/ 11023536 w 11025167"/>
              <a:gd name="connsiteY23" fmla="*/ 164157 h 5616918"/>
              <a:gd name="connsiteX24" fmla="*/ 11025167 w 11025167"/>
              <a:gd name="connsiteY24" fmla="*/ 181008 h 5616918"/>
              <a:gd name="connsiteX25" fmla="*/ 11025167 w 11025167"/>
              <a:gd name="connsiteY25" fmla="*/ 802706 h 5616918"/>
              <a:gd name="connsiteX26" fmla="*/ 11025167 w 11025167"/>
              <a:gd name="connsiteY26" fmla="*/ 905020 h 5616918"/>
              <a:gd name="connsiteX27" fmla="*/ 11025167 w 11025167"/>
              <a:gd name="connsiteY27" fmla="*/ 1424404 h 5616918"/>
              <a:gd name="connsiteX28" fmla="*/ 11025167 w 11025167"/>
              <a:gd name="connsiteY28" fmla="*/ 1526718 h 5616918"/>
              <a:gd name="connsiteX29" fmla="*/ 11025167 w 11025167"/>
              <a:gd name="connsiteY29" fmla="*/ 1603408 h 5616918"/>
              <a:gd name="connsiteX30" fmla="*/ 11025167 w 11025167"/>
              <a:gd name="connsiteY30" fmla="*/ 2046102 h 5616918"/>
              <a:gd name="connsiteX31" fmla="*/ 11025167 w 11025167"/>
              <a:gd name="connsiteY31" fmla="*/ 2148416 h 5616918"/>
              <a:gd name="connsiteX32" fmla="*/ 11025167 w 11025167"/>
              <a:gd name="connsiteY32" fmla="*/ 2225106 h 5616918"/>
              <a:gd name="connsiteX33" fmla="*/ 11025167 w 11025167"/>
              <a:gd name="connsiteY33" fmla="*/ 2327420 h 5616918"/>
              <a:gd name="connsiteX34" fmla="*/ 11025167 w 11025167"/>
              <a:gd name="connsiteY34" fmla="*/ 2667800 h 5616918"/>
              <a:gd name="connsiteX35" fmla="*/ 11025167 w 11025167"/>
              <a:gd name="connsiteY35" fmla="*/ 2770114 h 5616918"/>
              <a:gd name="connsiteX36" fmla="*/ 11025167 w 11025167"/>
              <a:gd name="connsiteY36" fmla="*/ 2846804 h 5616918"/>
              <a:gd name="connsiteX37" fmla="*/ 11025167 w 11025167"/>
              <a:gd name="connsiteY37" fmla="*/ 2949118 h 5616918"/>
              <a:gd name="connsiteX38" fmla="*/ 11025167 w 11025167"/>
              <a:gd name="connsiteY38" fmla="*/ 3289498 h 5616918"/>
              <a:gd name="connsiteX39" fmla="*/ 11025167 w 11025167"/>
              <a:gd name="connsiteY39" fmla="*/ 3391812 h 5616918"/>
              <a:gd name="connsiteX40" fmla="*/ 11025167 w 11025167"/>
              <a:gd name="connsiteY40" fmla="*/ 3468502 h 5616918"/>
              <a:gd name="connsiteX41" fmla="*/ 11025167 w 11025167"/>
              <a:gd name="connsiteY41" fmla="*/ 3570816 h 5616918"/>
              <a:gd name="connsiteX42" fmla="*/ 11025167 w 11025167"/>
              <a:gd name="connsiteY42" fmla="*/ 4013510 h 5616918"/>
              <a:gd name="connsiteX43" fmla="*/ 11025167 w 11025167"/>
              <a:gd name="connsiteY43" fmla="*/ 4090200 h 5616918"/>
              <a:gd name="connsiteX44" fmla="*/ 11025167 w 11025167"/>
              <a:gd name="connsiteY44" fmla="*/ 4192514 h 5616918"/>
              <a:gd name="connsiteX45" fmla="*/ 11025167 w 11025167"/>
              <a:gd name="connsiteY45" fmla="*/ 4711898 h 5616918"/>
              <a:gd name="connsiteX46" fmla="*/ 11025167 w 11025167"/>
              <a:gd name="connsiteY46" fmla="*/ 4814212 h 5616918"/>
              <a:gd name="connsiteX47" fmla="*/ 11025167 w 11025167"/>
              <a:gd name="connsiteY47" fmla="*/ 5435910 h 5616918"/>
              <a:gd name="connsiteX48" fmla="*/ 11023536 w 11025167"/>
              <a:gd name="connsiteY48" fmla="*/ 5452760 h 5616918"/>
              <a:gd name="connsiteX49" fmla="*/ 11000100 w 11025167"/>
              <a:gd name="connsiteY49" fmla="*/ 5445185 h 5616918"/>
              <a:gd name="connsiteX50" fmla="*/ 10970448 w 11025167"/>
              <a:gd name="connsiteY50" fmla="*/ 5442073 h 5616918"/>
              <a:gd name="connsiteX51" fmla="*/ 10823315 w 11025167"/>
              <a:gd name="connsiteY51" fmla="*/ 5595280 h 5616918"/>
              <a:gd name="connsiteX52" fmla="*/ 10825409 w 11025167"/>
              <a:gd name="connsiteY52" fmla="*/ 5616918 h 5616918"/>
              <a:gd name="connsiteX53" fmla="*/ 9614220 w 11025167"/>
              <a:gd name="connsiteY53" fmla="*/ 5616918 h 5616918"/>
              <a:gd name="connsiteX54" fmla="*/ 9347386 w 11025167"/>
              <a:gd name="connsiteY54" fmla="*/ 5616918 h 5616918"/>
              <a:gd name="connsiteX55" fmla="*/ 8806110 w 11025167"/>
              <a:gd name="connsiteY55" fmla="*/ 5616918 h 5616918"/>
              <a:gd name="connsiteX56" fmla="*/ 8539276 w 11025167"/>
              <a:gd name="connsiteY56" fmla="*/ 5616918 h 5616918"/>
              <a:gd name="connsiteX57" fmla="*/ 7594920 w 11025167"/>
              <a:gd name="connsiteY57" fmla="*/ 5616918 h 5616918"/>
              <a:gd name="connsiteX58" fmla="*/ 7328087 w 11025167"/>
              <a:gd name="connsiteY58" fmla="*/ 5616918 h 5616918"/>
              <a:gd name="connsiteX59" fmla="*/ 6786810 w 11025167"/>
              <a:gd name="connsiteY59" fmla="*/ 5616918 h 5616918"/>
              <a:gd name="connsiteX60" fmla="*/ 6519976 w 11025167"/>
              <a:gd name="connsiteY60" fmla="*/ 5616918 h 5616918"/>
              <a:gd name="connsiteX61" fmla="*/ 5716380 w 11025167"/>
              <a:gd name="connsiteY61" fmla="*/ 5616918 h 5616918"/>
              <a:gd name="connsiteX62" fmla="*/ 5308788 w 11025167"/>
              <a:gd name="connsiteY62" fmla="*/ 5616918 h 5616918"/>
              <a:gd name="connsiteX63" fmla="*/ 4505191 w 11025167"/>
              <a:gd name="connsiteY63" fmla="*/ 5616918 h 5616918"/>
              <a:gd name="connsiteX64" fmla="*/ 4238357 w 11025167"/>
              <a:gd name="connsiteY64" fmla="*/ 5616918 h 5616918"/>
              <a:gd name="connsiteX65" fmla="*/ 3697081 w 11025167"/>
              <a:gd name="connsiteY65" fmla="*/ 5616918 h 5616918"/>
              <a:gd name="connsiteX66" fmla="*/ 3430247 w 11025167"/>
              <a:gd name="connsiteY66" fmla="*/ 5616918 h 5616918"/>
              <a:gd name="connsiteX67" fmla="*/ 2485891 w 11025167"/>
              <a:gd name="connsiteY67" fmla="*/ 5616918 h 5616918"/>
              <a:gd name="connsiteX68" fmla="*/ 2219058 w 11025167"/>
              <a:gd name="connsiteY68" fmla="*/ 5616918 h 5616918"/>
              <a:gd name="connsiteX69" fmla="*/ 1677781 w 11025167"/>
              <a:gd name="connsiteY69" fmla="*/ 5616918 h 5616918"/>
              <a:gd name="connsiteX70" fmla="*/ 1410947 w 11025167"/>
              <a:gd name="connsiteY70" fmla="*/ 5616918 h 5616918"/>
              <a:gd name="connsiteX71" fmla="*/ 199759 w 11025167"/>
              <a:gd name="connsiteY71" fmla="*/ 5616918 h 5616918"/>
              <a:gd name="connsiteX72" fmla="*/ 201853 w 11025167"/>
              <a:gd name="connsiteY72" fmla="*/ 5595280 h 5616918"/>
              <a:gd name="connsiteX73" fmla="*/ 54720 w 11025167"/>
              <a:gd name="connsiteY73" fmla="*/ 5442073 h 5616918"/>
              <a:gd name="connsiteX74" fmla="*/ 25067 w 11025167"/>
              <a:gd name="connsiteY74" fmla="*/ 5445185 h 5616918"/>
              <a:gd name="connsiteX75" fmla="*/ 1633 w 11025167"/>
              <a:gd name="connsiteY75" fmla="*/ 5452760 h 5616918"/>
              <a:gd name="connsiteX76" fmla="*/ 1 w 11025167"/>
              <a:gd name="connsiteY76" fmla="*/ 5435910 h 5616918"/>
              <a:gd name="connsiteX77" fmla="*/ 1 w 11025167"/>
              <a:gd name="connsiteY77" fmla="*/ 4814212 h 5616918"/>
              <a:gd name="connsiteX78" fmla="*/ 1 w 11025167"/>
              <a:gd name="connsiteY78" fmla="*/ 4711898 h 5616918"/>
              <a:gd name="connsiteX79" fmla="*/ 1 w 11025167"/>
              <a:gd name="connsiteY79" fmla="*/ 4192515 h 5616918"/>
              <a:gd name="connsiteX80" fmla="*/ 1 w 11025167"/>
              <a:gd name="connsiteY80" fmla="*/ 4192514 h 5616918"/>
              <a:gd name="connsiteX81" fmla="*/ 1 w 11025167"/>
              <a:gd name="connsiteY81" fmla="*/ 3570817 h 5616918"/>
              <a:gd name="connsiteX82" fmla="*/ 0 w 11025167"/>
              <a:gd name="connsiteY82" fmla="*/ 3570816 h 5616918"/>
              <a:gd name="connsiteX83" fmla="*/ 0 w 11025167"/>
              <a:gd name="connsiteY83" fmla="*/ 2949119 h 5616918"/>
              <a:gd name="connsiteX84" fmla="*/ 0 w 11025167"/>
              <a:gd name="connsiteY84" fmla="*/ 2949118 h 5616918"/>
              <a:gd name="connsiteX85" fmla="*/ 0 w 11025167"/>
              <a:gd name="connsiteY85" fmla="*/ 2327421 h 5616918"/>
              <a:gd name="connsiteX86" fmla="*/ 0 w 11025167"/>
              <a:gd name="connsiteY86" fmla="*/ 2327420 h 5616918"/>
              <a:gd name="connsiteX87" fmla="*/ 0 w 11025167"/>
              <a:gd name="connsiteY87" fmla="*/ 1603408 h 5616918"/>
              <a:gd name="connsiteX88" fmla="*/ 1 w 11025167"/>
              <a:gd name="connsiteY88" fmla="*/ 1603405 h 5616918"/>
              <a:gd name="connsiteX89" fmla="*/ 1 w 11025167"/>
              <a:gd name="connsiteY89" fmla="*/ 1526719 h 5616918"/>
              <a:gd name="connsiteX90" fmla="*/ 1 w 11025167"/>
              <a:gd name="connsiteY90" fmla="*/ 1526718 h 5616918"/>
              <a:gd name="connsiteX91" fmla="*/ 1 w 11025167"/>
              <a:gd name="connsiteY91" fmla="*/ 905021 h 5616918"/>
              <a:gd name="connsiteX92" fmla="*/ 1 w 11025167"/>
              <a:gd name="connsiteY92" fmla="*/ 905020 h 5616918"/>
              <a:gd name="connsiteX93" fmla="*/ 1 w 11025167"/>
              <a:gd name="connsiteY93" fmla="*/ 181008 h 5616918"/>
              <a:gd name="connsiteX94" fmla="*/ 1632 w 11025167"/>
              <a:gd name="connsiteY94" fmla="*/ 164158 h 5616918"/>
              <a:gd name="connsiteX95" fmla="*/ 25066 w 11025167"/>
              <a:gd name="connsiteY95" fmla="*/ 171732 h 5616918"/>
              <a:gd name="connsiteX96" fmla="*/ 54720 w 11025167"/>
              <a:gd name="connsiteY96" fmla="*/ 174845 h 5616918"/>
              <a:gd name="connsiteX97" fmla="*/ 201852 w 11025167"/>
              <a:gd name="connsiteY97" fmla="*/ 21637 h 561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1025167" h="5616918">
                <a:moveTo>
                  <a:pt x="199758" y="0"/>
                </a:moveTo>
                <a:lnTo>
                  <a:pt x="1410948" y="0"/>
                </a:lnTo>
                <a:lnTo>
                  <a:pt x="1677781" y="0"/>
                </a:lnTo>
                <a:lnTo>
                  <a:pt x="2219059" y="0"/>
                </a:lnTo>
                <a:lnTo>
                  <a:pt x="2485891" y="0"/>
                </a:lnTo>
                <a:lnTo>
                  <a:pt x="3430248" y="0"/>
                </a:lnTo>
                <a:lnTo>
                  <a:pt x="3697080" y="0"/>
                </a:lnTo>
                <a:lnTo>
                  <a:pt x="4238357" y="0"/>
                </a:lnTo>
                <a:lnTo>
                  <a:pt x="4505190" y="0"/>
                </a:lnTo>
                <a:lnTo>
                  <a:pt x="5308787" y="0"/>
                </a:lnTo>
                <a:lnTo>
                  <a:pt x="5716380" y="0"/>
                </a:lnTo>
                <a:lnTo>
                  <a:pt x="6519976" y="0"/>
                </a:lnTo>
                <a:lnTo>
                  <a:pt x="6786809" y="0"/>
                </a:lnTo>
                <a:lnTo>
                  <a:pt x="7328087" y="0"/>
                </a:lnTo>
                <a:lnTo>
                  <a:pt x="7594919" y="0"/>
                </a:lnTo>
                <a:lnTo>
                  <a:pt x="8539276" y="0"/>
                </a:lnTo>
                <a:lnTo>
                  <a:pt x="8806109" y="0"/>
                </a:lnTo>
                <a:lnTo>
                  <a:pt x="9347386" y="0"/>
                </a:lnTo>
                <a:lnTo>
                  <a:pt x="9614219" y="0"/>
                </a:lnTo>
                <a:lnTo>
                  <a:pt x="10825409" y="0"/>
                </a:lnTo>
                <a:lnTo>
                  <a:pt x="10823315" y="21637"/>
                </a:lnTo>
                <a:cubicBezTo>
                  <a:pt x="10823315" y="106252"/>
                  <a:pt x="10889188" y="174845"/>
                  <a:pt x="10970448" y="174845"/>
                </a:cubicBezTo>
                <a:cubicBezTo>
                  <a:pt x="10980605" y="174845"/>
                  <a:pt x="10990522" y="173773"/>
                  <a:pt x="11000100" y="171732"/>
                </a:cubicBezTo>
                <a:lnTo>
                  <a:pt x="11023536" y="164157"/>
                </a:lnTo>
                <a:lnTo>
                  <a:pt x="11025167" y="181008"/>
                </a:lnTo>
                <a:lnTo>
                  <a:pt x="11025167" y="802706"/>
                </a:lnTo>
                <a:lnTo>
                  <a:pt x="11025167" y="905020"/>
                </a:lnTo>
                <a:lnTo>
                  <a:pt x="11025167" y="1424404"/>
                </a:lnTo>
                <a:lnTo>
                  <a:pt x="11025167" y="1526718"/>
                </a:lnTo>
                <a:lnTo>
                  <a:pt x="11025167" y="1603408"/>
                </a:lnTo>
                <a:lnTo>
                  <a:pt x="11025167" y="2046102"/>
                </a:lnTo>
                <a:lnTo>
                  <a:pt x="11025167" y="2148416"/>
                </a:lnTo>
                <a:lnTo>
                  <a:pt x="11025167" y="2225106"/>
                </a:lnTo>
                <a:lnTo>
                  <a:pt x="11025167" y="2327420"/>
                </a:lnTo>
                <a:lnTo>
                  <a:pt x="11025167" y="2667800"/>
                </a:lnTo>
                <a:lnTo>
                  <a:pt x="11025167" y="2770114"/>
                </a:lnTo>
                <a:lnTo>
                  <a:pt x="11025167" y="2846804"/>
                </a:lnTo>
                <a:lnTo>
                  <a:pt x="11025167" y="2949118"/>
                </a:lnTo>
                <a:lnTo>
                  <a:pt x="11025167" y="3289498"/>
                </a:lnTo>
                <a:lnTo>
                  <a:pt x="11025167" y="3391812"/>
                </a:lnTo>
                <a:lnTo>
                  <a:pt x="11025167" y="3468502"/>
                </a:lnTo>
                <a:lnTo>
                  <a:pt x="11025167" y="3570816"/>
                </a:lnTo>
                <a:lnTo>
                  <a:pt x="11025167" y="4013510"/>
                </a:lnTo>
                <a:lnTo>
                  <a:pt x="11025167" y="4090200"/>
                </a:lnTo>
                <a:lnTo>
                  <a:pt x="11025167" y="4192514"/>
                </a:lnTo>
                <a:lnTo>
                  <a:pt x="11025167" y="4711898"/>
                </a:lnTo>
                <a:lnTo>
                  <a:pt x="11025167" y="4814212"/>
                </a:lnTo>
                <a:lnTo>
                  <a:pt x="11025167" y="5435910"/>
                </a:lnTo>
                <a:lnTo>
                  <a:pt x="11023536" y="5452760"/>
                </a:lnTo>
                <a:lnTo>
                  <a:pt x="11000100" y="5445185"/>
                </a:lnTo>
                <a:cubicBezTo>
                  <a:pt x="10990522" y="5443145"/>
                  <a:pt x="10980605" y="5442073"/>
                  <a:pt x="10970448" y="5442073"/>
                </a:cubicBezTo>
                <a:cubicBezTo>
                  <a:pt x="10889188" y="5442073"/>
                  <a:pt x="10823315" y="5510666"/>
                  <a:pt x="10823315" y="5595280"/>
                </a:cubicBezTo>
                <a:lnTo>
                  <a:pt x="10825409" y="5616918"/>
                </a:lnTo>
                <a:lnTo>
                  <a:pt x="9614220" y="5616918"/>
                </a:lnTo>
                <a:lnTo>
                  <a:pt x="9347386" y="5616918"/>
                </a:lnTo>
                <a:lnTo>
                  <a:pt x="8806110" y="5616918"/>
                </a:lnTo>
                <a:lnTo>
                  <a:pt x="8539276" y="5616918"/>
                </a:lnTo>
                <a:lnTo>
                  <a:pt x="7594920" y="5616918"/>
                </a:lnTo>
                <a:lnTo>
                  <a:pt x="7328087" y="5616918"/>
                </a:lnTo>
                <a:lnTo>
                  <a:pt x="6786810" y="5616918"/>
                </a:lnTo>
                <a:lnTo>
                  <a:pt x="6519976" y="5616918"/>
                </a:lnTo>
                <a:lnTo>
                  <a:pt x="5716380" y="5616918"/>
                </a:lnTo>
                <a:lnTo>
                  <a:pt x="5308788" y="5616918"/>
                </a:lnTo>
                <a:lnTo>
                  <a:pt x="4505191" y="5616918"/>
                </a:lnTo>
                <a:lnTo>
                  <a:pt x="4238357" y="5616918"/>
                </a:lnTo>
                <a:lnTo>
                  <a:pt x="3697081" y="5616918"/>
                </a:lnTo>
                <a:lnTo>
                  <a:pt x="3430247" y="5616918"/>
                </a:lnTo>
                <a:lnTo>
                  <a:pt x="2485891" y="5616918"/>
                </a:lnTo>
                <a:lnTo>
                  <a:pt x="2219058" y="5616918"/>
                </a:lnTo>
                <a:lnTo>
                  <a:pt x="1677781" y="5616918"/>
                </a:lnTo>
                <a:lnTo>
                  <a:pt x="1410947" y="5616918"/>
                </a:lnTo>
                <a:lnTo>
                  <a:pt x="199759" y="5616918"/>
                </a:lnTo>
                <a:lnTo>
                  <a:pt x="201853" y="5595280"/>
                </a:lnTo>
                <a:cubicBezTo>
                  <a:pt x="201853" y="5510666"/>
                  <a:pt x="135980" y="5442073"/>
                  <a:pt x="54720" y="5442073"/>
                </a:cubicBezTo>
                <a:cubicBezTo>
                  <a:pt x="44563" y="5442073"/>
                  <a:pt x="34646" y="5443145"/>
                  <a:pt x="25067" y="5445185"/>
                </a:cubicBezTo>
                <a:lnTo>
                  <a:pt x="1633" y="5452760"/>
                </a:lnTo>
                <a:lnTo>
                  <a:pt x="1" y="5435910"/>
                </a:lnTo>
                <a:lnTo>
                  <a:pt x="1" y="4814212"/>
                </a:lnTo>
                <a:lnTo>
                  <a:pt x="1" y="4711898"/>
                </a:lnTo>
                <a:lnTo>
                  <a:pt x="1" y="4192515"/>
                </a:lnTo>
                <a:lnTo>
                  <a:pt x="1" y="4192514"/>
                </a:lnTo>
                <a:lnTo>
                  <a:pt x="1" y="3570817"/>
                </a:lnTo>
                <a:lnTo>
                  <a:pt x="0" y="3570816"/>
                </a:lnTo>
                <a:lnTo>
                  <a:pt x="0" y="2949119"/>
                </a:lnTo>
                <a:lnTo>
                  <a:pt x="0" y="2949118"/>
                </a:lnTo>
                <a:lnTo>
                  <a:pt x="0" y="2327421"/>
                </a:lnTo>
                <a:lnTo>
                  <a:pt x="0" y="2327420"/>
                </a:lnTo>
                <a:lnTo>
                  <a:pt x="0" y="1603408"/>
                </a:lnTo>
                <a:lnTo>
                  <a:pt x="1" y="1603405"/>
                </a:lnTo>
                <a:lnTo>
                  <a:pt x="1" y="1526719"/>
                </a:lnTo>
                <a:lnTo>
                  <a:pt x="1" y="1526718"/>
                </a:lnTo>
                <a:lnTo>
                  <a:pt x="1" y="905021"/>
                </a:lnTo>
                <a:lnTo>
                  <a:pt x="1" y="905020"/>
                </a:lnTo>
                <a:lnTo>
                  <a:pt x="1" y="181008"/>
                </a:lnTo>
                <a:lnTo>
                  <a:pt x="1632" y="164158"/>
                </a:lnTo>
                <a:lnTo>
                  <a:pt x="25066" y="171732"/>
                </a:lnTo>
                <a:cubicBezTo>
                  <a:pt x="34646" y="173773"/>
                  <a:pt x="44563" y="174845"/>
                  <a:pt x="54720" y="174845"/>
                </a:cubicBezTo>
                <a:cubicBezTo>
                  <a:pt x="135979" y="174845"/>
                  <a:pt x="201852" y="106252"/>
                  <a:pt x="201852" y="21637"/>
                </a:cubicBezTo>
                <a:close/>
              </a:path>
            </a:pathLst>
          </a:custGeom>
          <a:solidFill>
            <a:schemeClr val="bg1">
              <a:alpha val="94000"/>
            </a:schemeClr>
          </a:solidFill>
          <a:ln w="12700">
            <a:solidFill>
              <a:srgbClr val="7E8FA9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99928" y="337365"/>
            <a:ext cx="3943341" cy="644508"/>
            <a:chOff x="1521026" y="2851171"/>
            <a:chExt cx="3943341" cy="644508"/>
          </a:xfrm>
        </p:grpSpPr>
        <p:sp>
          <p:nvSpPr>
            <p:cNvPr id="19" name="圆角矩形 18"/>
            <p:cNvSpPr/>
            <p:nvPr/>
          </p:nvSpPr>
          <p:spPr>
            <a:xfrm>
              <a:off x="1521026" y="2851171"/>
              <a:ext cx="3943341" cy="508000"/>
            </a:xfrm>
            <a:prstGeom prst="roundRect">
              <a:avLst>
                <a:gd name="adj" fmla="val 0"/>
              </a:avLst>
            </a:prstGeom>
            <a:solidFill>
              <a:srgbClr val="7E8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5400000" flipV="1">
              <a:off x="1554374" y="3325826"/>
              <a:ext cx="136506" cy="203200"/>
            </a:xfrm>
            <a:prstGeom prst="triangle">
              <a:avLst>
                <a:gd name="adj" fmla="val 0"/>
              </a:avLst>
            </a:prstGeom>
            <a:solidFill>
              <a:srgbClr val="596B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任意多边形 27"/>
          <p:cNvSpPr/>
          <p:nvPr/>
        </p:nvSpPr>
        <p:spPr>
          <a:xfrm>
            <a:off x="1759352" y="1539433"/>
            <a:ext cx="8715738" cy="3524490"/>
          </a:xfrm>
          <a:custGeom>
            <a:avLst/>
            <a:gdLst>
              <a:gd name="connsiteX0" fmla="*/ 620723 w 8345347"/>
              <a:gd name="connsiteY0" fmla="*/ 0 h 3240911"/>
              <a:gd name="connsiteX1" fmla="*/ 7724622 w 8345347"/>
              <a:gd name="connsiteY1" fmla="*/ 0 h 3240911"/>
              <a:gd name="connsiteX2" fmla="*/ 7718113 w 8345347"/>
              <a:gd name="connsiteY2" fmla="*/ 64570 h 3240911"/>
              <a:gd name="connsiteX3" fmla="*/ 8175313 w 8345347"/>
              <a:gd name="connsiteY3" fmla="*/ 521770 h 3240911"/>
              <a:gd name="connsiteX4" fmla="*/ 8267455 w 8345347"/>
              <a:gd name="connsiteY4" fmla="*/ 512481 h 3240911"/>
              <a:gd name="connsiteX5" fmla="*/ 8340278 w 8345347"/>
              <a:gd name="connsiteY5" fmla="*/ 489876 h 3240911"/>
              <a:gd name="connsiteX6" fmla="*/ 8345347 w 8345347"/>
              <a:gd name="connsiteY6" fmla="*/ 540163 h 3240911"/>
              <a:gd name="connsiteX7" fmla="*/ 8345347 w 8345347"/>
              <a:gd name="connsiteY7" fmla="*/ 2700748 h 3240911"/>
              <a:gd name="connsiteX8" fmla="*/ 8340278 w 8345347"/>
              <a:gd name="connsiteY8" fmla="*/ 2751033 h 3240911"/>
              <a:gd name="connsiteX9" fmla="*/ 8267455 w 8345347"/>
              <a:gd name="connsiteY9" fmla="*/ 2728428 h 3240911"/>
              <a:gd name="connsiteX10" fmla="*/ 8175313 w 8345347"/>
              <a:gd name="connsiteY10" fmla="*/ 2719139 h 3240911"/>
              <a:gd name="connsiteX11" fmla="*/ 7718113 w 8345347"/>
              <a:gd name="connsiteY11" fmla="*/ 3176339 h 3240911"/>
              <a:gd name="connsiteX12" fmla="*/ 7724623 w 8345347"/>
              <a:gd name="connsiteY12" fmla="*/ 3240911 h 3240911"/>
              <a:gd name="connsiteX13" fmla="*/ 620723 w 8345347"/>
              <a:gd name="connsiteY13" fmla="*/ 3240911 h 3240911"/>
              <a:gd name="connsiteX14" fmla="*/ 627232 w 8345347"/>
              <a:gd name="connsiteY14" fmla="*/ 3176339 h 3240911"/>
              <a:gd name="connsiteX15" fmla="*/ 170032 w 8345347"/>
              <a:gd name="connsiteY15" fmla="*/ 2719139 h 3240911"/>
              <a:gd name="connsiteX16" fmla="*/ 77890 w 8345347"/>
              <a:gd name="connsiteY16" fmla="*/ 2728428 h 3240911"/>
              <a:gd name="connsiteX17" fmla="*/ 5069 w 8345347"/>
              <a:gd name="connsiteY17" fmla="*/ 2751033 h 3240911"/>
              <a:gd name="connsiteX18" fmla="*/ 0 w 8345347"/>
              <a:gd name="connsiteY18" fmla="*/ 2700748 h 3240911"/>
              <a:gd name="connsiteX19" fmla="*/ 0 w 8345347"/>
              <a:gd name="connsiteY19" fmla="*/ 540163 h 3240911"/>
              <a:gd name="connsiteX20" fmla="*/ 5069 w 8345347"/>
              <a:gd name="connsiteY20" fmla="*/ 489877 h 3240911"/>
              <a:gd name="connsiteX21" fmla="*/ 77890 w 8345347"/>
              <a:gd name="connsiteY21" fmla="*/ 512481 h 3240911"/>
              <a:gd name="connsiteX22" fmla="*/ 170032 w 8345347"/>
              <a:gd name="connsiteY22" fmla="*/ 521770 h 3240911"/>
              <a:gd name="connsiteX23" fmla="*/ 627232 w 8345347"/>
              <a:gd name="connsiteY23" fmla="*/ 64570 h 3240911"/>
              <a:gd name="connsiteX24" fmla="*/ 620723 w 8345347"/>
              <a:gd name="connsiteY24" fmla="*/ 0 h 324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345347" h="3240911">
                <a:moveTo>
                  <a:pt x="620723" y="0"/>
                </a:moveTo>
                <a:lnTo>
                  <a:pt x="7724622" y="0"/>
                </a:lnTo>
                <a:lnTo>
                  <a:pt x="7718113" y="64570"/>
                </a:lnTo>
                <a:cubicBezTo>
                  <a:pt x="7718113" y="317075"/>
                  <a:pt x="7922808" y="521770"/>
                  <a:pt x="8175313" y="521770"/>
                </a:cubicBezTo>
                <a:cubicBezTo>
                  <a:pt x="8206876" y="521770"/>
                  <a:pt x="8237692" y="518572"/>
                  <a:pt x="8267455" y="512481"/>
                </a:cubicBezTo>
                <a:lnTo>
                  <a:pt x="8340278" y="489876"/>
                </a:lnTo>
                <a:lnTo>
                  <a:pt x="8345347" y="540163"/>
                </a:lnTo>
                <a:lnTo>
                  <a:pt x="8345347" y="2700748"/>
                </a:lnTo>
                <a:lnTo>
                  <a:pt x="8340278" y="2751033"/>
                </a:lnTo>
                <a:lnTo>
                  <a:pt x="8267455" y="2728428"/>
                </a:lnTo>
                <a:cubicBezTo>
                  <a:pt x="8237692" y="2722338"/>
                  <a:pt x="8206876" y="2719139"/>
                  <a:pt x="8175313" y="2719139"/>
                </a:cubicBezTo>
                <a:cubicBezTo>
                  <a:pt x="7922808" y="2719139"/>
                  <a:pt x="7718113" y="2923834"/>
                  <a:pt x="7718113" y="3176339"/>
                </a:cubicBezTo>
                <a:lnTo>
                  <a:pt x="7724623" y="3240911"/>
                </a:lnTo>
                <a:lnTo>
                  <a:pt x="620723" y="3240911"/>
                </a:lnTo>
                <a:lnTo>
                  <a:pt x="627232" y="3176339"/>
                </a:lnTo>
                <a:cubicBezTo>
                  <a:pt x="627232" y="2923834"/>
                  <a:pt x="422537" y="2719139"/>
                  <a:pt x="170032" y="2719139"/>
                </a:cubicBezTo>
                <a:cubicBezTo>
                  <a:pt x="138469" y="2719139"/>
                  <a:pt x="107653" y="2722338"/>
                  <a:pt x="77890" y="2728428"/>
                </a:cubicBezTo>
                <a:lnTo>
                  <a:pt x="5069" y="2751033"/>
                </a:lnTo>
                <a:lnTo>
                  <a:pt x="0" y="2700748"/>
                </a:lnTo>
                <a:lnTo>
                  <a:pt x="0" y="540163"/>
                </a:lnTo>
                <a:lnTo>
                  <a:pt x="5069" y="489877"/>
                </a:lnTo>
                <a:lnTo>
                  <a:pt x="77890" y="512481"/>
                </a:lnTo>
                <a:cubicBezTo>
                  <a:pt x="107653" y="518572"/>
                  <a:pt x="138469" y="521770"/>
                  <a:pt x="170032" y="521770"/>
                </a:cubicBezTo>
                <a:cubicBezTo>
                  <a:pt x="422537" y="521770"/>
                  <a:pt x="627232" y="317075"/>
                  <a:pt x="627232" y="64570"/>
                </a:cubicBezTo>
                <a:lnTo>
                  <a:pt x="62072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7E8FA9"/>
            </a:solidFill>
            <a:prstDash val="dash"/>
          </a:ln>
          <a:effectLst>
            <a:outerShdw blurRad="2667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1964898" y="1681222"/>
            <a:ext cx="8345347" cy="3240911"/>
          </a:xfrm>
          <a:custGeom>
            <a:avLst/>
            <a:gdLst>
              <a:gd name="connsiteX0" fmla="*/ 620723 w 8345347"/>
              <a:gd name="connsiteY0" fmla="*/ 0 h 3240911"/>
              <a:gd name="connsiteX1" fmla="*/ 7724622 w 8345347"/>
              <a:gd name="connsiteY1" fmla="*/ 0 h 3240911"/>
              <a:gd name="connsiteX2" fmla="*/ 7718113 w 8345347"/>
              <a:gd name="connsiteY2" fmla="*/ 64570 h 3240911"/>
              <a:gd name="connsiteX3" fmla="*/ 8175313 w 8345347"/>
              <a:gd name="connsiteY3" fmla="*/ 521770 h 3240911"/>
              <a:gd name="connsiteX4" fmla="*/ 8267455 w 8345347"/>
              <a:gd name="connsiteY4" fmla="*/ 512481 h 3240911"/>
              <a:gd name="connsiteX5" fmla="*/ 8340278 w 8345347"/>
              <a:gd name="connsiteY5" fmla="*/ 489876 h 3240911"/>
              <a:gd name="connsiteX6" fmla="*/ 8345347 w 8345347"/>
              <a:gd name="connsiteY6" fmla="*/ 540163 h 3240911"/>
              <a:gd name="connsiteX7" fmla="*/ 8345347 w 8345347"/>
              <a:gd name="connsiteY7" fmla="*/ 2700748 h 3240911"/>
              <a:gd name="connsiteX8" fmla="*/ 8340278 w 8345347"/>
              <a:gd name="connsiteY8" fmla="*/ 2751033 h 3240911"/>
              <a:gd name="connsiteX9" fmla="*/ 8267455 w 8345347"/>
              <a:gd name="connsiteY9" fmla="*/ 2728428 h 3240911"/>
              <a:gd name="connsiteX10" fmla="*/ 8175313 w 8345347"/>
              <a:gd name="connsiteY10" fmla="*/ 2719139 h 3240911"/>
              <a:gd name="connsiteX11" fmla="*/ 7718113 w 8345347"/>
              <a:gd name="connsiteY11" fmla="*/ 3176339 h 3240911"/>
              <a:gd name="connsiteX12" fmla="*/ 7724623 w 8345347"/>
              <a:gd name="connsiteY12" fmla="*/ 3240911 h 3240911"/>
              <a:gd name="connsiteX13" fmla="*/ 620723 w 8345347"/>
              <a:gd name="connsiteY13" fmla="*/ 3240911 h 3240911"/>
              <a:gd name="connsiteX14" fmla="*/ 627232 w 8345347"/>
              <a:gd name="connsiteY14" fmla="*/ 3176339 h 3240911"/>
              <a:gd name="connsiteX15" fmla="*/ 170032 w 8345347"/>
              <a:gd name="connsiteY15" fmla="*/ 2719139 h 3240911"/>
              <a:gd name="connsiteX16" fmla="*/ 77890 w 8345347"/>
              <a:gd name="connsiteY16" fmla="*/ 2728428 h 3240911"/>
              <a:gd name="connsiteX17" fmla="*/ 5069 w 8345347"/>
              <a:gd name="connsiteY17" fmla="*/ 2751033 h 3240911"/>
              <a:gd name="connsiteX18" fmla="*/ 0 w 8345347"/>
              <a:gd name="connsiteY18" fmla="*/ 2700748 h 3240911"/>
              <a:gd name="connsiteX19" fmla="*/ 0 w 8345347"/>
              <a:gd name="connsiteY19" fmla="*/ 540163 h 3240911"/>
              <a:gd name="connsiteX20" fmla="*/ 5069 w 8345347"/>
              <a:gd name="connsiteY20" fmla="*/ 489877 h 3240911"/>
              <a:gd name="connsiteX21" fmla="*/ 77890 w 8345347"/>
              <a:gd name="connsiteY21" fmla="*/ 512481 h 3240911"/>
              <a:gd name="connsiteX22" fmla="*/ 170032 w 8345347"/>
              <a:gd name="connsiteY22" fmla="*/ 521770 h 3240911"/>
              <a:gd name="connsiteX23" fmla="*/ 627232 w 8345347"/>
              <a:gd name="connsiteY23" fmla="*/ 64570 h 3240911"/>
              <a:gd name="connsiteX24" fmla="*/ 620723 w 8345347"/>
              <a:gd name="connsiteY24" fmla="*/ 0 h 324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345347" h="3240911">
                <a:moveTo>
                  <a:pt x="620723" y="0"/>
                </a:moveTo>
                <a:lnTo>
                  <a:pt x="7724622" y="0"/>
                </a:lnTo>
                <a:lnTo>
                  <a:pt x="7718113" y="64570"/>
                </a:lnTo>
                <a:cubicBezTo>
                  <a:pt x="7718113" y="317075"/>
                  <a:pt x="7922808" y="521770"/>
                  <a:pt x="8175313" y="521770"/>
                </a:cubicBezTo>
                <a:cubicBezTo>
                  <a:pt x="8206876" y="521770"/>
                  <a:pt x="8237692" y="518572"/>
                  <a:pt x="8267455" y="512481"/>
                </a:cubicBezTo>
                <a:lnTo>
                  <a:pt x="8340278" y="489876"/>
                </a:lnTo>
                <a:lnTo>
                  <a:pt x="8345347" y="540163"/>
                </a:lnTo>
                <a:lnTo>
                  <a:pt x="8345347" y="2700748"/>
                </a:lnTo>
                <a:lnTo>
                  <a:pt x="8340278" y="2751033"/>
                </a:lnTo>
                <a:lnTo>
                  <a:pt x="8267455" y="2728428"/>
                </a:lnTo>
                <a:cubicBezTo>
                  <a:pt x="8237692" y="2722338"/>
                  <a:pt x="8206876" y="2719139"/>
                  <a:pt x="8175313" y="2719139"/>
                </a:cubicBezTo>
                <a:cubicBezTo>
                  <a:pt x="7922808" y="2719139"/>
                  <a:pt x="7718113" y="2923834"/>
                  <a:pt x="7718113" y="3176339"/>
                </a:cubicBezTo>
                <a:lnTo>
                  <a:pt x="7724623" y="3240911"/>
                </a:lnTo>
                <a:lnTo>
                  <a:pt x="620723" y="3240911"/>
                </a:lnTo>
                <a:lnTo>
                  <a:pt x="627232" y="3176339"/>
                </a:lnTo>
                <a:cubicBezTo>
                  <a:pt x="627232" y="2923834"/>
                  <a:pt x="422537" y="2719139"/>
                  <a:pt x="170032" y="2719139"/>
                </a:cubicBezTo>
                <a:cubicBezTo>
                  <a:pt x="138469" y="2719139"/>
                  <a:pt x="107653" y="2722338"/>
                  <a:pt x="77890" y="2728428"/>
                </a:cubicBezTo>
                <a:lnTo>
                  <a:pt x="5069" y="2751033"/>
                </a:lnTo>
                <a:lnTo>
                  <a:pt x="0" y="2700748"/>
                </a:lnTo>
                <a:lnTo>
                  <a:pt x="0" y="540163"/>
                </a:lnTo>
                <a:lnTo>
                  <a:pt x="5069" y="489877"/>
                </a:lnTo>
                <a:lnTo>
                  <a:pt x="77890" y="512481"/>
                </a:lnTo>
                <a:cubicBezTo>
                  <a:pt x="107653" y="518572"/>
                  <a:pt x="138469" y="521770"/>
                  <a:pt x="170032" y="521770"/>
                </a:cubicBezTo>
                <a:cubicBezTo>
                  <a:pt x="422537" y="521770"/>
                  <a:pt x="627232" y="317075"/>
                  <a:pt x="627232" y="64570"/>
                </a:cubicBezTo>
                <a:lnTo>
                  <a:pt x="620723" y="0"/>
                </a:lnTo>
                <a:close/>
              </a:path>
            </a:pathLst>
          </a:custGeom>
          <a:solidFill>
            <a:schemeClr val="bg1"/>
          </a:solidFill>
          <a:ln w="25400">
            <a:noFill/>
          </a:ln>
          <a:effectLst>
            <a:outerShdw blurRad="2667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333275" y="1813932"/>
            <a:ext cx="5904277" cy="1862048"/>
            <a:chOff x="3333275" y="1875865"/>
            <a:chExt cx="5904277" cy="1862048"/>
          </a:xfrm>
        </p:grpSpPr>
        <p:sp>
          <p:nvSpPr>
            <p:cNvPr id="29" name="矩形 28"/>
            <p:cNvSpPr/>
            <p:nvPr/>
          </p:nvSpPr>
          <p:spPr>
            <a:xfrm>
              <a:off x="3333275" y="1875865"/>
              <a:ext cx="1632178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00" b="1" dirty="0" smtClean="0">
                  <a:gradFill flip="none" rotWithShape="1">
                    <a:gsLst>
                      <a:gs pos="21000">
                        <a:srgbClr val="195C9F"/>
                      </a:gs>
                      <a:gs pos="86000">
                        <a:srgbClr val="F0BEB3"/>
                      </a:gs>
                    </a:gsLst>
                    <a:lin ang="2700000" scaled="1"/>
                    <a:tileRect/>
                  </a:gradFill>
                  <a:latin typeface="江西拙楷" panose="02010600040101010101" pitchFamily="2" charset="-122"/>
                  <a:ea typeface="江西拙楷" panose="02010600040101010101" pitchFamily="2" charset="-122"/>
                  <a:cs typeface="+mn-ea"/>
                  <a:sym typeface="+mn-lt"/>
                </a:rPr>
                <a:t>述</a:t>
              </a:r>
              <a:endParaRPr lang="zh-CN" altLang="en-US" sz="11500" dirty="0">
                <a:gradFill flip="none" rotWithShape="1">
                  <a:gsLst>
                    <a:gs pos="21000">
                      <a:srgbClr val="195C9F"/>
                    </a:gs>
                    <a:gs pos="86000">
                      <a:srgbClr val="F0BEB3"/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813222" y="1875865"/>
              <a:ext cx="1632178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00" b="1" dirty="0" smtClean="0">
                  <a:gradFill flip="none" rotWithShape="1">
                    <a:gsLst>
                      <a:gs pos="21000">
                        <a:srgbClr val="195C9F"/>
                      </a:gs>
                      <a:gs pos="86000">
                        <a:srgbClr val="F0BEB3"/>
                      </a:gs>
                    </a:gsLst>
                    <a:lin ang="2700000" scaled="1"/>
                    <a:tileRect/>
                  </a:gradFill>
                  <a:latin typeface="江西拙楷" panose="02010600040101010101" pitchFamily="2" charset="-122"/>
                  <a:ea typeface="江西拙楷" panose="02010600040101010101" pitchFamily="2" charset="-122"/>
                  <a:cs typeface="+mn-ea"/>
                  <a:sym typeface="+mn-lt"/>
                </a:rPr>
                <a:t>职</a:t>
              </a:r>
              <a:endParaRPr lang="zh-CN" altLang="en-US" sz="11500" dirty="0">
                <a:gradFill flip="none" rotWithShape="1">
                  <a:gsLst>
                    <a:gs pos="21000">
                      <a:srgbClr val="195C9F"/>
                    </a:gs>
                    <a:gs pos="86000">
                      <a:srgbClr val="F0BEB3"/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209585" y="1875865"/>
              <a:ext cx="1632178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00" b="1" dirty="0" smtClean="0">
                  <a:gradFill flip="none" rotWithShape="1">
                    <a:gsLst>
                      <a:gs pos="21000">
                        <a:srgbClr val="195C9F"/>
                      </a:gs>
                      <a:gs pos="86000">
                        <a:srgbClr val="F0BEB3"/>
                      </a:gs>
                    </a:gsLst>
                    <a:lin ang="2700000" scaled="1"/>
                    <a:tileRect/>
                  </a:gradFill>
                  <a:latin typeface="江西拙楷" panose="02010600040101010101" pitchFamily="2" charset="-122"/>
                  <a:ea typeface="江西拙楷" panose="02010600040101010101" pitchFamily="2" charset="-122"/>
                  <a:cs typeface="+mn-ea"/>
                  <a:sym typeface="+mn-lt"/>
                </a:rPr>
                <a:t>报</a:t>
              </a:r>
              <a:endParaRPr lang="zh-CN" altLang="en-US" sz="11500" dirty="0">
                <a:gradFill flip="none" rotWithShape="1">
                  <a:gsLst>
                    <a:gs pos="21000">
                      <a:srgbClr val="195C9F"/>
                    </a:gs>
                    <a:gs pos="86000">
                      <a:srgbClr val="F0BEB3"/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605374" y="1875865"/>
              <a:ext cx="1632178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00" b="1" dirty="0">
                  <a:gradFill flip="none" rotWithShape="1">
                    <a:gsLst>
                      <a:gs pos="21000">
                        <a:srgbClr val="195C9F"/>
                      </a:gs>
                      <a:gs pos="86000">
                        <a:srgbClr val="F0BEB3"/>
                      </a:gs>
                    </a:gsLst>
                    <a:lin ang="2700000" scaled="1"/>
                    <a:tileRect/>
                  </a:gradFill>
                  <a:latin typeface="江西拙楷" panose="02010600040101010101" pitchFamily="2" charset="-122"/>
                  <a:ea typeface="江西拙楷" panose="02010600040101010101" pitchFamily="2" charset="-122"/>
                  <a:cs typeface="+mn-ea"/>
                  <a:sym typeface="+mn-lt"/>
                </a:rPr>
                <a:t>告</a:t>
              </a:r>
              <a:endParaRPr lang="zh-CN" altLang="en-US" sz="11500" dirty="0">
                <a:gradFill flip="none" rotWithShape="1">
                  <a:gsLst>
                    <a:gs pos="21000">
                      <a:srgbClr val="195C9F"/>
                    </a:gs>
                    <a:gs pos="86000">
                      <a:srgbClr val="F0BEB3"/>
                    </a:gs>
                  </a:gsLst>
                  <a:lin ang="2700000" scaled="1"/>
                  <a:tileRect/>
                </a:gra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3423117" y="3714092"/>
            <a:ext cx="566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工作汇报  </a:t>
            </a:r>
            <a:r>
              <a:rPr lang="en-US" altLang="zh-CN" dirty="0" smtClean="0"/>
              <a:t>/  </a:t>
            </a:r>
            <a:r>
              <a:rPr lang="zh-CN" altLang="en-US" dirty="0" smtClean="0"/>
              <a:t>年终总结  </a:t>
            </a:r>
            <a:r>
              <a:rPr lang="en-US" altLang="zh-CN" dirty="0" smtClean="0"/>
              <a:t>/  </a:t>
            </a:r>
            <a:r>
              <a:rPr lang="zh-CN" altLang="en-US" dirty="0" smtClean="0"/>
              <a:t>述职报告 </a:t>
            </a:r>
            <a:r>
              <a:rPr lang="en-US" altLang="zh-CN" dirty="0" smtClean="0"/>
              <a:t>/  </a:t>
            </a:r>
            <a:r>
              <a:rPr lang="zh-CN" altLang="en-US" dirty="0" smtClean="0"/>
              <a:t>工作计划  </a:t>
            </a:r>
            <a:r>
              <a:rPr lang="en-US" altLang="zh-CN" dirty="0" smtClean="0"/>
              <a:t>/ </a:t>
            </a:r>
            <a:r>
              <a:rPr lang="zh-CN" altLang="en-US" dirty="0" smtClean="0"/>
              <a:t>文艺风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3332798" y="3675980"/>
            <a:ext cx="5753572" cy="407444"/>
          </a:xfrm>
          <a:prstGeom prst="roundRect">
            <a:avLst/>
          </a:prstGeom>
          <a:gradFill flip="none" rotWithShape="1">
            <a:gsLst>
              <a:gs pos="0">
                <a:srgbClr val="7E8FA9">
                  <a:alpha val="30000"/>
                </a:srgbClr>
              </a:gs>
              <a:gs pos="100000">
                <a:schemeClr val="accent1">
                  <a:lumMod val="30000"/>
                  <a:lumOff val="70000"/>
                  <a:alpha val="46000"/>
                </a:schemeClr>
              </a:gs>
            </a:gsLst>
            <a:lin ang="0" scaled="1"/>
            <a:tileRect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850879" y="4318112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述职人：</a:t>
            </a:r>
            <a:r>
              <a:rPr lang="en-US" altLang="zh-CN" dirty="0" smtClean="0"/>
              <a:t>@51PPT</a:t>
            </a:r>
            <a:r>
              <a:rPr lang="zh-CN" altLang="en-US" dirty="0" smtClean="0"/>
              <a:t>模板网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02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430779" y="1658714"/>
            <a:ext cx="2535648" cy="169043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5" name="文本框 34"/>
          <p:cNvSpPr txBox="1">
            <a:spLocks noChangeArrowheads="1"/>
          </p:cNvSpPr>
          <p:nvPr/>
        </p:nvSpPr>
        <p:spPr bwMode="auto">
          <a:xfrm>
            <a:off x="1994031" y="3631879"/>
            <a:ext cx="13965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添加标题文本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6" name="矩形 35"/>
          <p:cNvSpPr>
            <a:spLocks noChangeArrowheads="1"/>
          </p:cNvSpPr>
          <p:nvPr/>
        </p:nvSpPr>
        <p:spPr bwMode="auto">
          <a:xfrm>
            <a:off x="1704003" y="4283081"/>
            <a:ext cx="2091777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 ...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7" name="矩形 36"/>
          <p:cNvSpPr>
            <a:spLocks noChangeArrowheads="1"/>
          </p:cNvSpPr>
          <p:nvPr/>
        </p:nvSpPr>
        <p:spPr bwMode="auto">
          <a:xfrm>
            <a:off x="1743079" y="4102405"/>
            <a:ext cx="1898440" cy="48213"/>
          </a:xfrm>
          <a:prstGeom prst="rect">
            <a:avLst/>
          </a:prstGeom>
          <a:solidFill>
            <a:srgbClr val="7E8FA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110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87712" y="409473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年度工作概述</a:t>
            </a:r>
          </a:p>
        </p:txBody>
      </p:sp>
      <p:sp>
        <p:nvSpPr>
          <p:cNvPr id="21" name="矩形 20"/>
          <p:cNvSpPr/>
          <p:nvPr/>
        </p:nvSpPr>
        <p:spPr>
          <a:xfrm>
            <a:off x="1788985" y="363306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867073" y="1658714"/>
            <a:ext cx="2470260" cy="169043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文本框 34"/>
          <p:cNvSpPr txBox="1">
            <a:spLocks noChangeArrowheads="1"/>
          </p:cNvSpPr>
          <p:nvPr/>
        </p:nvSpPr>
        <p:spPr bwMode="auto">
          <a:xfrm>
            <a:off x="5397631" y="3631879"/>
            <a:ext cx="13965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添加标题文本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矩形 35"/>
          <p:cNvSpPr>
            <a:spLocks noChangeArrowheads="1"/>
          </p:cNvSpPr>
          <p:nvPr/>
        </p:nvSpPr>
        <p:spPr bwMode="auto">
          <a:xfrm>
            <a:off x="5107603" y="4283081"/>
            <a:ext cx="2091777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 ...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矩形 36"/>
          <p:cNvSpPr>
            <a:spLocks noChangeArrowheads="1"/>
          </p:cNvSpPr>
          <p:nvPr/>
        </p:nvSpPr>
        <p:spPr bwMode="auto">
          <a:xfrm>
            <a:off x="5146679" y="4102405"/>
            <a:ext cx="1898440" cy="48213"/>
          </a:xfrm>
          <a:prstGeom prst="rect">
            <a:avLst/>
          </a:prstGeom>
          <a:solidFill>
            <a:srgbClr val="596B85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110">
              <a:cs typeface="+mn-ea"/>
              <a:sym typeface="+mn-lt"/>
            </a:endParaRPr>
          </a:p>
        </p:txBody>
      </p:sp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229693" y="1658714"/>
            <a:ext cx="2552220" cy="169043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文本框 34"/>
          <p:cNvSpPr txBox="1">
            <a:spLocks noChangeArrowheads="1"/>
          </p:cNvSpPr>
          <p:nvPr/>
        </p:nvSpPr>
        <p:spPr bwMode="auto">
          <a:xfrm>
            <a:off x="8801231" y="3631879"/>
            <a:ext cx="13965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添加标题文本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矩形 35"/>
          <p:cNvSpPr>
            <a:spLocks noChangeArrowheads="1"/>
          </p:cNvSpPr>
          <p:nvPr/>
        </p:nvSpPr>
        <p:spPr bwMode="auto">
          <a:xfrm>
            <a:off x="8511203" y="4283081"/>
            <a:ext cx="2091777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 ...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矩形 36"/>
          <p:cNvSpPr>
            <a:spLocks noChangeArrowheads="1"/>
          </p:cNvSpPr>
          <p:nvPr/>
        </p:nvSpPr>
        <p:spPr bwMode="auto">
          <a:xfrm>
            <a:off x="8550279" y="4102405"/>
            <a:ext cx="1898440" cy="48213"/>
          </a:xfrm>
          <a:prstGeom prst="rect">
            <a:avLst/>
          </a:prstGeom>
          <a:solidFill>
            <a:srgbClr val="BEAC9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11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 bldLvl="0" animBg="1"/>
      <p:bldP spid="23" grpId="0"/>
      <p:bldP spid="24" grpId="0"/>
      <p:bldP spid="25" grpId="0" bldLvl="0" animBg="1"/>
      <p:bldP spid="27" grpId="0"/>
      <p:bldP spid="28" grpId="0"/>
      <p:bldP spid="2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 bwMode="auto">
          <a:xfrm>
            <a:off x="1243084" y="1645921"/>
            <a:ext cx="1803400" cy="1805516"/>
            <a:chOff x="1003844" y="1472285"/>
            <a:chExt cx="1352926" cy="1352926"/>
          </a:xfrm>
        </p:grpSpPr>
        <p:sp>
          <p:nvSpPr>
            <p:cNvPr id="34" name="泪滴形 24"/>
            <p:cNvSpPr/>
            <p:nvPr/>
          </p:nvSpPr>
          <p:spPr bwMode="auto">
            <a:xfrm rot="10800000" flipH="1">
              <a:off x="1003844" y="1472285"/>
              <a:ext cx="1352926" cy="1352926"/>
            </a:xfrm>
            <a:custGeom>
              <a:avLst/>
              <a:gdLst>
                <a:gd name="T0" fmla="*/ 679134 w 1680168"/>
                <a:gd name="T1" fmla="*/ 1503514 h 1680168"/>
                <a:gd name="T2" fmla="*/ 176653 w 1680168"/>
                <a:gd name="T3" fmla="*/ 1001034 h 1680168"/>
                <a:gd name="T4" fmla="*/ 679134 w 1680168"/>
                <a:gd name="T5" fmla="*/ 498554 h 1680168"/>
                <a:gd name="T6" fmla="*/ 1181615 w 1680168"/>
                <a:gd name="T7" fmla="*/ 1001034 h 1680168"/>
                <a:gd name="T8" fmla="*/ 679134 w 1680168"/>
                <a:gd name="T9" fmla="*/ 1503514 h 1680168"/>
                <a:gd name="T10" fmla="*/ 840084 w 1680168"/>
                <a:gd name="T11" fmla="*/ 1680168 h 1680168"/>
                <a:gd name="T12" fmla="*/ 1680168 w 1680168"/>
                <a:gd name="T13" fmla="*/ 840084 h 1680168"/>
                <a:gd name="T14" fmla="*/ 1680168 w 1680168"/>
                <a:gd name="T15" fmla="*/ 0 h 1680168"/>
                <a:gd name="T16" fmla="*/ 840084 w 1680168"/>
                <a:gd name="T17" fmla="*/ 0 h 1680168"/>
                <a:gd name="T18" fmla="*/ 0 w 1680168"/>
                <a:gd name="T19" fmla="*/ 840084 h 1680168"/>
                <a:gd name="T20" fmla="*/ 840084 w 1680168"/>
                <a:gd name="T21" fmla="*/ 1680168 h 1680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0168" h="1680168">
                  <a:moveTo>
                    <a:pt x="679134" y="1503514"/>
                  </a:moveTo>
                  <a:cubicBezTo>
                    <a:pt x="401621" y="1503514"/>
                    <a:pt x="176653" y="1278546"/>
                    <a:pt x="176653" y="1001034"/>
                  </a:cubicBezTo>
                  <a:cubicBezTo>
                    <a:pt x="176653" y="723522"/>
                    <a:pt x="401621" y="498554"/>
                    <a:pt x="679134" y="498554"/>
                  </a:cubicBezTo>
                  <a:cubicBezTo>
                    <a:pt x="956647" y="498554"/>
                    <a:pt x="1181615" y="723522"/>
                    <a:pt x="1181615" y="1001034"/>
                  </a:cubicBezTo>
                  <a:cubicBezTo>
                    <a:pt x="1181615" y="1278546"/>
                    <a:pt x="956647" y="1503514"/>
                    <a:pt x="679134" y="1503514"/>
                  </a:cubicBezTo>
                  <a:close/>
                  <a:moveTo>
                    <a:pt x="840084" y="1680168"/>
                  </a:moveTo>
                  <a:cubicBezTo>
                    <a:pt x="1304050" y="1680168"/>
                    <a:pt x="1680168" y="1304050"/>
                    <a:pt x="1680168" y="840084"/>
                  </a:cubicBezTo>
                  <a:lnTo>
                    <a:pt x="1680168" y="0"/>
                  </a:lnTo>
                  <a:lnTo>
                    <a:pt x="840084" y="0"/>
                  </a:lnTo>
                  <a:cubicBezTo>
                    <a:pt x="376118" y="0"/>
                    <a:pt x="0" y="376118"/>
                    <a:pt x="0" y="840084"/>
                  </a:cubicBezTo>
                  <a:cubicBezTo>
                    <a:pt x="0" y="1304050"/>
                    <a:pt x="376118" y="1680168"/>
                    <a:pt x="840084" y="1680168"/>
                  </a:cubicBezTo>
                  <a:close/>
                </a:path>
              </a:pathLst>
            </a:custGeom>
            <a:solidFill>
              <a:srgbClr val="7E8FA9"/>
            </a:solidFill>
            <a:ln>
              <a:noFill/>
            </a:ln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kern="0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Box 34"/>
            <p:cNvSpPr txBox="1"/>
            <p:nvPr/>
          </p:nvSpPr>
          <p:spPr>
            <a:xfrm>
              <a:off x="1202336" y="1811706"/>
              <a:ext cx="754262" cy="4381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35%</a:t>
              </a: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1029089" y="3498003"/>
            <a:ext cx="2017184" cy="2019300"/>
            <a:chOff x="827584" y="2860726"/>
            <a:chExt cx="1512620" cy="1513898"/>
          </a:xfrm>
        </p:grpSpPr>
        <p:sp>
          <p:nvSpPr>
            <p:cNvPr id="37" name="泪滴形 38"/>
            <p:cNvSpPr/>
            <p:nvPr/>
          </p:nvSpPr>
          <p:spPr bwMode="auto">
            <a:xfrm>
              <a:off x="827584" y="2860726"/>
              <a:ext cx="1512620" cy="1513898"/>
            </a:xfrm>
            <a:custGeom>
              <a:avLst/>
              <a:gdLst>
                <a:gd name="T0" fmla="*/ 811275 w 1879944"/>
                <a:gd name="T1" fmla="*/ 455670 h 1880638"/>
                <a:gd name="T2" fmla="*/ 198108 w 1879944"/>
                <a:gd name="T3" fmla="*/ 1069063 h 1880638"/>
                <a:gd name="T4" fmla="*/ 811275 w 1879944"/>
                <a:gd name="T5" fmla="*/ 1682456 h 1880638"/>
                <a:gd name="T6" fmla="*/ 1424442 w 1879944"/>
                <a:gd name="T7" fmla="*/ 1069063 h 1880638"/>
                <a:gd name="T8" fmla="*/ 811275 w 1879944"/>
                <a:gd name="T9" fmla="*/ 455670 h 1880638"/>
                <a:gd name="T10" fmla="*/ 939973 w 1879944"/>
                <a:gd name="T11" fmla="*/ 0 h 1880638"/>
                <a:gd name="T12" fmla="*/ 1879944 w 1879944"/>
                <a:gd name="T13" fmla="*/ 0 h 1880638"/>
                <a:gd name="T14" fmla="*/ 1879944 w 1879944"/>
                <a:gd name="T15" fmla="*/ 940319 h 1880638"/>
                <a:gd name="T16" fmla="*/ 939972 w 1879944"/>
                <a:gd name="T17" fmla="*/ 1880638 h 1880638"/>
                <a:gd name="T18" fmla="*/ 0 w 1879944"/>
                <a:gd name="T19" fmla="*/ 940319 h 1880638"/>
                <a:gd name="T20" fmla="*/ 1 w 1879944"/>
                <a:gd name="T21" fmla="*/ 940319 h 1880638"/>
                <a:gd name="T22" fmla="*/ 939973 w 1879944"/>
                <a:gd name="T23" fmla="*/ 0 h 1880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9944" h="1880638">
                  <a:moveTo>
                    <a:pt x="811275" y="455670"/>
                  </a:moveTo>
                  <a:cubicBezTo>
                    <a:pt x="472632" y="455670"/>
                    <a:pt x="198108" y="730295"/>
                    <a:pt x="198108" y="1069063"/>
                  </a:cubicBezTo>
                  <a:cubicBezTo>
                    <a:pt x="198108" y="1407831"/>
                    <a:pt x="472632" y="1682456"/>
                    <a:pt x="811275" y="1682456"/>
                  </a:cubicBezTo>
                  <a:cubicBezTo>
                    <a:pt x="1149918" y="1682456"/>
                    <a:pt x="1424442" y="1407831"/>
                    <a:pt x="1424442" y="1069063"/>
                  </a:cubicBezTo>
                  <a:cubicBezTo>
                    <a:pt x="1424442" y="730295"/>
                    <a:pt x="1149918" y="455670"/>
                    <a:pt x="811275" y="455670"/>
                  </a:cubicBezTo>
                  <a:close/>
                  <a:moveTo>
                    <a:pt x="939973" y="0"/>
                  </a:moveTo>
                  <a:lnTo>
                    <a:pt x="1879944" y="0"/>
                  </a:lnTo>
                  <a:lnTo>
                    <a:pt x="1879944" y="940319"/>
                  </a:lnTo>
                  <a:cubicBezTo>
                    <a:pt x="1879944" y="1459643"/>
                    <a:pt x="1459104" y="1880638"/>
                    <a:pt x="939972" y="1880638"/>
                  </a:cubicBezTo>
                  <a:cubicBezTo>
                    <a:pt x="420840" y="1880638"/>
                    <a:pt x="0" y="1459643"/>
                    <a:pt x="0" y="940319"/>
                  </a:cubicBezTo>
                  <a:lnTo>
                    <a:pt x="1" y="940319"/>
                  </a:lnTo>
                  <a:cubicBezTo>
                    <a:pt x="1" y="420995"/>
                    <a:pt x="420841" y="0"/>
                    <a:pt x="939973" y="0"/>
                  </a:cubicBezTo>
                  <a:close/>
                </a:path>
              </a:pathLst>
            </a:custGeom>
            <a:solidFill>
              <a:srgbClr val="F0BEB3"/>
            </a:solidFill>
            <a:ln>
              <a:noFill/>
            </a:ln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kern="0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14871" y="3493898"/>
              <a:ext cx="753919" cy="4384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50%</a:t>
              </a:r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3071884" y="1362287"/>
            <a:ext cx="2089149" cy="2089149"/>
            <a:chOff x="2375123" y="1258934"/>
            <a:chExt cx="1567555" cy="1566277"/>
          </a:xfrm>
        </p:grpSpPr>
        <p:sp>
          <p:nvSpPr>
            <p:cNvPr id="40" name="泪滴形 34"/>
            <p:cNvSpPr/>
            <p:nvPr/>
          </p:nvSpPr>
          <p:spPr bwMode="auto">
            <a:xfrm rot="16200000" flipH="1">
              <a:off x="2375762" y="1258295"/>
              <a:ext cx="1566277" cy="1567555"/>
            </a:xfrm>
            <a:custGeom>
              <a:avLst/>
              <a:gdLst>
                <a:gd name="T0" fmla="*/ 205247 w 1947680"/>
                <a:gd name="T1" fmla="*/ 1146936 h 1946960"/>
                <a:gd name="T2" fmla="*/ 800320 w 1947680"/>
                <a:gd name="T3" fmla="*/ 552082 h 1946960"/>
                <a:gd name="T4" fmla="*/ 1395393 w 1947680"/>
                <a:gd name="T5" fmla="*/ 1146936 h 1946960"/>
                <a:gd name="T6" fmla="*/ 800320 w 1947680"/>
                <a:gd name="T7" fmla="*/ 1741790 h 1946960"/>
                <a:gd name="T8" fmla="*/ 205247 w 1947680"/>
                <a:gd name="T9" fmla="*/ 1146936 h 1946960"/>
                <a:gd name="T10" fmla="*/ 0 w 1947680"/>
                <a:gd name="T11" fmla="*/ 973480 h 1946960"/>
                <a:gd name="T12" fmla="*/ 973840 w 1947680"/>
                <a:gd name="T13" fmla="*/ 1946960 h 1946960"/>
                <a:gd name="T14" fmla="*/ 1947680 w 1947680"/>
                <a:gd name="T15" fmla="*/ 973480 h 1946960"/>
                <a:gd name="T16" fmla="*/ 1947680 w 1947680"/>
                <a:gd name="T17" fmla="*/ 0 h 1946960"/>
                <a:gd name="T18" fmla="*/ 973841 w 1947680"/>
                <a:gd name="T19" fmla="*/ 0 h 1946960"/>
                <a:gd name="T20" fmla="*/ 1 w 1947680"/>
                <a:gd name="T21" fmla="*/ 973480 h 1946960"/>
                <a:gd name="T22" fmla="*/ 0 w 1947680"/>
                <a:gd name="T23" fmla="*/ 973480 h 1946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7680" h="1946960">
                  <a:moveTo>
                    <a:pt x="205247" y="1146936"/>
                  </a:moveTo>
                  <a:cubicBezTo>
                    <a:pt x="205247" y="818407"/>
                    <a:pt x="471670" y="552082"/>
                    <a:pt x="800320" y="552082"/>
                  </a:cubicBezTo>
                  <a:cubicBezTo>
                    <a:pt x="1128970" y="552082"/>
                    <a:pt x="1395393" y="818407"/>
                    <a:pt x="1395393" y="1146936"/>
                  </a:cubicBezTo>
                  <a:cubicBezTo>
                    <a:pt x="1395393" y="1475465"/>
                    <a:pt x="1128970" y="1741790"/>
                    <a:pt x="800320" y="1741790"/>
                  </a:cubicBezTo>
                  <a:cubicBezTo>
                    <a:pt x="471670" y="1741790"/>
                    <a:pt x="205247" y="1475465"/>
                    <a:pt x="205247" y="1146936"/>
                  </a:cubicBezTo>
                  <a:close/>
                  <a:moveTo>
                    <a:pt x="0" y="973480"/>
                  </a:moveTo>
                  <a:cubicBezTo>
                    <a:pt x="0" y="1511118"/>
                    <a:pt x="436003" y="1946960"/>
                    <a:pt x="973840" y="1946960"/>
                  </a:cubicBezTo>
                  <a:cubicBezTo>
                    <a:pt x="1511677" y="1946960"/>
                    <a:pt x="1947680" y="1511118"/>
                    <a:pt x="1947680" y="973480"/>
                  </a:cubicBezTo>
                  <a:lnTo>
                    <a:pt x="1947680" y="0"/>
                  </a:lnTo>
                  <a:lnTo>
                    <a:pt x="973841" y="0"/>
                  </a:lnTo>
                  <a:cubicBezTo>
                    <a:pt x="436004" y="0"/>
                    <a:pt x="1" y="435842"/>
                    <a:pt x="1" y="973480"/>
                  </a:cubicBezTo>
                  <a:lnTo>
                    <a:pt x="0" y="973480"/>
                  </a:lnTo>
                  <a:close/>
                </a:path>
              </a:pathLst>
            </a:custGeom>
            <a:solidFill>
              <a:srgbClr val="596B85"/>
            </a:solidFill>
            <a:ln>
              <a:noFill/>
            </a:ln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kern="0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sp>
          <p:nvSpPr>
            <p:cNvPr id="23" name="TextBox 40"/>
            <p:cNvSpPr txBox="1"/>
            <p:nvPr/>
          </p:nvSpPr>
          <p:spPr>
            <a:xfrm>
              <a:off x="2915112" y="1698507"/>
              <a:ext cx="754386" cy="4384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50%</a:t>
              </a: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3071884" y="3498003"/>
            <a:ext cx="2302933" cy="2302933"/>
            <a:chOff x="2376067" y="2860726"/>
            <a:chExt cx="1727248" cy="1727248"/>
          </a:xfrm>
        </p:grpSpPr>
        <p:sp>
          <p:nvSpPr>
            <p:cNvPr id="43" name="泪滴形 36"/>
            <p:cNvSpPr/>
            <p:nvPr/>
          </p:nvSpPr>
          <p:spPr bwMode="auto">
            <a:xfrm flipH="1">
              <a:off x="2376067" y="2860726"/>
              <a:ext cx="1727248" cy="1727248"/>
            </a:xfrm>
            <a:custGeom>
              <a:avLst/>
              <a:gdLst>
                <a:gd name="T0" fmla="*/ 875297 w 2146050"/>
                <a:gd name="T1" fmla="*/ 621837 h 2146844"/>
                <a:gd name="T2" fmla="*/ 1524443 w 2146050"/>
                <a:gd name="T3" fmla="*/ 1271223 h 2146844"/>
                <a:gd name="T4" fmla="*/ 875297 w 2146050"/>
                <a:gd name="T5" fmla="*/ 1920609 h 2146844"/>
                <a:gd name="T6" fmla="*/ 226151 w 2146050"/>
                <a:gd name="T7" fmla="*/ 1271223 h 2146844"/>
                <a:gd name="T8" fmla="*/ 875297 w 2146050"/>
                <a:gd name="T9" fmla="*/ 621837 h 2146844"/>
                <a:gd name="T10" fmla="*/ 2146050 w 2146050"/>
                <a:gd name="T11" fmla="*/ 0 h 2146844"/>
                <a:gd name="T12" fmla="*/ 1073025 w 2146050"/>
                <a:gd name="T13" fmla="*/ 0 h 2146844"/>
                <a:gd name="T14" fmla="*/ 0 w 2146050"/>
                <a:gd name="T15" fmla="*/ 1073422 h 2146844"/>
                <a:gd name="T16" fmla="*/ 1073025 w 2146050"/>
                <a:gd name="T17" fmla="*/ 2146844 h 2146844"/>
                <a:gd name="T18" fmla="*/ 2146050 w 2146050"/>
                <a:gd name="T19" fmla="*/ 1073422 h 2146844"/>
                <a:gd name="T20" fmla="*/ 2146050 w 2146050"/>
                <a:gd name="T21" fmla="*/ 0 h 214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6050" h="2146844">
                  <a:moveTo>
                    <a:pt x="875297" y="621837"/>
                  </a:moveTo>
                  <a:cubicBezTo>
                    <a:pt x="1233810" y="621837"/>
                    <a:pt x="1524443" y="912577"/>
                    <a:pt x="1524443" y="1271223"/>
                  </a:cubicBezTo>
                  <a:cubicBezTo>
                    <a:pt x="1524443" y="1629869"/>
                    <a:pt x="1233810" y="1920609"/>
                    <a:pt x="875297" y="1920609"/>
                  </a:cubicBezTo>
                  <a:cubicBezTo>
                    <a:pt x="516784" y="1920609"/>
                    <a:pt x="226151" y="1629869"/>
                    <a:pt x="226151" y="1271223"/>
                  </a:cubicBezTo>
                  <a:cubicBezTo>
                    <a:pt x="226151" y="912577"/>
                    <a:pt x="516784" y="621837"/>
                    <a:pt x="875297" y="621837"/>
                  </a:cubicBezTo>
                  <a:close/>
                  <a:moveTo>
                    <a:pt x="2146050" y="0"/>
                  </a:moveTo>
                  <a:lnTo>
                    <a:pt x="1073025" y="0"/>
                  </a:lnTo>
                  <a:cubicBezTo>
                    <a:pt x="480410" y="0"/>
                    <a:pt x="0" y="480587"/>
                    <a:pt x="0" y="1073422"/>
                  </a:cubicBezTo>
                  <a:cubicBezTo>
                    <a:pt x="0" y="1666257"/>
                    <a:pt x="480410" y="2146844"/>
                    <a:pt x="1073025" y="2146844"/>
                  </a:cubicBezTo>
                  <a:cubicBezTo>
                    <a:pt x="1665640" y="2146844"/>
                    <a:pt x="2146050" y="1666257"/>
                    <a:pt x="2146050" y="1073422"/>
                  </a:cubicBezTo>
                  <a:lnTo>
                    <a:pt x="2146050" y="0"/>
                  </a:lnTo>
                  <a:close/>
                </a:path>
              </a:pathLst>
            </a:custGeom>
            <a:solidFill>
              <a:srgbClr val="BEAC91"/>
            </a:solidFill>
            <a:ln>
              <a:noFill/>
            </a:ln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kern="0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61870" y="3651323"/>
              <a:ext cx="754073" cy="4385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80%</a:t>
              </a:r>
            </a:p>
          </p:txBody>
        </p:sp>
      </p:grpSp>
      <p:grpSp>
        <p:nvGrpSpPr>
          <p:cNvPr id="47" name="组合 46"/>
          <p:cNvGrpSpPr/>
          <p:nvPr/>
        </p:nvGrpSpPr>
        <p:grpSpPr bwMode="auto">
          <a:xfrm>
            <a:off x="6126234" y="1728470"/>
            <a:ext cx="668867" cy="675217"/>
            <a:chOff x="4929188" y="1303338"/>
            <a:chExt cx="501650" cy="506412"/>
          </a:xfrm>
        </p:grpSpPr>
        <p:sp>
          <p:nvSpPr>
            <p:cNvPr id="48" name="Freeform 6"/>
            <p:cNvSpPr/>
            <p:nvPr/>
          </p:nvSpPr>
          <p:spPr bwMode="auto">
            <a:xfrm>
              <a:off x="4929188" y="1303338"/>
              <a:ext cx="501650" cy="506412"/>
            </a:xfrm>
            <a:custGeom>
              <a:avLst/>
              <a:gdLst>
                <a:gd name="T0" fmla="*/ 134 w 134"/>
                <a:gd name="T1" fmla="*/ 36 h 135"/>
                <a:gd name="T2" fmla="*/ 134 w 134"/>
                <a:gd name="T3" fmla="*/ 98 h 135"/>
                <a:gd name="T4" fmla="*/ 98 w 134"/>
                <a:gd name="T5" fmla="*/ 135 h 135"/>
                <a:gd name="T6" fmla="*/ 36 w 134"/>
                <a:gd name="T7" fmla="*/ 135 h 135"/>
                <a:gd name="T8" fmla="*/ 0 w 134"/>
                <a:gd name="T9" fmla="*/ 98 h 135"/>
                <a:gd name="T10" fmla="*/ 0 w 134"/>
                <a:gd name="T11" fmla="*/ 36 h 135"/>
                <a:gd name="T12" fmla="*/ 36 w 134"/>
                <a:gd name="T13" fmla="*/ 0 h 135"/>
                <a:gd name="T14" fmla="*/ 134 w 134"/>
                <a:gd name="T15" fmla="*/ 0 h 135"/>
                <a:gd name="T16" fmla="*/ 134 w 134"/>
                <a:gd name="T1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5">
                  <a:moveTo>
                    <a:pt x="134" y="36"/>
                  </a:moveTo>
                  <a:cubicBezTo>
                    <a:pt x="134" y="98"/>
                    <a:pt x="134" y="98"/>
                    <a:pt x="134" y="98"/>
                  </a:cubicBezTo>
                  <a:cubicBezTo>
                    <a:pt x="134" y="118"/>
                    <a:pt x="118" y="135"/>
                    <a:pt x="98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134" y="36"/>
                  </a:lnTo>
                  <a:close/>
                </a:path>
              </a:pathLst>
            </a:custGeom>
            <a:solidFill>
              <a:srgbClr val="7F91AB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kern="0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7"/>
            <p:cNvSpPr/>
            <p:nvPr/>
          </p:nvSpPr>
          <p:spPr bwMode="auto">
            <a:xfrm>
              <a:off x="4995863" y="1358901"/>
              <a:ext cx="371475" cy="206375"/>
            </a:xfrm>
            <a:custGeom>
              <a:avLst/>
              <a:gdLst>
                <a:gd name="T0" fmla="*/ 97 w 99"/>
                <a:gd name="T1" fmla="*/ 44 h 55"/>
                <a:gd name="T2" fmla="*/ 50 w 99"/>
                <a:gd name="T3" fmla="*/ 0 h 55"/>
                <a:gd name="T4" fmla="*/ 3 w 99"/>
                <a:gd name="T5" fmla="*/ 44 h 55"/>
                <a:gd name="T6" fmla="*/ 3 w 99"/>
                <a:gd name="T7" fmla="*/ 53 h 55"/>
                <a:gd name="T8" fmla="*/ 8 w 99"/>
                <a:gd name="T9" fmla="*/ 55 h 55"/>
                <a:gd name="T10" fmla="*/ 12 w 99"/>
                <a:gd name="T11" fmla="*/ 53 h 55"/>
                <a:gd name="T12" fmla="*/ 50 w 99"/>
                <a:gd name="T13" fmla="*/ 18 h 55"/>
                <a:gd name="T14" fmla="*/ 87 w 99"/>
                <a:gd name="T15" fmla="*/ 53 h 55"/>
                <a:gd name="T16" fmla="*/ 92 w 99"/>
                <a:gd name="T17" fmla="*/ 55 h 55"/>
                <a:gd name="T18" fmla="*/ 97 w 99"/>
                <a:gd name="T19" fmla="*/ 53 h 55"/>
                <a:gd name="T20" fmla="*/ 97 w 99"/>
                <a:gd name="T21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55">
                  <a:moveTo>
                    <a:pt x="97" y="44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6"/>
                    <a:pt x="0" y="50"/>
                    <a:pt x="3" y="53"/>
                  </a:cubicBezTo>
                  <a:cubicBezTo>
                    <a:pt x="4" y="54"/>
                    <a:pt x="6" y="55"/>
                    <a:pt x="8" y="55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89" y="54"/>
                    <a:pt x="90" y="55"/>
                    <a:pt x="92" y="55"/>
                  </a:cubicBezTo>
                  <a:cubicBezTo>
                    <a:pt x="94" y="55"/>
                    <a:pt x="96" y="54"/>
                    <a:pt x="97" y="53"/>
                  </a:cubicBezTo>
                  <a:cubicBezTo>
                    <a:pt x="99" y="50"/>
                    <a:pt x="99" y="46"/>
                    <a:pt x="97" y="44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kern="0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sp>
          <p:nvSpPr>
            <p:cNvPr id="50" name="Freeform 8"/>
            <p:cNvSpPr/>
            <p:nvPr/>
          </p:nvSpPr>
          <p:spPr bwMode="auto">
            <a:xfrm>
              <a:off x="5056188" y="1446213"/>
              <a:ext cx="255588" cy="265112"/>
            </a:xfrm>
            <a:custGeom>
              <a:avLst/>
              <a:gdLst>
                <a:gd name="T0" fmla="*/ 0 w 68"/>
                <a:gd name="T1" fmla="*/ 32 h 71"/>
                <a:gd name="T2" fmla="*/ 0 w 68"/>
                <a:gd name="T3" fmla="*/ 68 h 71"/>
                <a:gd name="T4" fmla="*/ 5 w 68"/>
                <a:gd name="T5" fmla="*/ 71 h 71"/>
                <a:gd name="T6" fmla="*/ 22 w 68"/>
                <a:gd name="T7" fmla="*/ 71 h 71"/>
                <a:gd name="T8" fmla="*/ 22 w 68"/>
                <a:gd name="T9" fmla="*/ 44 h 71"/>
                <a:gd name="T10" fmla="*/ 46 w 68"/>
                <a:gd name="T11" fmla="*/ 44 h 71"/>
                <a:gd name="T12" fmla="*/ 46 w 68"/>
                <a:gd name="T13" fmla="*/ 71 h 71"/>
                <a:gd name="T14" fmla="*/ 63 w 68"/>
                <a:gd name="T15" fmla="*/ 71 h 71"/>
                <a:gd name="T16" fmla="*/ 68 w 68"/>
                <a:gd name="T17" fmla="*/ 68 h 71"/>
                <a:gd name="T18" fmla="*/ 68 w 68"/>
                <a:gd name="T19" fmla="*/ 32 h 71"/>
                <a:gd name="T20" fmla="*/ 34 w 68"/>
                <a:gd name="T21" fmla="*/ 0 h 71"/>
                <a:gd name="T22" fmla="*/ 0 w 68"/>
                <a:gd name="T23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71">
                  <a:moveTo>
                    <a:pt x="0" y="32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70"/>
                    <a:pt x="2" y="71"/>
                    <a:pt x="5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6" y="71"/>
                    <a:pt x="68" y="70"/>
                    <a:pt x="68" y="68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kern="0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 bwMode="auto">
          <a:xfrm>
            <a:off x="6119884" y="2731770"/>
            <a:ext cx="675216" cy="675217"/>
            <a:chOff x="1339850" y="2163763"/>
            <a:chExt cx="506413" cy="506412"/>
          </a:xfrm>
        </p:grpSpPr>
        <p:sp>
          <p:nvSpPr>
            <p:cNvPr id="52" name="Freeform 13"/>
            <p:cNvSpPr/>
            <p:nvPr/>
          </p:nvSpPr>
          <p:spPr bwMode="auto">
            <a:xfrm>
              <a:off x="1339850" y="2163763"/>
              <a:ext cx="506413" cy="506412"/>
            </a:xfrm>
            <a:custGeom>
              <a:avLst/>
              <a:gdLst>
                <a:gd name="T0" fmla="*/ 135 w 135"/>
                <a:gd name="T1" fmla="*/ 36 h 135"/>
                <a:gd name="T2" fmla="*/ 135 w 135"/>
                <a:gd name="T3" fmla="*/ 98 h 135"/>
                <a:gd name="T4" fmla="*/ 98 w 135"/>
                <a:gd name="T5" fmla="*/ 135 h 135"/>
                <a:gd name="T6" fmla="*/ 37 w 135"/>
                <a:gd name="T7" fmla="*/ 135 h 135"/>
                <a:gd name="T8" fmla="*/ 0 w 135"/>
                <a:gd name="T9" fmla="*/ 98 h 135"/>
                <a:gd name="T10" fmla="*/ 0 w 135"/>
                <a:gd name="T11" fmla="*/ 36 h 135"/>
                <a:gd name="T12" fmla="*/ 37 w 135"/>
                <a:gd name="T13" fmla="*/ 0 h 135"/>
                <a:gd name="T14" fmla="*/ 135 w 135"/>
                <a:gd name="T15" fmla="*/ 0 h 135"/>
                <a:gd name="T16" fmla="*/ 135 w 135"/>
                <a:gd name="T1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135" y="36"/>
                  </a:moveTo>
                  <a:cubicBezTo>
                    <a:pt x="135" y="98"/>
                    <a:pt x="135" y="98"/>
                    <a:pt x="135" y="98"/>
                  </a:cubicBezTo>
                  <a:cubicBezTo>
                    <a:pt x="135" y="118"/>
                    <a:pt x="118" y="135"/>
                    <a:pt x="98" y="135"/>
                  </a:cubicBezTo>
                  <a:cubicBezTo>
                    <a:pt x="37" y="135"/>
                    <a:pt x="37" y="135"/>
                    <a:pt x="37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135" y="0"/>
                    <a:pt x="135" y="0"/>
                    <a:pt x="135" y="0"/>
                  </a:cubicBezTo>
                  <a:lnTo>
                    <a:pt x="135" y="36"/>
                  </a:lnTo>
                  <a:close/>
                </a:path>
              </a:pathLst>
            </a:custGeom>
            <a:solidFill>
              <a:srgbClr val="596B85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kern="0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14"/>
            <p:cNvSpPr/>
            <p:nvPr/>
          </p:nvSpPr>
          <p:spPr bwMode="auto">
            <a:xfrm>
              <a:off x="1514951" y="2276476"/>
              <a:ext cx="176213" cy="104775"/>
            </a:xfrm>
            <a:custGeom>
              <a:avLst/>
              <a:gdLst>
                <a:gd name="T0" fmla="*/ 111 w 111"/>
                <a:gd name="T1" fmla="*/ 0 h 66"/>
                <a:gd name="T2" fmla="*/ 55 w 111"/>
                <a:gd name="T3" fmla="*/ 0 h 66"/>
                <a:gd name="T4" fmla="*/ 55 w 111"/>
                <a:gd name="T5" fmla="*/ 54 h 66"/>
                <a:gd name="T6" fmla="*/ 14 w 111"/>
                <a:gd name="T7" fmla="*/ 54 h 66"/>
                <a:gd name="T8" fmla="*/ 14 w 111"/>
                <a:gd name="T9" fmla="*/ 0 h 66"/>
                <a:gd name="T10" fmla="*/ 0 w 111"/>
                <a:gd name="T11" fmla="*/ 0 h 66"/>
                <a:gd name="T12" fmla="*/ 0 w 111"/>
                <a:gd name="T13" fmla="*/ 66 h 66"/>
                <a:gd name="T14" fmla="*/ 111 w 111"/>
                <a:gd name="T15" fmla="*/ 66 h 66"/>
                <a:gd name="T16" fmla="*/ 111 w 111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66">
                  <a:moveTo>
                    <a:pt x="111" y="0"/>
                  </a:moveTo>
                  <a:lnTo>
                    <a:pt x="55" y="0"/>
                  </a:lnTo>
                  <a:lnTo>
                    <a:pt x="55" y="54"/>
                  </a:lnTo>
                  <a:lnTo>
                    <a:pt x="14" y="5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11" y="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kern="0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sp>
          <p:nvSpPr>
            <p:cNvPr id="54" name="Freeform 15"/>
            <p:cNvSpPr>
              <a:spLocks noEditPoints="1"/>
            </p:cNvSpPr>
            <p:nvPr/>
          </p:nvSpPr>
          <p:spPr bwMode="auto">
            <a:xfrm>
              <a:off x="1447800" y="2276476"/>
              <a:ext cx="288926" cy="277811"/>
            </a:xfrm>
            <a:custGeom>
              <a:avLst/>
              <a:gdLst>
                <a:gd name="T0" fmla="*/ 72 w 77"/>
                <a:gd name="T1" fmla="*/ 0 h 74"/>
                <a:gd name="T2" fmla="*/ 64 w 77"/>
                <a:gd name="T3" fmla="*/ 0 h 74"/>
                <a:gd name="T4" fmla="*/ 64 w 77"/>
                <a:gd name="T5" fmla="*/ 31 h 74"/>
                <a:gd name="T6" fmla="*/ 10 w 77"/>
                <a:gd name="T7" fmla="*/ 31 h 74"/>
                <a:gd name="T8" fmla="*/ 10 w 77"/>
                <a:gd name="T9" fmla="*/ 0 h 74"/>
                <a:gd name="T10" fmla="*/ 5 w 77"/>
                <a:gd name="T11" fmla="*/ 0 h 74"/>
                <a:gd name="T12" fmla="*/ 0 w 77"/>
                <a:gd name="T13" fmla="*/ 6 h 74"/>
                <a:gd name="T14" fmla="*/ 0 w 77"/>
                <a:gd name="T15" fmla="*/ 68 h 74"/>
                <a:gd name="T16" fmla="*/ 5 w 77"/>
                <a:gd name="T17" fmla="*/ 74 h 74"/>
                <a:gd name="T18" fmla="*/ 72 w 77"/>
                <a:gd name="T19" fmla="*/ 74 h 74"/>
                <a:gd name="T20" fmla="*/ 77 w 77"/>
                <a:gd name="T21" fmla="*/ 68 h 74"/>
                <a:gd name="T22" fmla="*/ 77 w 77"/>
                <a:gd name="T23" fmla="*/ 6 h 74"/>
                <a:gd name="T24" fmla="*/ 72 w 77"/>
                <a:gd name="T25" fmla="*/ 0 h 74"/>
                <a:gd name="T26" fmla="*/ 38 w 77"/>
                <a:gd name="T27" fmla="*/ 65 h 74"/>
                <a:gd name="T28" fmla="*/ 22 w 77"/>
                <a:gd name="T29" fmla="*/ 49 h 74"/>
                <a:gd name="T30" fmla="*/ 38 w 77"/>
                <a:gd name="T31" fmla="*/ 33 h 74"/>
                <a:gd name="T32" fmla="*/ 54 w 77"/>
                <a:gd name="T33" fmla="*/ 49 h 74"/>
                <a:gd name="T34" fmla="*/ 38 w 77"/>
                <a:gd name="T35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74">
                  <a:moveTo>
                    <a:pt x="7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2" y="74"/>
                    <a:pt x="5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5" y="74"/>
                    <a:pt x="77" y="72"/>
                    <a:pt x="77" y="68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5" y="0"/>
                    <a:pt x="72" y="0"/>
                  </a:cubicBezTo>
                  <a:close/>
                  <a:moveTo>
                    <a:pt x="38" y="65"/>
                  </a:moveTo>
                  <a:cubicBezTo>
                    <a:pt x="29" y="65"/>
                    <a:pt x="22" y="58"/>
                    <a:pt x="22" y="49"/>
                  </a:cubicBezTo>
                  <a:cubicBezTo>
                    <a:pt x="22" y="40"/>
                    <a:pt x="29" y="33"/>
                    <a:pt x="38" y="33"/>
                  </a:cubicBezTo>
                  <a:cubicBezTo>
                    <a:pt x="46" y="33"/>
                    <a:pt x="54" y="40"/>
                    <a:pt x="54" y="49"/>
                  </a:cubicBezTo>
                  <a:cubicBezTo>
                    <a:pt x="54" y="58"/>
                    <a:pt x="46" y="65"/>
                    <a:pt x="38" y="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kern="0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sp>
          <p:nvSpPr>
            <p:cNvPr id="55" name="Oval 16"/>
            <p:cNvSpPr>
              <a:spLocks noChangeArrowheads="1"/>
            </p:cNvSpPr>
            <p:nvPr/>
          </p:nvSpPr>
          <p:spPr bwMode="auto">
            <a:xfrm>
              <a:off x="1549400" y="2419350"/>
              <a:ext cx="82550" cy="8255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kern="0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 bwMode="auto">
          <a:xfrm>
            <a:off x="6126234" y="3735070"/>
            <a:ext cx="668867" cy="675217"/>
            <a:chOff x="5093055" y="2766720"/>
            <a:chExt cx="501650" cy="506413"/>
          </a:xfrm>
        </p:grpSpPr>
        <p:sp>
          <p:nvSpPr>
            <p:cNvPr id="57" name="Freeform 21"/>
            <p:cNvSpPr/>
            <p:nvPr/>
          </p:nvSpPr>
          <p:spPr bwMode="auto">
            <a:xfrm>
              <a:off x="5093055" y="2766720"/>
              <a:ext cx="501650" cy="506413"/>
            </a:xfrm>
            <a:custGeom>
              <a:avLst/>
              <a:gdLst>
                <a:gd name="T0" fmla="*/ 134 w 134"/>
                <a:gd name="T1" fmla="*/ 37 h 135"/>
                <a:gd name="T2" fmla="*/ 134 w 134"/>
                <a:gd name="T3" fmla="*/ 98 h 135"/>
                <a:gd name="T4" fmla="*/ 98 w 134"/>
                <a:gd name="T5" fmla="*/ 135 h 135"/>
                <a:gd name="T6" fmla="*/ 36 w 134"/>
                <a:gd name="T7" fmla="*/ 135 h 135"/>
                <a:gd name="T8" fmla="*/ 0 w 134"/>
                <a:gd name="T9" fmla="*/ 98 h 135"/>
                <a:gd name="T10" fmla="*/ 0 w 134"/>
                <a:gd name="T11" fmla="*/ 37 h 135"/>
                <a:gd name="T12" fmla="*/ 36 w 134"/>
                <a:gd name="T13" fmla="*/ 0 h 135"/>
                <a:gd name="T14" fmla="*/ 134 w 134"/>
                <a:gd name="T15" fmla="*/ 0 h 135"/>
                <a:gd name="T16" fmla="*/ 134 w 134"/>
                <a:gd name="T17" fmla="*/ 3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5">
                  <a:moveTo>
                    <a:pt x="134" y="37"/>
                  </a:moveTo>
                  <a:cubicBezTo>
                    <a:pt x="134" y="98"/>
                    <a:pt x="134" y="98"/>
                    <a:pt x="134" y="98"/>
                  </a:cubicBezTo>
                  <a:cubicBezTo>
                    <a:pt x="134" y="118"/>
                    <a:pt x="118" y="135"/>
                    <a:pt x="98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134" y="37"/>
                  </a:lnTo>
                  <a:close/>
                </a:path>
              </a:pathLst>
            </a:custGeom>
            <a:solidFill>
              <a:srgbClr val="F0BEB3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kern="0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sp>
          <p:nvSpPr>
            <p:cNvPr id="58" name="Oval 22"/>
            <p:cNvSpPr>
              <a:spLocks noChangeArrowheads="1"/>
            </p:cNvSpPr>
            <p:nvPr/>
          </p:nvSpPr>
          <p:spPr bwMode="auto">
            <a:xfrm>
              <a:off x="5201005" y="3069933"/>
              <a:ext cx="98425" cy="984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kern="0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sp>
          <p:nvSpPr>
            <p:cNvPr id="59" name="Freeform 23"/>
            <p:cNvSpPr/>
            <p:nvPr/>
          </p:nvSpPr>
          <p:spPr bwMode="auto">
            <a:xfrm>
              <a:off x="5212118" y="2969920"/>
              <a:ext cx="180975" cy="179388"/>
            </a:xfrm>
            <a:custGeom>
              <a:avLst/>
              <a:gdLst>
                <a:gd name="T0" fmla="*/ 6 w 48"/>
                <a:gd name="T1" fmla="*/ 0 h 48"/>
                <a:gd name="T2" fmla="*/ 0 w 48"/>
                <a:gd name="T3" fmla="*/ 7 h 48"/>
                <a:gd name="T4" fmla="*/ 6 w 48"/>
                <a:gd name="T5" fmla="*/ 13 h 48"/>
                <a:gd name="T6" fmla="*/ 35 w 48"/>
                <a:gd name="T7" fmla="*/ 42 h 48"/>
                <a:gd name="T8" fmla="*/ 42 w 48"/>
                <a:gd name="T9" fmla="*/ 48 h 48"/>
                <a:gd name="T10" fmla="*/ 48 w 48"/>
                <a:gd name="T11" fmla="*/ 42 h 48"/>
                <a:gd name="T12" fmla="*/ 6 w 4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22" y="13"/>
                    <a:pt x="35" y="26"/>
                    <a:pt x="35" y="42"/>
                  </a:cubicBezTo>
                  <a:cubicBezTo>
                    <a:pt x="35" y="45"/>
                    <a:pt x="38" y="48"/>
                    <a:pt x="42" y="48"/>
                  </a:cubicBezTo>
                  <a:cubicBezTo>
                    <a:pt x="45" y="48"/>
                    <a:pt x="48" y="45"/>
                    <a:pt x="48" y="42"/>
                  </a:cubicBezTo>
                  <a:cubicBezTo>
                    <a:pt x="48" y="19"/>
                    <a:pt x="29" y="0"/>
                    <a:pt x="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kern="0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sp>
          <p:nvSpPr>
            <p:cNvPr id="60" name="Freeform 24"/>
            <p:cNvSpPr/>
            <p:nvPr/>
          </p:nvSpPr>
          <p:spPr bwMode="auto">
            <a:xfrm>
              <a:off x="5212118" y="2871495"/>
              <a:ext cx="277812" cy="277813"/>
            </a:xfrm>
            <a:custGeom>
              <a:avLst/>
              <a:gdLst>
                <a:gd name="T0" fmla="*/ 6 w 74"/>
                <a:gd name="T1" fmla="*/ 0 h 74"/>
                <a:gd name="T2" fmla="*/ 0 w 74"/>
                <a:gd name="T3" fmla="*/ 7 h 74"/>
                <a:gd name="T4" fmla="*/ 6 w 74"/>
                <a:gd name="T5" fmla="*/ 13 h 74"/>
                <a:gd name="T6" fmla="*/ 61 w 74"/>
                <a:gd name="T7" fmla="*/ 68 h 74"/>
                <a:gd name="T8" fmla="*/ 68 w 74"/>
                <a:gd name="T9" fmla="*/ 74 h 74"/>
                <a:gd name="T10" fmla="*/ 74 w 74"/>
                <a:gd name="T11" fmla="*/ 68 h 74"/>
                <a:gd name="T12" fmla="*/ 6 w 74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74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37" y="13"/>
                    <a:pt x="61" y="38"/>
                    <a:pt x="61" y="68"/>
                  </a:cubicBezTo>
                  <a:cubicBezTo>
                    <a:pt x="61" y="71"/>
                    <a:pt x="64" y="74"/>
                    <a:pt x="68" y="74"/>
                  </a:cubicBezTo>
                  <a:cubicBezTo>
                    <a:pt x="71" y="74"/>
                    <a:pt x="74" y="71"/>
                    <a:pt x="74" y="68"/>
                  </a:cubicBezTo>
                  <a:cubicBezTo>
                    <a:pt x="74" y="30"/>
                    <a:pt x="44" y="0"/>
                    <a:pt x="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kern="0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 bwMode="auto">
          <a:xfrm>
            <a:off x="6119884" y="4738370"/>
            <a:ext cx="675216" cy="675217"/>
            <a:chOff x="6137274" y="1900165"/>
            <a:chExt cx="506413" cy="506412"/>
          </a:xfrm>
        </p:grpSpPr>
        <p:sp>
          <p:nvSpPr>
            <p:cNvPr id="62" name="Freeform 29"/>
            <p:cNvSpPr/>
            <p:nvPr/>
          </p:nvSpPr>
          <p:spPr bwMode="auto">
            <a:xfrm>
              <a:off x="6137274" y="1900165"/>
              <a:ext cx="506413" cy="506412"/>
            </a:xfrm>
            <a:custGeom>
              <a:avLst/>
              <a:gdLst>
                <a:gd name="T0" fmla="*/ 135 w 135"/>
                <a:gd name="T1" fmla="*/ 36 h 135"/>
                <a:gd name="T2" fmla="*/ 135 w 135"/>
                <a:gd name="T3" fmla="*/ 98 h 135"/>
                <a:gd name="T4" fmla="*/ 98 w 135"/>
                <a:gd name="T5" fmla="*/ 135 h 135"/>
                <a:gd name="T6" fmla="*/ 36 w 135"/>
                <a:gd name="T7" fmla="*/ 135 h 135"/>
                <a:gd name="T8" fmla="*/ 0 w 135"/>
                <a:gd name="T9" fmla="*/ 98 h 135"/>
                <a:gd name="T10" fmla="*/ 0 w 135"/>
                <a:gd name="T11" fmla="*/ 36 h 135"/>
                <a:gd name="T12" fmla="*/ 36 w 135"/>
                <a:gd name="T13" fmla="*/ 0 h 135"/>
                <a:gd name="T14" fmla="*/ 135 w 135"/>
                <a:gd name="T15" fmla="*/ 0 h 135"/>
                <a:gd name="T16" fmla="*/ 135 w 135"/>
                <a:gd name="T1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135" y="36"/>
                  </a:moveTo>
                  <a:cubicBezTo>
                    <a:pt x="135" y="98"/>
                    <a:pt x="135" y="98"/>
                    <a:pt x="135" y="98"/>
                  </a:cubicBezTo>
                  <a:cubicBezTo>
                    <a:pt x="135" y="118"/>
                    <a:pt x="118" y="135"/>
                    <a:pt x="98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35" y="0"/>
                    <a:pt x="135" y="0"/>
                    <a:pt x="135" y="0"/>
                  </a:cubicBezTo>
                  <a:lnTo>
                    <a:pt x="135" y="36"/>
                  </a:lnTo>
                  <a:close/>
                </a:path>
              </a:pathLst>
            </a:custGeom>
            <a:solidFill>
              <a:srgbClr val="BEAC9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kern="0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0"/>
            <p:cNvSpPr>
              <a:spLocks noEditPoints="1"/>
            </p:cNvSpPr>
            <p:nvPr/>
          </p:nvSpPr>
          <p:spPr bwMode="auto">
            <a:xfrm>
              <a:off x="6208711" y="1979540"/>
              <a:ext cx="327026" cy="325437"/>
            </a:xfrm>
            <a:custGeom>
              <a:avLst/>
              <a:gdLst>
                <a:gd name="T0" fmla="*/ 64 w 87"/>
                <a:gd name="T1" fmla="*/ 14 h 87"/>
                <a:gd name="T2" fmla="*/ 14 w 87"/>
                <a:gd name="T3" fmla="*/ 14 h 87"/>
                <a:gd name="T4" fmla="*/ 14 w 87"/>
                <a:gd name="T5" fmla="*/ 64 h 87"/>
                <a:gd name="T6" fmla="*/ 59 w 87"/>
                <a:gd name="T7" fmla="*/ 69 h 87"/>
                <a:gd name="T8" fmla="*/ 74 w 87"/>
                <a:gd name="T9" fmla="*/ 84 h 87"/>
                <a:gd name="T10" fmla="*/ 83 w 87"/>
                <a:gd name="T11" fmla="*/ 84 h 87"/>
                <a:gd name="T12" fmla="*/ 84 w 87"/>
                <a:gd name="T13" fmla="*/ 83 h 87"/>
                <a:gd name="T14" fmla="*/ 84 w 87"/>
                <a:gd name="T15" fmla="*/ 74 h 87"/>
                <a:gd name="T16" fmla="*/ 69 w 87"/>
                <a:gd name="T17" fmla="*/ 59 h 87"/>
                <a:gd name="T18" fmla="*/ 64 w 87"/>
                <a:gd name="T19" fmla="*/ 14 h 87"/>
                <a:gd name="T20" fmla="*/ 58 w 87"/>
                <a:gd name="T21" fmla="*/ 58 h 87"/>
                <a:gd name="T22" fmla="*/ 20 w 87"/>
                <a:gd name="T23" fmla="*/ 58 h 87"/>
                <a:gd name="T24" fmla="*/ 20 w 87"/>
                <a:gd name="T25" fmla="*/ 21 h 87"/>
                <a:gd name="T26" fmla="*/ 58 w 87"/>
                <a:gd name="T27" fmla="*/ 21 h 87"/>
                <a:gd name="T28" fmla="*/ 58 w 87"/>
                <a:gd name="T29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87">
                  <a:moveTo>
                    <a:pt x="64" y="14"/>
                  </a:moveTo>
                  <a:cubicBezTo>
                    <a:pt x="50" y="0"/>
                    <a:pt x="28" y="0"/>
                    <a:pt x="14" y="14"/>
                  </a:cubicBezTo>
                  <a:cubicBezTo>
                    <a:pt x="0" y="28"/>
                    <a:pt x="0" y="51"/>
                    <a:pt x="14" y="64"/>
                  </a:cubicBezTo>
                  <a:cubicBezTo>
                    <a:pt x="26" y="77"/>
                    <a:pt x="45" y="78"/>
                    <a:pt x="59" y="69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6" y="87"/>
                    <a:pt x="80" y="87"/>
                    <a:pt x="83" y="84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7" y="81"/>
                    <a:pt x="87" y="77"/>
                    <a:pt x="84" y="74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78" y="45"/>
                    <a:pt x="76" y="26"/>
                    <a:pt x="64" y="14"/>
                  </a:cubicBezTo>
                  <a:close/>
                  <a:moveTo>
                    <a:pt x="58" y="58"/>
                  </a:moveTo>
                  <a:cubicBezTo>
                    <a:pt x="47" y="68"/>
                    <a:pt x="31" y="68"/>
                    <a:pt x="20" y="58"/>
                  </a:cubicBezTo>
                  <a:cubicBezTo>
                    <a:pt x="10" y="48"/>
                    <a:pt x="10" y="31"/>
                    <a:pt x="20" y="21"/>
                  </a:cubicBezTo>
                  <a:cubicBezTo>
                    <a:pt x="31" y="10"/>
                    <a:pt x="47" y="10"/>
                    <a:pt x="58" y="21"/>
                  </a:cubicBezTo>
                  <a:cubicBezTo>
                    <a:pt x="68" y="31"/>
                    <a:pt x="68" y="48"/>
                    <a:pt x="58" y="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kern="0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4" name="Text Box 11"/>
          <p:cNvSpPr txBox="1">
            <a:spLocks noChangeArrowheads="1"/>
          </p:cNvSpPr>
          <p:nvPr/>
        </p:nvSpPr>
        <p:spPr bwMode="auto">
          <a:xfrm>
            <a:off x="6964434" y="1750060"/>
            <a:ext cx="4197349" cy="627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33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 ...</a:t>
            </a:r>
            <a:endParaRPr lang="zh-CN" altLang="en-US" sz="1335" dirty="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87712" y="409473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5" name="矩形 44"/>
          <p:cNvSpPr/>
          <p:nvPr/>
        </p:nvSpPr>
        <p:spPr>
          <a:xfrm>
            <a:off x="1788985" y="363306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6964434" y="2708064"/>
            <a:ext cx="4197349" cy="627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33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 ...</a:t>
            </a:r>
            <a:endParaRPr lang="zh-CN" altLang="en-US" sz="1335" dirty="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6964434" y="3692313"/>
            <a:ext cx="4197349" cy="627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33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 ...</a:t>
            </a:r>
            <a:endParaRPr lang="zh-CN" altLang="en-US" sz="1335" dirty="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69" name="Text Box 11"/>
          <p:cNvSpPr txBox="1">
            <a:spLocks noChangeArrowheads="1"/>
          </p:cNvSpPr>
          <p:nvPr/>
        </p:nvSpPr>
        <p:spPr bwMode="auto">
          <a:xfrm>
            <a:off x="6964434" y="4762288"/>
            <a:ext cx="4197349" cy="627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33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 ...</a:t>
            </a:r>
            <a:endParaRPr lang="zh-CN" altLang="en-US" sz="1335" dirty="0">
              <a:solidFill>
                <a:srgbClr val="5A0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666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decel="666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3" decel="666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decel="666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1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4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46" grpId="0"/>
      <p:bldP spid="68" grpId="0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任意多边形 97"/>
          <p:cNvSpPr/>
          <p:nvPr/>
        </p:nvSpPr>
        <p:spPr>
          <a:xfrm>
            <a:off x="5557406" y="1690441"/>
            <a:ext cx="1832559" cy="187903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  <a:gd name="connsiteX0-1" fmla="*/ 0 w 1768701"/>
              <a:gd name="connsiteY0-2" fmla="*/ 0 h 1819275"/>
              <a:gd name="connsiteX1-3" fmla="*/ 1239837 w 1768701"/>
              <a:gd name="connsiteY1-4" fmla="*/ 0 h 1819275"/>
              <a:gd name="connsiteX2-5" fmla="*/ 1425575 w 1768701"/>
              <a:gd name="connsiteY2-6" fmla="*/ 1819275 h 1819275"/>
              <a:gd name="connsiteX3-7" fmla="*/ 1217011 w 1768701"/>
              <a:gd name="connsiteY3-8" fmla="*/ 1151279 h 1819275"/>
              <a:gd name="connsiteX4-9" fmla="*/ 1120532 w 1768701"/>
              <a:gd name="connsiteY4-10" fmla="*/ 960656 h 1819275"/>
              <a:gd name="connsiteX5-11" fmla="*/ 1125218 w 1768701"/>
              <a:gd name="connsiteY5-12" fmla="*/ 962449 h 1819275"/>
              <a:gd name="connsiteX6-13" fmla="*/ 1087312 w 1768701"/>
              <a:gd name="connsiteY6-14" fmla="*/ 895020 h 1819275"/>
              <a:gd name="connsiteX7-15" fmla="*/ 1067594 w 1768701"/>
              <a:gd name="connsiteY7-16" fmla="*/ 856060 h 1819275"/>
              <a:gd name="connsiteX8-17" fmla="*/ 1044723 w 1768701"/>
              <a:gd name="connsiteY8-18" fmla="*/ 819259 h 1819275"/>
              <a:gd name="connsiteX9-19" fmla="*/ 1032247 w 1768701"/>
              <a:gd name="connsiteY9-20" fmla="*/ 797066 h 1819275"/>
              <a:gd name="connsiteX10-21" fmla="*/ 1011074 w 1768701"/>
              <a:gd name="connsiteY10-22" fmla="*/ 765115 h 1819275"/>
              <a:gd name="connsiteX11-23" fmla="*/ 976419 w 1768701"/>
              <a:gd name="connsiteY11-24" fmla="*/ 709350 h 1819275"/>
              <a:gd name="connsiteX12-25" fmla="*/ 949071 w 1768701"/>
              <a:gd name="connsiteY12-26" fmla="*/ 671548 h 1819275"/>
              <a:gd name="connsiteX13-27" fmla="*/ 932625 w 1768701"/>
              <a:gd name="connsiteY13-28" fmla="*/ 646730 h 1819275"/>
              <a:gd name="connsiteX14-29" fmla="*/ 911183 w 1768701"/>
              <a:gd name="connsiteY14-30" fmla="*/ 619176 h 1819275"/>
              <a:gd name="connsiteX15-31" fmla="*/ 873826 w 1768701"/>
              <a:gd name="connsiteY15-32" fmla="*/ 567538 h 1819275"/>
              <a:gd name="connsiteX16-33" fmla="*/ 842456 w 1768701"/>
              <a:gd name="connsiteY16-34" fmla="*/ 530859 h 1819275"/>
              <a:gd name="connsiteX17-35" fmla="*/ 827460 w 1768701"/>
              <a:gd name="connsiteY17-36" fmla="*/ 511589 h 1819275"/>
              <a:gd name="connsiteX18-37" fmla="*/ 804660 w 1768701"/>
              <a:gd name="connsiteY18-38" fmla="*/ 486667 h 1819275"/>
              <a:gd name="connsiteX19-39" fmla="*/ 759485 w 1768701"/>
              <a:gd name="connsiteY19-40" fmla="*/ 433846 h 1819275"/>
              <a:gd name="connsiteX20-41" fmla="*/ 732019 w 1768701"/>
              <a:gd name="connsiteY20-42" fmla="*/ 407265 h 1819275"/>
              <a:gd name="connsiteX21-43" fmla="*/ 717863 w 1768701"/>
              <a:gd name="connsiteY21-44" fmla="*/ 391791 h 1819275"/>
              <a:gd name="connsiteX22-45" fmla="*/ 677622 w 1768701"/>
              <a:gd name="connsiteY22-46" fmla="*/ 354620 h 1819275"/>
              <a:gd name="connsiteX23-47" fmla="*/ 633065 w 1768701"/>
              <a:gd name="connsiteY23-48" fmla="*/ 311498 h 1819275"/>
              <a:gd name="connsiteX24-49" fmla="*/ 619739 w 1768701"/>
              <a:gd name="connsiteY24-50" fmla="*/ 301151 h 1819275"/>
              <a:gd name="connsiteX25-51" fmla="*/ 604942 w 1768701"/>
              <a:gd name="connsiteY25-52" fmla="*/ 287483 h 1819275"/>
              <a:gd name="connsiteX26-53" fmla="*/ 29334 w 1768701"/>
              <a:gd name="connsiteY26-54" fmla="*/ 3471 h 1819275"/>
              <a:gd name="connsiteX27-55" fmla="*/ 7152 w 1768701"/>
              <a:gd name="connsiteY27-56" fmla="*/ 1798 h 1819275"/>
              <a:gd name="connsiteX28" fmla="*/ 0 w 1768701"/>
              <a:gd name="connsiteY28" fmla="*/ 0 h 1819275"/>
              <a:gd name="connsiteX0-57" fmla="*/ 0 w 1774058"/>
              <a:gd name="connsiteY0-58" fmla="*/ 0 h 1819275"/>
              <a:gd name="connsiteX1-59" fmla="*/ 1239837 w 1774058"/>
              <a:gd name="connsiteY1-60" fmla="*/ 0 h 1819275"/>
              <a:gd name="connsiteX2-61" fmla="*/ 1425575 w 1774058"/>
              <a:gd name="connsiteY2-62" fmla="*/ 1819275 h 1819275"/>
              <a:gd name="connsiteX3-63" fmla="*/ 1217011 w 1774058"/>
              <a:gd name="connsiteY3-64" fmla="*/ 1151279 h 1819275"/>
              <a:gd name="connsiteX4-65" fmla="*/ 1120532 w 1774058"/>
              <a:gd name="connsiteY4-66" fmla="*/ 960656 h 1819275"/>
              <a:gd name="connsiteX5-67" fmla="*/ 1125218 w 1774058"/>
              <a:gd name="connsiteY5-68" fmla="*/ 962449 h 1819275"/>
              <a:gd name="connsiteX6-69" fmla="*/ 1087312 w 1774058"/>
              <a:gd name="connsiteY6-70" fmla="*/ 895020 h 1819275"/>
              <a:gd name="connsiteX7-71" fmla="*/ 1067594 w 1774058"/>
              <a:gd name="connsiteY7-72" fmla="*/ 856060 h 1819275"/>
              <a:gd name="connsiteX8-73" fmla="*/ 1044723 w 1774058"/>
              <a:gd name="connsiteY8-74" fmla="*/ 819259 h 1819275"/>
              <a:gd name="connsiteX9-75" fmla="*/ 1032247 w 1774058"/>
              <a:gd name="connsiteY9-76" fmla="*/ 797066 h 1819275"/>
              <a:gd name="connsiteX10-77" fmla="*/ 1011074 w 1774058"/>
              <a:gd name="connsiteY10-78" fmla="*/ 765115 h 1819275"/>
              <a:gd name="connsiteX11-79" fmla="*/ 976419 w 1774058"/>
              <a:gd name="connsiteY11-80" fmla="*/ 709350 h 1819275"/>
              <a:gd name="connsiteX12-81" fmla="*/ 949071 w 1774058"/>
              <a:gd name="connsiteY12-82" fmla="*/ 671548 h 1819275"/>
              <a:gd name="connsiteX13-83" fmla="*/ 932625 w 1774058"/>
              <a:gd name="connsiteY13-84" fmla="*/ 646730 h 1819275"/>
              <a:gd name="connsiteX14-85" fmla="*/ 911183 w 1774058"/>
              <a:gd name="connsiteY14-86" fmla="*/ 619176 h 1819275"/>
              <a:gd name="connsiteX15-87" fmla="*/ 873826 w 1774058"/>
              <a:gd name="connsiteY15-88" fmla="*/ 567538 h 1819275"/>
              <a:gd name="connsiteX16-89" fmla="*/ 842456 w 1774058"/>
              <a:gd name="connsiteY16-90" fmla="*/ 530859 h 1819275"/>
              <a:gd name="connsiteX17-91" fmla="*/ 827460 w 1774058"/>
              <a:gd name="connsiteY17-92" fmla="*/ 511589 h 1819275"/>
              <a:gd name="connsiteX18-93" fmla="*/ 804660 w 1774058"/>
              <a:gd name="connsiteY18-94" fmla="*/ 486667 h 1819275"/>
              <a:gd name="connsiteX19-95" fmla="*/ 759485 w 1774058"/>
              <a:gd name="connsiteY19-96" fmla="*/ 433846 h 1819275"/>
              <a:gd name="connsiteX20-97" fmla="*/ 732019 w 1774058"/>
              <a:gd name="connsiteY20-98" fmla="*/ 407265 h 1819275"/>
              <a:gd name="connsiteX21-99" fmla="*/ 717863 w 1774058"/>
              <a:gd name="connsiteY21-100" fmla="*/ 391791 h 1819275"/>
              <a:gd name="connsiteX22-101" fmla="*/ 677622 w 1774058"/>
              <a:gd name="connsiteY22-102" fmla="*/ 354620 h 1819275"/>
              <a:gd name="connsiteX23-103" fmla="*/ 633065 w 1774058"/>
              <a:gd name="connsiteY23-104" fmla="*/ 311498 h 1819275"/>
              <a:gd name="connsiteX24-105" fmla="*/ 619739 w 1774058"/>
              <a:gd name="connsiteY24-106" fmla="*/ 301151 h 1819275"/>
              <a:gd name="connsiteX25-107" fmla="*/ 604942 w 1774058"/>
              <a:gd name="connsiteY25-108" fmla="*/ 287483 h 1819275"/>
              <a:gd name="connsiteX26-109" fmla="*/ 29334 w 1774058"/>
              <a:gd name="connsiteY26-110" fmla="*/ 3471 h 1819275"/>
              <a:gd name="connsiteX27-111" fmla="*/ 7152 w 1774058"/>
              <a:gd name="connsiteY27-112" fmla="*/ 1798 h 1819275"/>
              <a:gd name="connsiteX28-113" fmla="*/ 0 w 1774058"/>
              <a:gd name="connsiteY28-114" fmla="*/ 0 h 1819275"/>
              <a:gd name="connsiteX0-115" fmla="*/ 0 w 1775399"/>
              <a:gd name="connsiteY0-116" fmla="*/ 0 h 1819275"/>
              <a:gd name="connsiteX1-117" fmla="*/ 1239837 w 1775399"/>
              <a:gd name="connsiteY1-118" fmla="*/ 0 h 1819275"/>
              <a:gd name="connsiteX2-119" fmla="*/ 1425575 w 1775399"/>
              <a:gd name="connsiteY2-120" fmla="*/ 1819275 h 1819275"/>
              <a:gd name="connsiteX3-121" fmla="*/ 1217011 w 1775399"/>
              <a:gd name="connsiteY3-122" fmla="*/ 1151279 h 1819275"/>
              <a:gd name="connsiteX4-123" fmla="*/ 1120532 w 1775399"/>
              <a:gd name="connsiteY4-124" fmla="*/ 960656 h 1819275"/>
              <a:gd name="connsiteX5-125" fmla="*/ 1125218 w 1775399"/>
              <a:gd name="connsiteY5-126" fmla="*/ 962449 h 1819275"/>
              <a:gd name="connsiteX6-127" fmla="*/ 1087312 w 1775399"/>
              <a:gd name="connsiteY6-128" fmla="*/ 895020 h 1819275"/>
              <a:gd name="connsiteX7-129" fmla="*/ 1067594 w 1775399"/>
              <a:gd name="connsiteY7-130" fmla="*/ 856060 h 1819275"/>
              <a:gd name="connsiteX8-131" fmla="*/ 1044723 w 1775399"/>
              <a:gd name="connsiteY8-132" fmla="*/ 819259 h 1819275"/>
              <a:gd name="connsiteX9-133" fmla="*/ 1032247 w 1775399"/>
              <a:gd name="connsiteY9-134" fmla="*/ 797066 h 1819275"/>
              <a:gd name="connsiteX10-135" fmla="*/ 1011074 w 1775399"/>
              <a:gd name="connsiteY10-136" fmla="*/ 765115 h 1819275"/>
              <a:gd name="connsiteX11-137" fmla="*/ 976419 w 1775399"/>
              <a:gd name="connsiteY11-138" fmla="*/ 709350 h 1819275"/>
              <a:gd name="connsiteX12-139" fmla="*/ 949071 w 1775399"/>
              <a:gd name="connsiteY12-140" fmla="*/ 671548 h 1819275"/>
              <a:gd name="connsiteX13-141" fmla="*/ 932625 w 1775399"/>
              <a:gd name="connsiteY13-142" fmla="*/ 646730 h 1819275"/>
              <a:gd name="connsiteX14-143" fmla="*/ 911183 w 1775399"/>
              <a:gd name="connsiteY14-144" fmla="*/ 619176 h 1819275"/>
              <a:gd name="connsiteX15-145" fmla="*/ 873826 w 1775399"/>
              <a:gd name="connsiteY15-146" fmla="*/ 567538 h 1819275"/>
              <a:gd name="connsiteX16-147" fmla="*/ 842456 w 1775399"/>
              <a:gd name="connsiteY16-148" fmla="*/ 530859 h 1819275"/>
              <a:gd name="connsiteX17-149" fmla="*/ 827460 w 1775399"/>
              <a:gd name="connsiteY17-150" fmla="*/ 511589 h 1819275"/>
              <a:gd name="connsiteX18-151" fmla="*/ 804660 w 1775399"/>
              <a:gd name="connsiteY18-152" fmla="*/ 486667 h 1819275"/>
              <a:gd name="connsiteX19-153" fmla="*/ 759485 w 1775399"/>
              <a:gd name="connsiteY19-154" fmla="*/ 433846 h 1819275"/>
              <a:gd name="connsiteX20-155" fmla="*/ 732019 w 1775399"/>
              <a:gd name="connsiteY20-156" fmla="*/ 407265 h 1819275"/>
              <a:gd name="connsiteX21-157" fmla="*/ 717863 w 1775399"/>
              <a:gd name="connsiteY21-158" fmla="*/ 391791 h 1819275"/>
              <a:gd name="connsiteX22-159" fmla="*/ 677622 w 1775399"/>
              <a:gd name="connsiteY22-160" fmla="*/ 354620 h 1819275"/>
              <a:gd name="connsiteX23-161" fmla="*/ 633065 w 1775399"/>
              <a:gd name="connsiteY23-162" fmla="*/ 311498 h 1819275"/>
              <a:gd name="connsiteX24-163" fmla="*/ 619739 w 1775399"/>
              <a:gd name="connsiteY24-164" fmla="*/ 301151 h 1819275"/>
              <a:gd name="connsiteX25-165" fmla="*/ 604942 w 1775399"/>
              <a:gd name="connsiteY25-166" fmla="*/ 287483 h 1819275"/>
              <a:gd name="connsiteX26-167" fmla="*/ 29334 w 1775399"/>
              <a:gd name="connsiteY26-168" fmla="*/ 3471 h 1819275"/>
              <a:gd name="connsiteX27-169" fmla="*/ 7152 w 1775399"/>
              <a:gd name="connsiteY27-170" fmla="*/ 1798 h 1819275"/>
              <a:gd name="connsiteX28-171" fmla="*/ 0 w 1775399"/>
              <a:gd name="connsiteY28-172" fmla="*/ 0 h 1819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113" y="connsiteY28-114"/>
              </a:cxn>
            </a:cxnLst>
            <a:rect l="l" t="t" r="r" b="b"/>
            <a:pathLst>
              <a:path w="1775399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97075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lnTo>
                  <a:pt x="0" y="0"/>
                </a:lnTo>
                <a:close/>
              </a:path>
            </a:pathLst>
          </a:custGeom>
          <a:solidFill>
            <a:srgbClr val="596B85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99" name="任意多边形 98"/>
          <p:cNvSpPr/>
          <p:nvPr/>
        </p:nvSpPr>
        <p:spPr>
          <a:xfrm rot="18018922">
            <a:off x="4812142" y="1770453"/>
            <a:ext cx="1824477" cy="187701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7F91AB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141" name="任意多边形 140"/>
          <p:cNvSpPr/>
          <p:nvPr/>
        </p:nvSpPr>
        <p:spPr>
          <a:xfrm rot="14427225">
            <a:off x="4344118" y="2511762"/>
            <a:ext cx="1824477" cy="1879030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142" name="任意多边形 141"/>
          <p:cNvSpPr/>
          <p:nvPr/>
        </p:nvSpPr>
        <p:spPr>
          <a:xfrm rot="10859581">
            <a:off x="4811854" y="3219931"/>
            <a:ext cx="1826498" cy="187903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144" name="任意多边形 143"/>
          <p:cNvSpPr/>
          <p:nvPr/>
        </p:nvSpPr>
        <p:spPr>
          <a:xfrm rot="3662163">
            <a:off x="6025143" y="2414779"/>
            <a:ext cx="1824477" cy="1879030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F0BEB3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145" name="任意多边形 144"/>
          <p:cNvSpPr/>
          <p:nvPr/>
        </p:nvSpPr>
        <p:spPr>
          <a:xfrm flipH="1">
            <a:off x="3389006" y="1599520"/>
            <a:ext cx="1464836" cy="525320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00" kern="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146" name="任意多边形 145"/>
          <p:cNvSpPr/>
          <p:nvPr/>
        </p:nvSpPr>
        <p:spPr>
          <a:xfrm>
            <a:off x="7329670" y="1599520"/>
            <a:ext cx="1464837" cy="525320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00" kern="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147" name="任意多边形 146"/>
          <p:cNvSpPr/>
          <p:nvPr/>
        </p:nvSpPr>
        <p:spPr>
          <a:xfrm flipH="1" flipV="1">
            <a:off x="3389006" y="4715073"/>
            <a:ext cx="1464836" cy="525320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00" kern="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148" name="任意多边形 147"/>
          <p:cNvSpPr/>
          <p:nvPr/>
        </p:nvSpPr>
        <p:spPr>
          <a:xfrm flipV="1">
            <a:off x="7329670" y="4715073"/>
            <a:ext cx="1464837" cy="525320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00" kern="0">
              <a:solidFill>
                <a:srgbClr val="5A0000"/>
              </a:solidFill>
              <a:cs typeface="+mn-ea"/>
              <a:sym typeface="+mn-lt"/>
            </a:endParaRPr>
          </a:p>
        </p:txBody>
      </p:sp>
      <p:cxnSp>
        <p:nvCxnSpPr>
          <p:cNvPr id="149" name="直接箭头连接符 148"/>
          <p:cNvCxnSpPr/>
          <p:nvPr/>
        </p:nvCxnSpPr>
        <p:spPr>
          <a:xfrm flipH="1">
            <a:off x="7970158" y="3452284"/>
            <a:ext cx="824349" cy="14143"/>
          </a:xfrm>
          <a:prstGeom prst="straightConnector1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50" name="直接箭头连接符 149"/>
          <p:cNvCxnSpPr/>
          <p:nvPr/>
        </p:nvCxnSpPr>
        <p:spPr>
          <a:xfrm flipH="1">
            <a:off x="3389004" y="3474512"/>
            <a:ext cx="618846" cy="1"/>
          </a:xfrm>
          <a:prstGeom prst="straightConnector1">
            <a:avLst/>
          </a:prstGeom>
          <a:noFill/>
          <a:ln w="19050" cap="flat" cmpd="sng" algn="ctr">
            <a:noFill/>
            <a:prstDash val="sysDot"/>
            <a:miter lim="800000"/>
            <a:headEnd type="oval" w="sm" len="sm"/>
            <a:tailEnd type="oval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sp>
        <p:nvSpPr>
          <p:cNvPr id="157" name="文本框 3"/>
          <p:cNvSpPr txBox="1"/>
          <p:nvPr/>
        </p:nvSpPr>
        <p:spPr>
          <a:xfrm>
            <a:off x="5673725" y="2765425"/>
            <a:ext cx="1240155" cy="149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zh-CN" altLang="en-US" sz="3035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添加标题文本</a:t>
            </a:r>
            <a:endParaRPr lang="en-US" altLang="zh-CN" sz="3035" dirty="0">
              <a:solidFill>
                <a:srgbClr val="5A0000"/>
              </a:solidFill>
              <a:cs typeface="+mn-ea"/>
              <a:sym typeface="+mn-lt"/>
            </a:endParaRPr>
          </a:p>
        </p:txBody>
      </p:sp>
      <p:cxnSp>
        <p:nvCxnSpPr>
          <p:cNvPr id="158" name="直接箭头连接符 157"/>
          <p:cNvCxnSpPr/>
          <p:nvPr/>
        </p:nvCxnSpPr>
        <p:spPr>
          <a:xfrm flipH="1">
            <a:off x="3391416" y="3452284"/>
            <a:ext cx="824349" cy="14143"/>
          </a:xfrm>
          <a:prstGeom prst="straightConnector1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143" name="任意多边形 142"/>
          <p:cNvSpPr/>
          <p:nvPr/>
        </p:nvSpPr>
        <p:spPr>
          <a:xfrm rot="7267884">
            <a:off x="5649334" y="3166390"/>
            <a:ext cx="1826499" cy="187701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BEAC91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87712" y="409473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年度工作概述</a:t>
            </a:r>
          </a:p>
        </p:txBody>
      </p:sp>
      <p:sp>
        <p:nvSpPr>
          <p:cNvPr id="31" name="矩形 30"/>
          <p:cNvSpPr/>
          <p:nvPr/>
        </p:nvSpPr>
        <p:spPr>
          <a:xfrm>
            <a:off x="1788985" y="363306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47832" y="1195121"/>
            <a:ext cx="2350674" cy="977703"/>
            <a:chOff x="1562100" y="1971935"/>
            <a:chExt cx="2350674" cy="977703"/>
          </a:xfrm>
        </p:grpSpPr>
        <p:sp>
          <p:nvSpPr>
            <p:cNvPr id="33" name="文本框 49"/>
            <p:cNvSpPr txBox="1"/>
            <p:nvPr/>
          </p:nvSpPr>
          <p:spPr>
            <a:xfrm>
              <a:off x="2256704" y="1971935"/>
              <a:ext cx="1656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  <a:sym typeface="+mn-lt"/>
                </a:rPr>
                <a:t>添加标题文本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562100" y="2259641"/>
              <a:ext cx="2105638" cy="689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995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247832" y="2876548"/>
            <a:ext cx="2350674" cy="977703"/>
            <a:chOff x="1562100" y="1971935"/>
            <a:chExt cx="2350674" cy="977703"/>
          </a:xfrm>
        </p:grpSpPr>
        <p:sp>
          <p:nvSpPr>
            <p:cNvPr id="36" name="文本框 49"/>
            <p:cNvSpPr txBox="1"/>
            <p:nvPr/>
          </p:nvSpPr>
          <p:spPr>
            <a:xfrm>
              <a:off x="2256704" y="1971935"/>
              <a:ext cx="1656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  <a:sym typeface="+mn-lt"/>
                </a:rPr>
                <a:t>添加标题文本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562100" y="2259641"/>
              <a:ext cx="2105638" cy="689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995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47832" y="4705011"/>
            <a:ext cx="2350674" cy="977703"/>
            <a:chOff x="1562100" y="1971935"/>
            <a:chExt cx="2350674" cy="977703"/>
          </a:xfrm>
        </p:grpSpPr>
        <p:sp>
          <p:nvSpPr>
            <p:cNvPr id="39" name="文本框 49"/>
            <p:cNvSpPr txBox="1"/>
            <p:nvPr/>
          </p:nvSpPr>
          <p:spPr>
            <a:xfrm>
              <a:off x="2256704" y="1971935"/>
              <a:ext cx="1656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  <a:sym typeface="+mn-lt"/>
                </a:rPr>
                <a:t>添加标题文本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562100" y="2259641"/>
              <a:ext cx="2105638" cy="689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995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794507" y="1195121"/>
            <a:ext cx="2105638" cy="977703"/>
            <a:chOff x="1562100" y="1971935"/>
            <a:chExt cx="2105638" cy="977703"/>
          </a:xfrm>
        </p:grpSpPr>
        <p:sp>
          <p:nvSpPr>
            <p:cNvPr id="42" name="文本框 49"/>
            <p:cNvSpPr txBox="1"/>
            <p:nvPr/>
          </p:nvSpPr>
          <p:spPr>
            <a:xfrm>
              <a:off x="1672504" y="1971935"/>
              <a:ext cx="1656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  <a:sym typeface="+mn-lt"/>
                </a:rPr>
                <a:t>添加标题文本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562100" y="2259641"/>
              <a:ext cx="2105638" cy="689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995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794507" y="2876548"/>
            <a:ext cx="2105638" cy="977703"/>
            <a:chOff x="1562100" y="1971935"/>
            <a:chExt cx="2105638" cy="977703"/>
          </a:xfrm>
        </p:grpSpPr>
        <p:sp>
          <p:nvSpPr>
            <p:cNvPr id="45" name="文本框 49"/>
            <p:cNvSpPr txBox="1"/>
            <p:nvPr/>
          </p:nvSpPr>
          <p:spPr>
            <a:xfrm>
              <a:off x="1672504" y="1971935"/>
              <a:ext cx="1656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  <a:sym typeface="+mn-lt"/>
                </a:rPr>
                <a:t>添加标题文本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562100" y="2259641"/>
              <a:ext cx="2105638" cy="689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995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794507" y="4705011"/>
            <a:ext cx="2105638" cy="977703"/>
            <a:chOff x="1562100" y="1971935"/>
            <a:chExt cx="2105638" cy="977703"/>
          </a:xfrm>
        </p:grpSpPr>
        <p:sp>
          <p:nvSpPr>
            <p:cNvPr id="48" name="文本框 49"/>
            <p:cNvSpPr txBox="1"/>
            <p:nvPr/>
          </p:nvSpPr>
          <p:spPr>
            <a:xfrm>
              <a:off x="1672504" y="1971935"/>
              <a:ext cx="1656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  <a:sym typeface="+mn-lt"/>
                </a:rPr>
                <a:t>添加标题文本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562100" y="2259641"/>
              <a:ext cx="2105638" cy="689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995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bldLvl="0" animBg="1"/>
      <p:bldP spid="99" grpId="0" bldLvl="0" animBg="1"/>
      <p:bldP spid="141" grpId="0" bldLvl="0" animBg="1"/>
      <p:bldP spid="142" grpId="0" bldLvl="0" animBg="1"/>
      <p:bldP spid="144" grpId="0" bldLvl="0" animBg="1"/>
      <p:bldP spid="145" grpId="0" bldLvl="0" animBg="1"/>
      <p:bldP spid="146" grpId="0" bldLvl="0" animBg="1"/>
      <p:bldP spid="147" grpId="0" bldLvl="0" animBg="1"/>
      <p:bldP spid="148" grpId="0" bldLvl="0" animBg="1"/>
      <p:bldP spid="157" grpId="0"/>
      <p:bldP spid="14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28"/>
          <p:cNvSpPr/>
          <p:nvPr/>
        </p:nvSpPr>
        <p:spPr>
          <a:xfrm>
            <a:off x="3895894" y="3685459"/>
            <a:ext cx="1267020" cy="1288413"/>
          </a:xfrm>
          <a:prstGeom prst="ellipse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76200" cap="flat" cmpd="sng" algn="ctr">
            <a:solidFill>
              <a:srgbClr val="596B85"/>
            </a:solidFill>
            <a:prstDash val="solid"/>
          </a:ln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<a:noAutofit/>
          </a:bodyPr>
          <a:lstStyle/>
          <a:p>
            <a:pPr algn="ctr" defTabSz="9639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900" kern="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1" name="Freeform 6"/>
          <p:cNvSpPr/>
          <p:nvPr/>
        </p:nvSpPr>
        <p:spPr bwMode="auto">
          <a:xfrm>
            <a:off x="9047576" y="1230330"/>
            <a:ext cx="1177284" cy="1177291"/>
          </a:xfrm>
          <a:custGeom>
            <a:avLst/>
            <a:gdLst>
              <a:gd name="T0" fmla="*/ 242 w 242"/>
              <a:gd name="T1" fmla="*/ 94 h 242"/>
              <a:gd name="T2" fmla="*/ 137 w 242"/>
              <a:gd name="T3" fmla="*/ 137 h 242"/>
              <a:gd name="T4" fmla="*/ 94 w 242"/>
              <a:gd name="T5" fmla="*/ 242 h 242"/>
              <a:gd name="T6" fmla="*/ 0 w 242"/>
              <a:gd name="T7" fmla="*/ 242 h 242"/>
              <a:gd name="T8" fmla="*/ 71 w 242"/>
              <a:gd name="T9" fmla="*/ 71 h 242"/>
              <a:gd name="T10" fmla="*/ 242 w 242"/>
              <a:gd name="T11" fmla="*/ 0 h 242"/>
              <a:gd name="T12" fmla="*/ 242 w 242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242" y="94"/>
                </a:moveTo>
                <a:cubicBezTo>
                  <a:pt x="201" y="94"/>
                  <a:pt x="164" y="111"/>
                  <a:pt x="137" y="137"/>
                </a:cubicBezTo>
                <a:cubicBezTo>
                  <a:pt x="110" y="164"/>
                  <a:pt x="94" y="201"/>
                  <a:pt x="94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5" y="28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rgbClr val="BEAC91"/>
          </a:solidFill>
          <a:ln>
            <a:noFill/>
          </a:ln>
        </p:spPr>
        <p:txBody>
          <a:bodyPr vert="horz" wrap="square" lIns="96419" tIns="48209" rIns="96419" bIns="48209" numCol="1" anchor="t" anchorCtr="0" compatLnSpc="1"/>
          <a:lstStyle/>
          <a:p>
            <a:pPr defTabSz="12852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2" name="Freeform 7"/>
          <p:cNvSpPr/>
          <p:nvPr/>
        </p:nvSpPr>
        <p:spPr bwMode="auto">
          <a:xfrm>
            <a:off x="8325950" y="2407621"/>
            <a:ext cx="1179345" cy="1179351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8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2"/>
                  <a:pt x="105" y="105"/>
                </a:cubicBezTo>
                <a:cubicBezTo>
                  <a:pt x="132" y="78"/>
                  <a:pt x="148" y="41"/>
                  <a:pt x="148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BEAC91"/>
          </a:solidFill>
          <a:ln>
            <a:noFill/>
          </a:ln>
        </p:spPr>
        <p:txBody>
          <a:bodyPr vert="horz" wrap="square" lIns="96419" tIns="48209" rIns="96419" bIns="48209" numCol="1" anchor="t" anchorCtr="0" compatLnSpc="1"/>
          <a:lstStyle/>
          <a:p>
            <a:pPr defTabSz="12852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3" name="Freeform 8"/>
          <p:cNvSpPr/>
          <p:nvPr/>
        </p:nvSpPr>
        <p:spPr bwMode="auto">
          <a:xfrm>
            <a:off x="7152787" y="2407621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0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6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4" y="242"/>
                  <a:pt x="114" y="215"/>
                  <a:pt x="70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6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BEAC91"/>
          </a:solidFill>
          <a:ln>
            <a:noFill/>
          </a:ln>
        </p:spPr>
        <p:txBody>
          <a:bodyPr vert="horz" wrap="square" lIns="96419" tIns="48209" rIns="96419" bIns="48209" numCol="1" anchor="t" anchorCtr="0" compatLnSpc="1"/>
          <a:lstStyle/>
          <a:p>
            <a:pPr defTabSz="12852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4" name="Freeform 9"/>
          <p:cNvSpPr/>
          <p:nvPr/>
        </p:nvSpPr>
        <p:spPr bwMode="auto">
          <a:xfrm>
            <a:off x="6427037" y="1230330"/>
            <a:ext cx="1177284" cy="1177291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8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1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F0BEB3"/>
          </a:solidFill>
          <a:ln>
            <a:noFill/>
          </a:ln>
        </p:spPr>
        <p:txBody>
          <a:bodyPr vert="horz" wrap="square" lIns="96419" tIns="48209" rIns="96419" bIns="48209" numCol="1" anchor="t" anchorCtr="0" compatLnSpc="1"/>
          <a:lstStyle/>
          <a:p>
            <a:pPr defTabSz="12852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5" name="Freeform 10"/>
          <p:cNvSpPr/>
          <p:nvPr/>
        </p:nvSpPr>
        <p:spPr bwMode="auto">
          <a:xfrm>
            <a:off x="5253875" y="1230330"/>
            <a:ext cx="1173161" cy="1177291"/>
          </a:xfrm>
          <a:custGeom>
            <a:avLst/>
            <a:gdLst>
              <a:gd name="T0" fmla="*/ 241 w 241"/>
              <a:gd name="T1" fmla="*/ 94 h 242"/>
              <a:gd name="T2" fmla="*/ 137 w 241"/>
              <a:gd name="T3" fmla="*/ 137 h 242"/>
              <a:gd name="T4" fmla="*/ 93 w 241"/>
              <a:gd name="T5" fmla="*/ 242 h 242"/>
              <a:gd name="T6" fmla="*/ 0 w 241"/>
              <a:gd name="T7" fmla="*/ 242 h 242"/>
              <a:gd name="T8" fmla="*/ 71 w 241"/>
              <a:gd name="T9" fmla="*/ 71 h 242"/>
              <a:gd name="T10" fmla="*/ 241 w 241"/>
              <a:gd name="T11" fmla="*/ 0 h 242"/>
              <a:gd name="T12" fmla="*/ 241 w 241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94"/>
                </a:moveTo>
                <a:cubicBezTo>
                  <a:pt x="200" y="94"/>
                  <a:pt x="163" y="111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8"/>
                  <a:pt x="175" y="0"/>
                  <a:pt x="241" y="0"/>
                </a:cubicBezTo>
                <a:lnTo>
                  <a:pt x="241" y="94"/>
                </a:lnTo>
                <a:close/>
              </a:path>
            </a:pathLst>
          </a:custGeom>
          <a:solidFill>
            <a:srgbClr val="F0BEB3"/>
          </a:solidFill>
          <a:ln>
            <a:noFill/>
          </a:ln>
        </p:spPr>
        <p:txBody>
          <a:bodyPr vert="horz" wrap="square" lIns="96419" tIns="48209" rIns="96419" bIns="48209" numCol="1" anchor="t" anchorCtr="0" compatLnSpc="1"/>
          <a:lstStyle/>
          <a:p>
            <a:pPr defTabSz="12852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6" name="Freeform 11"/>
          <p:cNvSpPr/>
          <p:nvPr/>
        </p:nvSpPr>
        <p:spPr bwMode="auto">
          <a:xfrm>
            <a:off x="5253875" y="2407621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1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7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F0BEB3"/>
          </a:solidFill>
          <a:ln>
            <a:noFill/>
          </a:ln>
        </p:spPr>
        <p:txBody>
          <a:bodyPr vert="horz" wrap="square" lIns="96419" tIns="48209" rIns="96419" bIns="48209" numCol="1" anchor="t" anchorCtr="0" compatLnSpc="1"/>
          <a:lstStyle/>
          <a:p>
            <a:pPr defTabSz="12852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7" name="Freeform 12"/>
          <p:cNvSpPr/>
          <p:nvPr/>
        </p:nvSpPr>
        <p:spPr bwMode="auto">
          <a:xfrm>
            <a:off x="6427037" y="3129251"/>
            <a:ext cx="1177284" cy="1177291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7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0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7E8FA9"/>
          </a:solidFill>
          <a:ln>
            <a:noFill/>
          </a:ln>
        </p:spPr>
        <p:txBody>
          <a:bodyPr vert="horz" wrap="square" lIns="96419" tIns="48209" rIns="96419" bIns="48209" numCol="1" anchor="t" anchorCtr="0" compatLnSpc="1"/>
          <a:lstStyle/>
          <a:p>
            <a:pPr defTabSz="12852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8" name="Freeform 13"/>
          <p:cNvSpPr/>
          <p:nvPr/>
        </p:nvSpPr>
        <p:spPr bwMode="auto">
          <a:xfrm>
            <a:off x="6427037" y="4306542"/>
            <a:ext cx="1177284" cy="1179351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9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2" y="78"/>
                  <a:pt x="149" y="41"/>
                  <a:pt x="149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7E8FA9"/>
          </a:solidFill>
          <a:ln>
            <a:noFill/>
          </a:ln>
        </p:spPr>
        <p:txBody>
          <a:bodyPr vert="horz" wrap="square" lIns="96419" tIns="48209" rIns="96419" bIns="48209" numCol="1" anchor="t" anchorCtr="0" compatLnSpc="1"/>
          <a:lstStyle/>
          <a:p>
            <a:pPr defTabSz="12852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9" name="Freeform 14"/>
          <p:cNvSpPr/>
          <p:nvPr/>
        </p:nvSpPr>
        <p:spPr bwMode="auto">
          <a:xfrm>
            <a:off x="5253875" y="4306542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1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7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1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7E8FA9"/>
          </a:solidFill>
          <a:ln>
            <a:noFill/>
          </a:ln>
        </p:spPr>
        <p:txBody>
          <a:bodyPr vert="horz" wrap="square" lIns="96419" tIns="48209" rIns="96419" bIns="48209" numCol="1" anchor="t" anchorCtr="0" compatLnSpc="1"/>
          <a:lstStyle/>
          <a:p>
            <a:pPr defTabSz="12852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0" name="Freeform 15"/>
          <p:cNvSpPr/>
          <p:nvPr/>
        </p:nvSpPr>
        <p:spPr bwMode="auto">
          <a:xfrm>
            <a:off x="4532247" y="3129251"/>
            <a:ext cx="1173161" cy="1177291"/>
          </a:xfrm>
          <a:custGeom>
            <a:avLst/>
            <a:gdLst>
              <a:gd name="T0" fmla="*/ 0 w 241"/>
              <a:gd name="T1" fmla="*/ 0 h 242"/>
              <a:gd name="T2" fmla="*/ 170 w 241"/>
              <a:gd name="T3" fmla="*/ 71 h 242"/>
              <a:gd name="T4" fmla="*/ 241 w 241"/>
              <a:gd name="T5" fmla="*/ 242 h 242"/>
              <a:gd name="T6" fmla="*/ 148 w 241"/>
              <a:gd name="T7" fmla="*/ 242 h 242"/>
              <a:gd name="T8" fmla="*/ 104 w 241"/>
              <a:gd name="T9" fmla="*/ 137 h 242"/>
              <a:gd name="T10" fmla="*/ 0 w 241"/>
              <a:gd name="T11" fmla="*/ 94 h 242"/>
              <a:gd name="T12" fmla="*/ 0 w 241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0" y="0"/>
                </a:moveTo>
                <a:cubicBezTo>
                  <a:pt x="66" y="0"/>
                  <a:pt x="127" y="27"/>
                  <a:pt x="170" y="71"/>
                </a:cubicBezTo>
                <a:cubicBezTo>
                  <a:pt x="214" y="115"/>
                  <a:pt x="241" y="175"/>
                  <a:pt x="241" y="242"/>
                </a:cubicBezTo>
                <a:cubicBezTo>
                  <a:pt x="148" y="242"/>
                  <a:pt x="148" y="242"/>
                  <a:pt x="148" y="242"/>
                </a:cubicBezTo>
                <a:cubicBezTo>
                  <a:pt x="148" y="201"/>
                  <a:pt x="131" y="164"/>
                  <a:pt x="104" y="137"/>
                </a:cubicBezTo>
                <a:cubicBezTo>
                  <a:pt x="78" y="110"/>
                  <a:pt x="40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7E8FA9"/>
          </a:solidFill>
          <a:ln>
            <a:noFill/>
          </a:ln>
        </p:spPr>
        <p:txBody>
          <a:bodyPr vert="horz" wrap="square" lIns="96419" tIns="48209" rIns="96419" bIns="48209" numCol="1" anchor="t" anchorCtr="0" compatLnSpc="1"/>
          <a:lstStyle/>
          <a:p>
            <a:pPr defTabSz="12852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1" name="Freeform 16"/>
          <p:cNvSpPr/>
          <p:nvPr/>
        </p:nvSpPr>
        <p:spPr bwMode="auto">
          <a:xfrm>
            <a:off x="3352905" y="3129251"/>
            <a:ext cx="1179345" cy="1177291"/>
          </a:xfrm>
          <a:custGeom>
            <a:avLst/>
            <a:gdLst>
              <a:gd name="T0" fmla="*/ 242 w 242"/>
              <a:gd name="T1" fmla="*/ 94 h 242"/>
              <a:gd name="T2" fmla="*/ 137 w 242"/>
              <a:gd name="T3" fmla="*/ 137 h 242"/>
              <a:gd name="T4" fmla="*/ 93 w 242"/>
              <a:gd name="T5" fmla="*/ 242 h 242"/>
              <a:gd name="T6" fmla="*/ 0 w 242"/>
              <a:gd name="T7" fmla="*/ 242 h 242"/>
              <a:gd name="T8" fmla="*/ 71 w 242"/>
              <a:gd name="T9" fmla="*/ 71 h 242"/>
              <a:gd name="T10" fmla="*/ 242 w 242"/>
              <a:gd name="T11" fmla="*/ 0 h 242"/>
              <a:gd name="T12" fmla="*/ 242 w 242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242" y="94"/>
                </a:moveTo>
                <a:cubicBezTo>
                  <a:pt x="201" y="94"/>
                  <a:pt x="164" y="110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7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rgbClr val="596B85"/>
          </a:solidFill>
          <a:ln>
            <a:noFill/>
          </a:ln>
        </p:spPr>
        <p:txBody>
          <a:bodyPr vert="horz" wrap="square" lIns="96419" tIns="48209" rIns="96419" bIns="48209" numCol="1" anchor="t" anchorCtr="0" compatLnSpc="1"/>
          <a:lstStyle/>
          <a:p>
            <a:pPr defTabSz="12852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2" name="Freeform 17"/>
          <p:cNvSpPr/>
          <p:nvPr/>
        </p:nvSpPr>
        <p:spPr bwMode="auto">
          <a:xfrm>
            <a:off x="2633336" y="4306542"/>
            <a:ext cx="1173161" cy="1179351"/>
          </a:xfrm>
          <a:custGeom>
            <a:avLst/>
            <a:gdLst>
              <a:gd name="T0" fmla="*/ 0 w 241"/>
              <a:gd name="T1" fmla="*/ 148 h 242"/>
              <a:gd name="T2" fmla="*/ 105 w 241"/>
              <a:gd name="T3" fmla="*/ 105 h 242"/>
              <a:gd name="T4" fmla="*/ 148 w 241"/>
              <a:gd name="T5" fmla="*/ 0 h 242"/>
              <a:gd name="T6" fmla="*/ 241 w 241"/>
              <a:gd name="T7" fmla="*/ 0 h 242"/>
              <a:gd name="T8" fmla="*/ 171 w 241"/>
              <a:gd name="T9" fmla="*/ 171 h 242"/>
              <a:gd name="T10" fmla="*/ 0 w 241"/>
              <a:gd name="T11" fmla="*/ 242 h 242"/>
              <a:gd name="T12" fmla="*/ 0 w 241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1" y="78"/>
                  <a:pt x="148" y="41"/>
                  <a:pt x="148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67"/>
                  <a:pt x="214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596B85"/>
          </a:solidFill>
          <a:ln>
            <a:noFill/>
          </a:ln>
        </p:spPr>
        <p:txBody>
          <a:bodyPr vert="horz" wrap="square" lIns="96419" tIns="48209" rIns="96419" bIns="48209" numCol="1" anchor="t" anchorCtr="0" compatLnSpc="1"/>
          <a:lstStyle/>
          <a:p>
            <a:pPr defTabSz="12852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10224860" y="1230330"/>
            <a:ext cx="2630761" cy="458941"/>
          </a:xfrm>
          <a:prstGeom prst="rect">
            <a:avLst/>
          </a:prstGeom>
          <a:solidFill>
            <a:srgbClr val="BEAC91"/>
          </a:solidFill>
          <a:ln>
            <a:noFill/>
          </a:ln>
        </p:spPr>
        <p:txBody>
          <a:bodyPr vert="horz" wrap="square" lIns="96419" tIns="48209" rIns="96419" bIns="48209" numCol="1" anchor="t" anchorCtr="0" compatLnSpc="1"/>
          <a:lstStyle/>
          <a:p>
            <a:pPr defTabSz="12852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899" y="5026951"/>
            <a:ext cx="2646067" cy="458941"/>
          </a:xfrm>
          <a:prstGeom prst="rect">
            <a:avLst/>
          </a:prstGeom>
          <a:solidFill>
            <a:srgbClr val="596B85"/>
          </a:solidFill>
          <a:ln>
            <a:noFill/>
          </a:ln>
        </p:spPr>
        <p:txBody>
          <a:bodyPr vert="horz" wrap="square" lIns="96419" tIns="48209" rIns="96419" bIns="48209" numCol="1" anchor="t" anchorCtr="0" compatLnSpc="1"/>
          <a:lstStyle/>
          <a:p>
            <a:pPr defTabSz="12852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610904" y="2227643"/>
            <a:ext cx="2492350" cy="34358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添加标题文本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9617405" y="2502971"/>
            <a:ext cx="1571295" cy="937590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 ...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680931" y="1792868"/>
            <a:ext cx="2429926" cy="34358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添加标题文本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108895" y="2064339"/>
            <a:ext cx="2967998" cy="502214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 ...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787412" y="4106717"/>
            <a:ext cx="2450148" cy="34358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添加标题文本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774711" y="4411778"/>
            <a:ext cx="2975144" cy="502214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 ...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09189" y="3685459"/>
            <a:ext cx="2429926" cy="34358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添加标题文本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917687" y="3953622"/>
            <a:ext cx="2321427" cy="727454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 ...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椭圆 28"/>
          <p:cNvSpPr/>
          <p:nvPr/>
        </p:nvSpPr>
        <p:spPr>
          <a:xfrm>
            <a:off x="5785420" y="3670221"/>
            <a:ext cx="1267020" cy="1288413"/>
          </a:xfrm>
          <a:prstGeom prst="ellipse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76200" cap="flat" cmpd="sng" algn="ctr">
            <a:solidFill>
              <a:srgbClr val="7E8FA9"/>
            </a:solidFill>
            <a:prstDash val="solid"/>
          </a:ln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<a:noAutofit/>
          </a:bodyPr>
          <a:lstStyle/>
          <a:p>
            <a:pPr algn="ctr" defTabSz="9639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900" kern="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椭圆 28"/>
          <p:cNvSpPr/>
          <p:nvPr/>
        </p:nvSpPr>
        <p:spPr>
          <a:xfrm>
            <a:off x="5785420" y="1780694"/>
            <a:ext cx="1267020" cy="1288413"/>
          </a:xfrm>
          <a:prstGeom prst="ellipse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76200" cap="flat" cmpd="sng" algn="ctr">
            <a:solidFill>
              <a:srgbClr val="F0BEB3"/>
            </a:solidFill>
            <a:prstDash val="solid"/>
          </a:ln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<a:noAutofit/>
          </a:bodyPr>
          <a:lstStyle/>
          <a:p>
            <a:pPr algn="ctr" defTabSz="9639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900" kern="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椭圆 28"/>
          <p:cNvSpPr/>
          <p:nvPr/>
        </p:nvSpPr>
        <p:spPr>
          <a:xfrm>
            <a:off x="7674947" y="1719741"/>
            <a:ext cx="1267020" cy="1288413"/>
          </a:xfrm>
          <a:prstGeom prst="ellipse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76200" cap="flat" cmpd="sng" algn="ctr">
            <a:solidFill>
              <a:srgbClr val="BEAC91"/>
            </a:solidFill>
            <a:prstDash val="solid"/>
          </a:ln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<a:noAutofit/>
          </a:bodyPr>
          <a:lstStyle/>
          <a:p>
            <a:pPr algn="ctr" defTabSz="9639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900" kern="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487712" y="409473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4" name="矩形 43"/>
          <p:cNvSpPr/>
          <p:nvPr/>
        </p:nvSpPr>
        <p:spPr>
          <a:xfrm>
            <a:off x="1788985" y="363306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sp>
        <p:nvSpPr>
          <p:cNvPr id="45" name="agreement_126444">
            <a:extLst>
              <a:ext uri="{FF2B5EF4-FFF2-40B4-BE49-F238E27FC236}">
                <a16:creationId xmlns="" xmlns:a16="http://schemas.microsoft.com/office/drawing/2014/main" xmlns:p14="http://schemas.microsoft.com/office/powerpoint/2010/main" id="{54405246-CCE2-4201-BBB1-D3F3EB6E740D}"/>
              </a:ext>
            </a:extLst>
          </p:cNvPr>
          <p:cNvSpPr/>
          <p:nvPr/>
        </p:nvSpPr>
        <p:spPr>
          <a:xfrm>
            <a:off x="6122193" y="2179195"/>
            <a:ext cx="609685" cy="540101"/>
          </a:xfrm>
          <a:custGeom>
            <a:avLst/>
            <a:gdLst>
              <a:gd name="T0" fmla="*/ 5423 w 6499"/>
              <a:gd name="T1" fmla="*/ 940 h 5766"/>
              <a:gd name="T2" fmla="*/ 6499 w 6499"/>
              <a:gd name="T3" fmla="*/ 7 h 5766"/>
              <a:gd name="T4" fmla="*/ 4987 w 6499"/>
              <a:gd name="T5" fmla="*/ 792 h 5766"/>
              <a:gd name="T6" fmla="*/ 3216 w 6499"/>
              <a:gd name="T7" fmla="*/ 716 h 5766"/>
              <a:gd name="T8" fmla="*/ 1453 w 6499"/>
              <a:gd name="T9" fmla="*/ 667 h 5766"/>
              <a:gd name="T10" fmla="*/ 0 w 6499"/>
              <a:gd name="T11" fmla="*/ 2664 h 5766"/>
              <a:gd name="T12" fmla="*/ 661 w 6499"/>
              <a:gd name="T13" fmla="*/ 3284 h 5766"/>
              <a:gd name="T14" fmla="*/ 448 w 6499"/>
              <a:gd name="T15" fmla="*/ 4071 h 5766"/>
              <a:gd name="T16" fmla="*/ 844 w 6499"/>
              <a:gd name="T17" fmla="*/ 4279 h 5766"/>
              <a:gd name="T18" fmla="*/ 1080 w 6499"/>
              <a:gd name="T19" fmla="*/ 4576 h 5766"/>
              <a:gd name="T20" fmla="*/ 1583 w 6499"/>
              <a:gd name="T21" fmla="*/ 4775 h 5766"/>
              <a:gd name="T22" fmla="*/ 2017 w 6499"/>
              <a:gd name="T23" fmla="*/ 5327 h 5766"/>
              <a:gd name="T24" fmla="*/ 2405 w 6499"/>
              <a:gd name="T25" fmla="*/ 5234 h 5766"/>
              <a:gd name="T26" fmla="*/ 2535 w 6499"/>
              <a:gd name="T27" fmla="*/ 5395 h 5766"/>
              <a:gd name="T28" fmla="*/ 2876 w 6499"/>
              <a:gd name="T29" fmla="*/ 5576 h 5766"/>
              <a:gd name="T30" fmla="*/ 3165 w 6499"/>
              <a:gd name="T31" fmla="*/ 5494 h 5766"/>
              <a:gd name="T32" fmla="*/ 3701 w 6499"/>
              <a:gd name="T33" fmla="*/ 5660 h 5766"/>
              <a:gd name="T34" fmla="*/ 3832 w 6499"/>
              <a:gd name="T35" fmla="*/ 5267 h 5766"/>
              <a:gd name="T36" fmla="*/ 4495 w 6499"/>
              <a:gd name="T37" fmla="*/ 4970 h 5766"/>
              <a:gd name="T38" fmla="*/ 4988 w 6499"/>
              <a:gd name="T39" fmla="*/ 5020 h 5766"/>
              <a:gd name="T40" fmla="*/ 5597 w 6499"/>
              <a:gd name="T41" fmla="*/ 4588 h 5766"/>
              <a:gd name="T42" fmla="*/ 5503 w 6499"/>
              <a:gd name="T43" fmla="*/ 3760 h 5766"/>
              <a:gd name="T44" fmla="*/ 6296 w 6499"/>
              <a:gd name="T45" fmla="*/ 2963 h 5766"/>
              <a:gd name="T46" fmla="*/ 6499 w 6499"/>
              <a:gd name="T47" fmla="*/ 2528 h 5766"/>
              <a:gd name="T48" fmla="*/ 5795 w 6499"/>
              <a:gd name="T49" fmla="*/ 3035 h 5766"/>
              <a:gd name="T50" fmla="*/ 4857 w 6499"/>
              <a:gd name="T51" fmla="*/ 3514 h 5766"/>
              <a:gd name="T52" fmla="*/ 4769 w 6499"/>
              <a:gd name="T53" fmla="*/ 4088 h 5766"/>
              <a:gd name="T54" fmla="*/ 4331 w 6499"/>
              <a:gd name="T55" fmla="*/ 4082 h 5766"/>
              <a:gd name="T56" fmla="*/ 4173 w 6499"/>
              <a:gd name="T57" fmla="*/ 4456 h 5766"/>
              <a:gd name="T58" fmla="*/ 3747 w 6499"/>
              <a:gd name="T59" fmla="*/ 4507 h 5766"/>
              <a:gd name="T60" fmla="*/ 3473 w 6499"/>
              <a:gd name="T61" fmla="*/ 4915 h 5766"/>
              <a:gd name="T62" fmla="*/ 3065 w 6499"/>
              <a:gd name="T63" fmla="*/ 5251 h 5766"/>
              <a:gd name="T64" fmla="*/ 2867 w 6499"/>
              <a:gd name="T65" fmla="*/ 5322 h 5766"/>
              <a:gd name="T66" fmla="*/ 2707 w 6499"/>
              <a:gd name="T67" fmla="*/ 5102 h 5766"/>
              <a:gd name="T68" fmla="*/ 3423 w 6499"/>
              <a:gd name="T69" fmla="*/ 4496 h 5766"/>
              <a:gd name="T70" fmla="*/ 3345 w 6499"/>
              <a:gd name="T71" fmla="*/ 4266 h 5766"/>
              <a:gd name="T72" fmla="*/ 2255 w 6499"/>
              <a:gd name="T73" fmla="*/ 5022 h 5766"/>
              <a:gd name="T74" fmla="*/ 1884 w 6499"/>
              <a:gd name="T75" fmla="*/ 4962 h 5766"/>
              <a:gd name="T76" fmla="*/ 3155 w 6499"/>
              <a:gd name="T77" fmla="*/ 3735 h 5766"/>
              <a:gd name="T78" fmla="*/ 3075 w 6499"/>
              <a:gd name="T79" fmla="*/ 3503 h 5766"/>
              <a:gd name="T80" fmla="*/ 1791 w 6499"/>
              <a:gd name="T81" fmla="*/ 4404 h 5766"/>
              <a:gd name="T82" fmla="*/ 1285 w 6499"/>
              <a:gd name="T83" fmla="*/ 4435 h 5766"/>
              <a:gd name="T84" fmla="*/ 1439 w 6499"/>
              <a:gd name="T85" fmla="*/ 4004 h 5766"/>
              <a:gd name="T86" fmla="*/ 2809 w 6499"/>
              <a:gd name="T87" fmla="*/ 3011 h 5766"/>
              <a:gd name="T88" fmla="*/ 2612 w 6499"/>
              <a:gd name="T89" fmla="*/ 2895 h 5766"/>
              <a:gd name="T90" fmla="*/ 1167 w 6499"/>
              <a:gd name="T91" fmla="*/ 3884 h 5766"/>
              <a:gd name="T92" fmla="*/ 668 w 6499"/>
              <a:gd name="T93" fmla="*/ 3923 h 5766"/>
              <a:gd name="T94" fmla="*/ 3388 w 6499"/>
              <a:gd name="T95" fmla="*/ 1602 h 5766"/>
              <a:gd name="T96" fmla="*/ 4543 w 6499"/>
              <a:gd name="T97" fmla="*/ 2706 h 5766"/>
              <a:gd name="T98" fmla="*/ 4492 w 6499"/>
              <a:gd name="T99" fmla="*/ 1496 h 5766"/>
              <a:gd name="T100" fmla="*/ 4777 w 6499"/>
              <a:gd name="T101" fmla="*/ 1048 h 5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499" h="5766">
                <a:moveTo>
                  <a:pt x="5048" y="1043"/>
                </a:moveTo>
                <a:cubicBezTo>
                  <a:pt x="5180" y="1043"/>
                  <a:pt x="5309" y="1008"/>
                  <a:pt x="5423" y="940"/>
                </a:cubicBezTo>
                <a:lnTo>
                  <a:pt x="6499" y="304"/>
                </a:lnTo>
                <a:lnTo>
                  <a:pt x="6499" y="7"/>
                </a:lnTo>
                <a:lnTo>
                  <a:pt x="5288" y="712"/>
                </a:lnTo>
                <a:cubicBezTo>
                  <a:pt x="5196" y="766"/>
                  <a:pt x="5092" y="794"/>
                  <a:pt x="4987" y="792"/>
                </a:cubicBezTo>
                <a:lnTo>
                  <a:pt x="3384" y="774"/>
                </a:lnTo>
                <a:cubicBezTo>
                  <a:pt x="3304" y="744"/>
                  <a:pt x="3240" y="726"/>
                  <a:pt x="3216" y="716"/>
                </a:cubicBezTo>
                <a:cubicBezTo>
                  <a:pt x="2715" y="604"/>
                  <a:pt x="2323" y="648"/>
                  <a:pt x="2056" y="720"/>
                </a:cubicBezTo>
                <a:cubicBezTo>
                  <a:pt x="1856" y="774"/>
                  <a:pt x="1643" y="754"/>
                  <a:pt x="1453" y="667"/>
                </a:cubicBezTo>
                <a:lnTo>
                  <a:pt x="0" y="0"/>
                </a:lnTo>
                <a:lnTo>
                  <a:pt x="0" y="2664"/>
                </a:lnTo>
                <a:lnTo>
                  <a:pt x="151" y="2747"/>
                </a:lnTo>
                <a:cubicBezTo>
                  <a:pt x="373" y="2868"/>
                  <a:pt x="551" y="3056"/>
                  <a:pt x="661" y="3284"/>
                </a:cubicBezTo>
                <a:lnTo>
                  <a:pt x="576" y="3354"/>
                </a:lnTo>
                <a:cubicBezTo>
                  <a:pt x="347" y="3520"/>
                  <a:pt x="297" y="3843"/>
                  <a:pt x="448" y="4071"/>
                </a:cubicBezTo>
                <a:cubicBezTo>
                  <a:pt x="532" y="4182"/>
                  <a:pt x="651" y="4252"/>
                  <a:pt x="787" y="4276"/>
                </a:cubicBezTo>
                <a:cubicBezTo>
                  <a:pt x="803" y="4278"/>
                  <a:pt x="827" y="4279"/>
                  <a:pt x="844" y="4279"/>
                </a:cubicBezTo>
                <a:cubicBezTo>
                  <a:pt x="893" y="4282"/>
                  <a:pt x="941" y="4276"/>
                  <a:pt x="983" y="4270"/>
                </a:cubicBezTo>
                <a:cubicBezTo>
                  <a:pt x="985" y="4384"/>
                  <a:pt x="1012" y="4483"/>
                  <a:pt x="1080" y="4576"/>
                </a:cubicBezTo>
                <a:cubicBezTo>
                  <a:pt x="1171" y="4703"/>
                  <a:pt x="1315" y="4760"/>
                  <a:pt x="1469" y="4768"/>
                </a:cubicBezTo>
                <a:cubicBezTo>
                  <a:pt x="1509" y="4771"/>
                  <a:pt x="1551" y="4772"/>
                  <a:pt x="1583" y="4775"/>
                </a:cubicBezTo>
                <a:cubicBezTo>
                  <a:pt x="1568" y="4896"/>
                  <a:pt x="1603" y="5020"/>
                  <a:pt x="1679" y="5122"/>
                </a:cubicBezTo>
                <a:cubicBezTo>
                  <a:pt x="1763" y="5232"/>
                  <a:pt x="1881" y="5303"/>
                  <a:pt x="2017" y="5327"/>
                </a:cubicBezTo>
                <a:cubicBezTo>
                  <a:pt x="2033" y="5328"/>
                  <a:pt x="2057" y="5330"/>
                  <a:pt x="2075" y="5330"/>
                </a:cubicBezTo>
                <a:cubicBezTo>
                  <a:pt x="2196" y="5336"/>
                  <a:pt x="2312" y="5302"/>
                  <a:pt x="2405" y="5234"/>
                </a:cubicBezTo>
                <a:lnTo>
                  <a:pt x="2456" y="5195"/>
                </a:lnTo>
                <a:cubicBezTo>
                  <a:pt x="2468" y="5268"/>
                  <a:pt x="2489" y="5335"/>
                  <a:pt x="2535" y="5395"/>
                </a:cubicBezTo>
                <a:cubicBezTo>
                  <a:pt x="2603" y="5488"/>
                  <a:pt x="2705" y="5551"/>
                  <a:pt x="2827" y="5574"/>
                </a:cubicBezTo>
                <a:cubicBezTo>
                  <a:pt x="2843" y="5575"/>
                  <a:pt x="2859" y="5575"/>
                  <a:pt x="2876" y="5576"/>
                </a:cubicBezTo>
                <a:cubicBezTo>
                  <a:pt x="2973" y="5582"/>
                  <a:pt x="3072" y="5554"/>
                  <a:pt x="3157" y="5494"/>
                </a:cubicBezTo>
                <a:lnTo>
                  <a:pt x="3165" y="5494"/>
                </a:lnTo>
                <a:lnTo>
                  <a:pt x="3225" y="5578"/>
                </a:lnTo>
                <a:cubicBezTo>
                  <a:pt x="3331" y="5730"/>
                  <a:pt x="3549" y="5766"/>
                  <a:pt x="3701" y="5660"/>
                </a:cubicBezTo>
                <a:cubicBezTo>
                  <a:pt x="3828" y="5570"/>
                  <a:pt x="3879" y="5392"/>
                  <a:pt x="3821" y="5251"/>
                </a:cubicBezTo>
                <a:lnTo>
                  <a:pt x="3832" y="5267"/>
                </a:lnTo>
                <a:cubicBezTo>
                  <a:pt x="3932" y="5415"/>
                  <a:pt x="4121" y="5479"/>
                  <a:pt x="4287" y="5411"/>
                </a:cubicBezTo>
                <a:cubicBezTo>
                  <a:pt x="4469" y="5336"/>
                  <a:pt x="4543" y="5139"/>
                  <a:pt x="4495" y="4970"/>
                </a:cubicBezTo>
                <a:cubicBezTo>
                  <a:pt x="4617" y="5107"/>
                  <a:pt x="4828" y="5134"/>
                  <a:pt x="4980" y="5028"/>
                </a:cubicBezTo>
                <a:lnTo>
                  <a:pt x="4988" y="5020"/>
                </a:lnTo>
                <a:cubicBezTo>
                  <a:pt x="5140" y="4915"/>
                  <a:pt x="5184" y="4714"/>
                  <a:pt x="5103" y="4554"/>
                </a:cubicBezTo>
                <a:cubicBezTo>
                  <a:pt x="5235" y="4675"/>
                  <a:pt x="5445" y="4694"/>
                  <a:pt x="5597" y="4588"/>
                </a:cubicBezTo>
                <a:cubicBezTo>
                  <a:pt x="5775" y="4459"/>
                  <a:pt x="5821" y="4210"/>
                  <a:pt x="5692" y="4031"/>
                </a:cubicBezTo>
                <a:lnTo>
                  <a:pt x="5503" y="3760"/>
                </a:lnTo>
                <a:lnTo>
                  <a:pt x="5915" y="3280"/>
                </a:lnTo>
                <a:cubicBezTo>
                  <a:pt x="6023" y="3154"/>
                  <a:pt x="6152" y="3047"/>
                  <a:pt x="6296" y="2963"/>
                </a:cubicBezTo>
                <a:lnTo>
                  <a:pt x="6499" y="2846"/>
                </a:lnTo>
                <a:lnTo>
                  <a:pt x="6499" y="2528"/>
                </a:lnTo>
                <a:lnTo>
                  <a:pt x="6219" y="2687"/>
                </a:lnTo>
                <a:cubicBezTo>
                  <a:pt x="6059" y="2778"/>
                  <a:pt x="5915" y="2895"/>
                  <a:pt x="5795" y="3035"/>
                </a:cubicBezTo>
                <a:lnTo>
                  <a:pt x="5352" y="3548"/>
                </a:lnTo>
                <a:cubicBezTo>
                  <a:pt x="5220" y="3427"/>
                  <a:pt x="5009" y="3408"/>
                  <a:pt x="4857" y="3514"/>
                </a:cubicBezTo>
                <a:cubicBezTo>
                  <a:pt x="4680" y="3643"/>
                  <a:pt x="4633" y="3892"/>
                  <a:pt x="4763" y="4071"/>
                </a:cubicBezTo>
                <a:lnTo>
                  <a:pt x="4769" y="4088"/>
                </a:lnTo>
                <a:lnTo>
                  <a:pt x="4761" y="4088"/>
                </a:lnTo>
                <a:cubicBezTo>
                  <a:pt x="4636" y="4000"/>
                  <a:pt x="4465" y="3991"/>
                  <a:pt x="4331" y="4082"/>
                </a:cubicBezTo>
                <a:lnTo>
                  <a:pt x="4323" y="4090"/>
                </a:lnTo>
                <a:cubicBezTo>
                  <a:pt x="4204" y="4172"/>
                  <a:pt x="4148" y="4316"/>
                  <a:pt x="4173" y="4456"/>
                </a:cubicBezTo>
                <a:lnTo>
                  <a:pt x="4131" y="4487"/>
                </a:lnTo>
                <a:cubicBezTo>
                  <a:pt x="4012" y="4424"/>
                  <a:pt x="3865" y="4424"/>
                  <a:pt x="3747" y="4507"/>
                </a:cubicBezTo>
                <a:cubicBezTo>
                  <a:pt x="3637" y="4583"/>
                  <a:pt x="3581" y="4718"/>
                  <a:pt x="3591" y="4840"/>
                </a:cubicBezTo>
                <a:lnTo>
                  <a:pt x="3473" y="4915"/>
                </a:lnTo>
                <a:cubicBezTo>
                  <a:pt x="3385" y="4894"/>
                  <a:pt x="3287" y="4914"/>
                  <a:pt x="3211" y="4966"/>
                </a:cubicBezTo>
                <a:cubicBezTo>
                  <a:pt x="3117" y="5034"/>
                  <a:pt x="3063" y="5146"/>
                  <a:pt x="3065" y="5251"/>
                </a:cubicBezTo>
                <a:lnTo>
                  <a:pt x="3007" y="5288"/>
                </a:lnTo>
                <a:cubicBezTo>
                  <a:pt x="2972" y="5319"/>
                  <a:pt x="2915" y="5332"/>
                  <a:pt x="2867" y="5322"/>
                </a:cubicBezTo>
                <a:cubicBezTo>
                  <a:pt x="2819" y="5311"/>
                  <a:pt x="2771" y="5284"/>
                  <a:pt x="2740" y="5242"/>
                </a:cubicBezTo>
                <a:cubicBezTo>
                  <a:pt x="2709" y="5207"/>
                  <a:pt x="2696" y="5150"/>
                  <a:pt x="2707" y="5102"/>
                </a:cubicBezTo>
                <a:cubicBezTo>
                  <a:pt x="2717" y="5054"/>
                  <a:pt x="2744" y="5006"/>
                  <a:pt x="2787" y="4975"/>
                </a:cubicBezTo>
                <a:lnTo>
                  <a:pt x="3423" y="4496"/>
                </a:lnTo>
                <a:cubicBezTo>
                  <a:pt x="3456" y="4474"/>
                  <a:pt x="3475" y="4442"/>
                  <a:pt x="3476" y="4402"/>
                </a:cubicBezTo>
                <a:cubicBezTo>
                  <a:pt x="3480" y="4328"/>
                  <a:pt x="3417" y="4266"/>
                  <a:pt x="3345" y="4266"/>
                </a:cubicBezTo>
                <a:cubicBezTo>
                  <a:pt x="3317" y="4266"/>
                  <a:pt x="3295" y="4272"/>
                  <a:pt x="3271" y="4286"/>
                </a:cubicBezTo>
                <a:lnTo>
                  <a:pt x="2255" y="5022"/>
                </a:lnTo>
                <a:cubicBezTo>
                  <a:pt x="2196" y="5059"/>
                  <a:pt x="2129" y="5080"/>
                  <a:pt x="2057" y="5068"/>
                </a:cubicBezTo>
                <a:cubicBezTo>
                  <a:pt x="1985" y="5056"/>
                  <a:pt x="1921" y="5020"/>
                  <a:pt x="1884" y="4962"/>
                </a:cubicBezTo>
                <a:cubicBezTo>
                  <a:pt x="1800" y="4851"/>
                  <a:pt x="1825" y="4682"/>
                  <a:pt x="1944" y="4599"/>
                </a:cubicBezTo>
                <a:lnTo>
                  <a:pt x="3155" y="3735"/>
                </a:lnTo>
                <a:cubicBezTo>
                  <a:pt x="3181" y="3711"/>
                  <a:pt x="3200" y="3678"/>
                  <a:pt x="3200" y="3634"/>
                </a:cubicBezTo>
                <a:cubicBezTo>
                  <a:pt x="3201" y="3564"/>
                  <a:pt x="3144" y="3506"/>
                  <a:pt x="3075" y="3503"/>
                </a:cubicBezTo>
                <a:cubicBezTo>
                  <a:pt x="3035" y="3502"/>
                  <a:pt x="3003" y="3516"/>
                  <a:pt x="2976" y="3547"/>
                </a:cubicBezTo>
                <a:lnTo>
                  <a:pt x="1791" y="4404"/>
                </a:lnTo>
                <a:cubicBezTo>
                  <a:pt x="1757" y="4419"/>
                  <a:pt x="1740" y="4443"/>
                  <a:pt x="1715" y="4466"/>
                </a:cubicBezTo>
                <a:cubicBezTo>
                  <a:pt x="1572" y="4556"/>
                  <a:pt x="1361" y="4536"/>
                  <a:pt x="1285" y="4435"/>
                </a:cubicBezTo>
                <a:cubicBezTo>
                  <a:pt x="1209" y="4326"/>
                  <a:pt x="1225" y="4179"/>
                  <a:pt x="1320" y="4087"/>
                </a:cubicBezTo>
                <a:lnTo>
                  <a:pt x="1439" y="4004"/>
                </a:lnTo>
                <a:lnTo>
                  <a:pt x="2756" y="3106"/>
                </a:lnTo>
                <a:cubicBezTo>
                  <a:pt x="2789" y="3083"/>
                  <a:pt x="2808" y="3051"/>
                  <a:pt x="2809" y="3011"/>
                </a:cubicBezTo>
                <a:cubicBezTo>
                  <a:pt x="2812" y="2967"/>
                  <a:pt x="2791" y="2926"/>
                  <a:pt x="2755" y="2900"/>
                </a:cubicBezTo>
                <a:cubicBezTo>
                  <a:pt x="2708" y="2867"/>
                  <a:pt x="2661" y="2866"/>
                  <a:pt x="2612" y="2895"/>
                </a:cubicBezTo>
                <a:lnTo>
                  <a:pt x="1201" y="3854"/>
                </a:lnTo>
                <a:cubicBezTo>
                  <a:pt x="1192" y="3870"/>
                  <a:pt x="1176" y="3876"/>
                  <a:pt x="1167" y="3884"/>
                </a:cubicBezTo>
                <a:lnTo>
                  <a:pt x="1031" y="3983"/>
                </a:lnTo>
                <a:cubicBezTo>
                  <a:pt x="920" y="4067"/>
                  <a:pt x="751" y="4042"/>
                  <a:pt x="668" y="3923"/>
                </a:cubicBezTo>
                <a:cubicBezTo>
                  <a:pt x="584" y="3812"/>
                  <a:pt x="609" y="3643"/>
                  <a:pt x="728" y="3560"/>
                </a:cubicBezTo>
                <a:lnTo>
                  <a:pt x="3388" y="1602"/>
                </a:lnTo>
                <a:cubicBezTo>
                  <a:pt x="3601" y="1727"/>
                  <a:pt x="3759" y="1979"/>
                  <a:pt x="3759" y="1979"/>
                </a:cubicBezTo>
                <a:cubicBezTo>
                  <a:pt x="4020" y="2798"/>
                  <a:pt x="4345" y="2804"/>
                  <a:pt x="4543" y="2706"/>
                </a:cubicBezTo>
                <a:cubicBezTo>
                  <a:pt x="4645" y="2655"/>
                  <a:pt x="4692" y="2534"/>
                  <a:pt x="4656" y="2424"/>
                </a:cubicBezTo>
                <a:cubicBezTo>
                  <a:pt x="4552" y="2108"/>
                  <a:pt x="4492" y="1496"/>
                  <a:pt x="4492" y="1496"/>
                </a:cubicBezTo>
                <a:cubicBezTo>
                  <a:pt x="4419" y="1338"/>
                  <a:pt x="4184" y="1171"/>
                  <a:pt x="3923" y="1035"/>
                </a:cubicBezTo>
                <a:lnTo>
                  <a:pt x="4777" y="1048"/>
                </a:lnTo>
                <a:lnTo>
                  <a:pt x="5048" y="1043"/>
                </a:lnTo>
                <a:close/>
              </a:path>
            </a:pathLst>
          </a:custGeom>
          <a:solidFill>
            <a:srgbClr val="F0B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workers-team_50603">
            <a:extLst>
              <a:ext uri="{FF2B5EF4-FFF2-40B4-BE49-F238E27FC236}">
                <a16:creationId xmlns="" xmlns:a16="http://schemas.microsoft.com/office/drawing/2014/main" xmlns:p14="http://schemas.microsoft.com/office/powerpoint/2010/main" id="{54405246-CCE2-4201-BBB1-D3F3EB6E740D}"/>
              </a:ext>
            </a:extLst>
          </p:cNvPr>
          <p:cNvSpPr/>
          <p:nvPr/>
        </p:nvSpPr>
        <p:spPr>
          <a:xfrm>
            <a:off x="8031902" y="2080007"/>
            <a:ext cx="575710" cy="609685"/>
          </a:xfrm>
          <a:custGeom>
            <a:avLst/>
            <a:gdLst>
              <a:gd name="connsiteX0" fmla="*/ 435703 w 572779"/>
              <a:gd name="connsiteY0" fmla="*/ 160183 h 606580"/>
              <a:gd name="connsiteX1" fmla="*/ 479697 w 572779"/>
              <a:gd name="connsiteY1" fmla="*/ 160183 h 606580"/>
              <a:gd name="connsiteX2" fmla="*/ 479581 w 572779"/>
              <a:gd name="connsiteY2" fmla="*/ 160472 h 606580"/>
              <a:gd name="connsiteX3" fmla="*/ 479812 w 572779"/>
              <a:gd name="connsiteY3" fmla="*/ 160472 h 606580"/>
              <a:gd name="connsiteX4" fmla="*/ 478713 w 572779"/>
              <a:gd name="connsiteY4" fmla="*/ 162726 h 606580"/>
              <a:gd name="connsiteX5" fmla="*/ 469682 w 572779"/>
              <a:gd name="connsiteY5" fmla="*/ 187227 h 606580"/>
              <a:gd name="connsiteX6" fmla="*/ 474776 w 572779"/>
              <a:gd name="connsiteY6" fmla="*/ 242470 h 606580"/>
              <a:gd name="connsiteX7" fmla="*/ 494284 w 572779"/>
              <a:gd name="connsiteY7" fmla="*/ 242470 h 606580"/>
              <a:gd name="connsiteX8" fmla="*/ 510840 w 572779"/>
              <a:gd name="connsiteY8" fmla="*/ 160183 h 606580"/>
              <a:gd name="connsiteX9" fmla="*/ 527338 w 572779"/>
              <a:gd name="connsiteY9" fmla="*/ 160183 h 606580"/>
              <a:gd name="connsiteX10" fmla="*/ 572779 w 572779"/>
              <a:gd name="connsiteY10" fmla="*/ 205430 h 606580"/>
              <a:gd name="connsiteX11" fmla="*/ 572779 w 572779"/>
              <a:gd name="connsiteY11" fmla="*/ 337413 h 606580"/>
              <a:gd name="connsiteX12" fmla="*/ 527396 w 572779"/>
              <a:gd name="connsiteY12" fmla="*/ 382717 h 606580"/>
              <a:gd name="connsiteX13" fmla="*/ 521607 w 572779"/>
              <a:gd name="connsiteY13" fmla="*/ 382717 h 606580"/>
              <a:gd name="connsiteX14" fmla="*/ 521607 w 572779"/>
              <a:gd name="connsiteY14" fmla="*/ 574624 h 606580"/>
              <a:gd name="connsiteX15" fmla="*/ 489595 w 572779"/>
              <a:gd name="connsiteY15" fmla="*/ 606580 h 606580"/>
              <a:gd name="connsiteX16" fmla="*/ 457815 w 572779"/>
              <a:gd name="connsiteY16" fmla="*/ 578149 h 606580"/>
              <a:gd name="connsiteX17" fmla="*/ 425978 w 572779"/>
              <a:gd name="connsiteY17" fmla="*/ 606580 h 606580"/>
              <a:gd name="connsiteX18" fmla="*/ 393966 w 572779"/>
              <a:gd name="connsiteY18" fmla="*/ 574624 h 606580"/>
              <a:gd name="connsiteX19" fmla="*/ 393966 w 572779"/>
              <a:gd name="connsiteY19" fmla="*/ 392541 h 606580"/>
              <a:gd name="connsiteX20" fmla="*/ 422967 w 572779"/>
              <a:gd name="connsiteY20" fmla="*/ 337528 h 606580"/>
              <a:gd name="connsiteX21" fmla="*/ 422967 w 572779"/>
              <a:gd name="connsiteY21" fmla="*/ 242528 h 606580"/>
              <a:gd name="connsiteX22" fmla="*/ 440739 w 572779"/>
              <a:gd name="connsiteY22" fmla="*/ 242528 h 606580"/>
              <a:gd name="connsiteX23" fmla="*/ 445833 w 572779"/>
              <a:gd name="connsiteY23" fmla="*/ 186996 h 606580"/>
              <a:gd name="connsiteX24" fmla="*/ 445196 w 572779"/>
              <a:gd name="connsiteY24" fmla="*/ 183991 h 606580"/>
              <a:gd name="connsiteX25" fmla="*/ 436860 w 572779"/>
              <a:gd name="connsiteY25" fmla="*/ 162726 h 606580"/>
              <a:gd name="connsiteX26" fmla="*/ 435818 w 572779"/>
              <a:gd name="connsiteY26" fmla="*/ 160472 h 606580"/>
              <a:gd name="connsiteX27" fmla="*/ 435876 w 572779"/>
              <a:gd name="connsiteY27" fmla="*/ 160472 h 606580"/>
              <a:gd name="connsiteX28" fmla="*/ 435703 w 572779"/>
              <a:gd name="connsiteY28" fmla="*/ 160183 h 606580"/>
              <a:gd name="connsiteX29" fmla="*/ 264349 w 572779"/>
              <a:gd name="connsiteY29" fmla="*/ 160183 h 606580"/>
              <a:gd name="connsiteX30" fmla="*/ 308327 w 572779"/>
              <a:gd name="connsiteY30" fmla="*/ 160183 h 606580"/>
              <a:gd name="connsiteX31" fmla="*/ 308154 w 572779"/>
              <a:gd name="connsiteY31" fmla="*/ 160472 h 606580"/>
              <a:gd name="connsiteX32" fmla="*/ 308385 w 572779"/>
              <a:gd name="connsiteY32" fmla="*/ 160472 h 606580"/>
              <a:gd name="connsiteX33" fmla="*/ 307344 w 572779"/>
              <a:gd name="connsiteY33" fmla="*/ 162726 h 606580"/>
              <a:gd name="connsiteX34" fmla="*/ 298316 w 572779"/>
              <a:gd name="connsiteY34" fmla="*/ 187227 h 606580"/>
              <a:gd name="connsiteX35" fmla="*/ 303409 w 572779"/>
              <a:gd name="connsiteY35" fmla="*/ 242470 h 606580"/>
              <a:gd name="connsiteX36" fmla="*/ 322910 w 572779"/>
              <a:gd name="connsiteY36" fmla="*/ 242470 h 606580"/>
              <a:gd name="connsiteX37" fmla="*/ 339401 w 572779"/>
              <a:gd name="connsiteY37" fmla="*/ 160183 h 606580"/>
              <a:gd name="connsiteX38" fmla="*/ 355951 w 572779"/>
              <a:gd name="connsiteY38" fmla="*/ 160183 h 606580"/>
              <a:gd name="connsiteX39" fmla="*/ 401376 w 572779"/>
              <a:gd name="connsiteY39" fmla="*/ 205430 h 606580"/>
              <a:gd name="connsiteX40" fmla="*/ 401376 w 572779"/>
              <a:gd name="connsiteY40" fmla="*/ 337413 h 606580"/>
              <a:gd name="connsiteX41" fmla="*/ 356009 w 572779"/>
              <a:gd name="connsiteY41" fmla="*/ 382717 h 606580"/>
              <a:gd name="connsiteX42" fmla="*/ 350222 w 572779"/>
              <a:gd name="connsiteY42" fmla="*/ 382717 h 606580"/>
              <a:gd name="connsiteX43" fmla="*/ 350222 w 572779"/>
              <a:gd name="connsiteY43" fmla="*/ 574624 h 606580"/>
              <a:gd name="connsiteX44" fmla="*/ 318222 w 572779"/>
              <a:gd name="connsiteY44" fmla="*/ 606580 h 606580"/>
              <a:gd name="connsiteX45" fmla="*/ 286396 w 572779"/>
              <a:gd name="connsiteY45" fmla="*/ 578149 h 606580"/>
              <a:gd name="connsiteX46" fmla="*/ 254628 w 572779"/>
              <a:gd name="connsiteY46" fmla="*/ 606580 h 606580"/>
              <a:gd name="connsiteX47" fmla="*/ 222628 w 572779"/>
              <a:gd name="connsiteY47" fmla="*/ 574624 h 606580"/>
              <a:gd name="connsiteX48" fmla="*/ 222628 w 572779"/>
              <a:gd name="connsiteY48" fmla="*/ 382833 h 606580"/>
              <a:gd name="connsiteX49" fmla="*/ 216841 w 572779"/>
              <a:gd name="connsiteY49" fmla="*/ 382833 h 606580"/>
              <a:gd name="connsiteX50" fmla="*/ 171474 w 572779"/>
              <a:gd name="connsiteY50" fmla="*/ 337528 h 606580"/>
              <a:gd name="connsiteX51" fmla="*/ 171474 w 572779"/>
              <a:gd name="connsiteY51" fmla="*/ 205545 h 606580"/>
              <a:gd name="connsiteX52" fmla="*/ 216841 w 572779"/>
              <a:gd name="connsiteY52" fmla="*/ 160241 h 606580"/>
              <a:gd name="connsiteX53" fmla="*/ 233333 w 572779"/>
              <a:gd name="connsiteY53" fmla="*/ 160241 h 606580"/>
              <a:gd name="connsiteX54" fmla="*/ 249825 w 572779"/>
              <a:gd name="connsiteY54" fmla="*/ 242528 h 606580"/>
              <a:gd name="connsiteX55" fmla="*/ 269383 w 572779"/>
              <a:gd name="connsiteY55" fmla="*/ 242528 h 606580"/>
              <a:gd name="connsiteX56" fmla="*/ 274476 w 572779"/>
              <a:gd name="connsiteY56" fmla="*/ 186996 h 606580"/>
              <a:gd name="connsiteX57" fmla="*/ 273839 w 572779"/>
              <a:gd name="connsiteY57" fmla="*/ 183991 h 606580"/>
              <a:gd name="connsiteX58" fmla="*/ 265506 w 572779"/>
              <a:gd name="connsiteY58" fmla="*/ 162726 h 606580"/>
              <a:gd name="connsiteX59" fmla="*/ 264407 w 572779"/>
              <a:gd name="connsiteY59" fmla="*/ 160472 h 606580"/>
              <a:gd name="connsiteX60" fmla="*/ 264523 w 572779"/>
              <a:gd name="connsiteY60" fmla="*/ 160472 h 606580"/>
              <a:gd name="connsiteX61" fmla="*/ 264349 w 572779"/>
              <a:gd name="connsiteY61" fmla="*/ 160183 h 606580"/>
              <a:gd name="connsiteX62" fmla="*/ 92987 w 572779"/>
              <a:gd name="connsiteY62" fmla="*/ 160183 h 606580"/>
              <a:gd name="connsiteX63" fmla="*/ 136964 w 572779"/>
              <a:gd name="connsiteY63" fmla="*/ 160183 h 606580"/>
              <a:gd name="connsiteX64" fmla="*/ 136791 w 572779"/>
              <a:gd name="connsiteY64" fmla="*/ 160472 h 606580"/>
              <a:gd name="connsiteX65" fmla="*/ 137022 w 572779"/>
              <a:gd name="connsiteY65" fmla="*/ 160472 h 606580"/>
              <a:gd name="connsiteX66" fmla="*/ 135923 w 572779"/>
              <a:gd name="connsiteY66" fmla="*/ 162726 h 606580"/>
              <a:gd name="connsiteX67" fmla="*/ 126896 w 572779"/>
              <a:gd name="connsiteY67" fmla="*/ 187227 h 606580"/>
              <a:gd name="connsiteX68" fmla="*/ 131988 w 572779"/>
              <a:gd name="connsiteY68" fmla="*/ 242470 h 606580"/>
              <a:gd name="connsiteX69" fmla="*/ 149752 w 572779"/>
              <a:gd name="connsiteY69" fmla="*/ 242470 h 606580"/>
              <a:gd name="connsiteX70" fmla="*/ 149752 w 572779"/>
              <a:gd name="connsiteY70" fmla="*/ 337471 h 606580"/>
              <a:gd name="connsiteX71" fmla="*/ 178742 w 572779"/>
              <a:gd name="connsiteY71" fmla="*/ 392483 h 606580"/>
              <a:gd name="connsiteX72" fmla="*/ 178742 w 572779"/>
              <a:gd name="connsiteY72" fmla="*/ 574624 h 606580"/>
              <a:gd name="connsiteX73" fmla="*/ 146743 w 572779"/>
              <a:gd name="connsiteY73" fmla="*/ 606580 h 606580"/>
              <a:gd name="connsiteX74" fmla="*/ 114976 w 572779"/>
              <a:gd name="connsiteY74" fmla="*/ 578149 h 606580"/>
              <a:gd name="connsiteX75" fmla="*/ 83151 w 572779"/>
              <a:gd name="connsiteY75" fmla="*/ 606580 h 606580"/>
              <a:gd name="connsiteX76" fmla="*/ 51152 w 572779"/>
              <a:gd name="connsiteY76" fmla="*/ 574624 h 606580"/>
              <a:gd name="connsiteX77" fmla="*/ 51152 w 572779"/>
              <a:gd name="connsiteY77" fmla="*/ 382833 h 606580"/>
              <a:gd name="connsiteX78" fmla="*/ 45365 w 572779"/>
              <a:gd name="connsiteY78" fmla="*/ 382833 h 606580"/>
              <a:gd name="connsiteX79" fmla="*/ 0 w 572779"/>
              <a:gd name="connsiteY79" fmla="*/ 337528 h 606580"/>
              <a:gd name="connsiteX80" fmla="*/ 0 w 572779"/>
              <a:gd name="connsiteY80" fmla="*/ 205545 h 606580"/>
              <a:gd name="connsiteX81" fmla="*/ 45365 w 572779"/>
              <a:gd name="connsiteY81" fmla="*/ 160241 h 606580"/>
              <a:gd name="connsiteX82" fmla="*/ 61972 w 572779"/>
              <a:gd name="connsiteY82" fmla="*/ 160241 h 606580"/>
              <a:gd name="connsiteX83" fmla="*/ 78464 w 572779"/>
              <a:gd name="connsiteY83" fmla="*/ 242528 h 606580"/>
              <a:gd name="connsiteX84" fmla="*/ 97964 w 572779"/>
              <a:gd name="connsiteY84" fmla="*/ 242528 h 606580"/>
              <a:gd name="connsiteX85" fmla="*/ 103056 w 572779"/>
              <a:gd name="connsiteY85" fmla="*/ 186996 h 606580"/>
              <a:gd name="connsiteX86" fmla="*/ 102477 w 572779"/>
              <a:gd name="connsiteY86" fmla="*/ 183991 h 606580"/>
              <a:gd name="connsiteX87" fmla="*/ 94145 w 572779"/>
              <a:gd name="connsiteY87" fmla="*/ 162726 h 606580"/>
              <a:gd name="connsiteX88" fmla="*/ 93045 w 572779"/>
              <a:gd name="connsiteY88" fmla="*/ 160472 h 606580"/>
              <a:gd name="connsiteX89" fmla="*/ 93103 w 572779"/>
              <a:gd name="connsiteY89" fmla="*/ 160472 h 606580"/>
              <a:gd name="connsiteX90" fmla="*/ 92987 w 572779"/>
              <a:gd name="connsiteY90" fmla="*/ 160183 h 606580"/>
              <a:gd name="connsiteX91" fmla="*/ 457411 w 572779"/>
              <a:gd name="connsiteY91" fmla="*/ 751 h 606580"/>
              <a:gd name="connsiteX92" fmla="*/ 458047 w 572779"/>
              <a:gd name="connsiteY92" fmla="*/ 751 h 606580"/>
              <a:gd name="connsiteX93" fmla="*/ 521621 w 572779"/>
              <a:gd name="connsiteY93" fmla="*/ 49915 h 606580"/>
              <a:gd name="connsiteX94" fmla="*/ 523761 w 572779"/>
              <a:gd name="connsiteY94" fmla="*/ 66553 h 606580"/>
              <a:gd name="connsiteX95" fmla="*/ 458105 w 572779"/>
              <a:gd name="connsiteY95" fmla="*/ 132124 h 606580"/>
              <a:gd name="connsiteX96" fmla="*/ 457469 w 572779"/>
              <a:gd name="connsiteY96" fmla="*/ 132124 h 606580"/>
              <a:gd name="connsiteX97" fmla="*/ 393895 w 572779"/>
              <a:gd name="connsiteY97" fmla="*/ 82960 h 606580"/>
              <a:gd name="connsiteX98" fmla="*/ 391755 w 572779"/>
              <a:gd name="connsiteY98" fmla="*/ 66322 h 606580"/>
              <a:gd name="connsiteX99" fmla="*/ 457411 w 572779"/>
              <a:gd name="connsiteY99" fmla="*/ 751 h 606580"/>
              <a:gd name="connsiteX100" fmla="*/ 285868 w 572779"/>
              <a:gd name="connsiteY100" fmla="*/ 751 h 606580"/>
              <a:gd name="connsiteX101" fmla="*/ 286621 w 572779"/>
              <a:gd name="connsiteY101" fmla="*/ 751 h 606580"/>
              <a:gd name="connsiteX102" fmla="*/ 350227 w 572779"/>
              <a:gd name="connsiteY102" fmla="*/ 49915 h 606580"/>
              <a:gd name="connsiteX103" fmla="*/ 352369 w 572779"/>
              <a:gd name="connsiteY103" fmla="*/ 66553 h 606580"/>
              <a:gd name="connsiteX104" fmla="*/ 286736 w 572779"/>
              <a:gd name="connsiteY104" fmla="*/ 132124 h 606580"/>
              <a:gd name="connsiteX105" fmla="*/ 286100 w 572779"/>
              <a:gd name="connsiteY105" fmla="*/ 132124 h 606580"/>
              <a:gd name="connsiteX106" fmla="*/ 222493 w 572779"/>
              <a:gd name="connsiteY106" fmla="*/ 82845 h 606580"/>
              <a:gd name="connsiteX107" fmla="*/ 220351 w 572779"/>
              <a:gd name="connsiteY107" fmla="*/ 66264 h 606580"/>
              <a:gd name="connsiteX108" fmla="*/ 285868 w 572779"/>
              <a:gd name="connsiteY108" fmla="*/ 751 h 606580"/>
              <a:gd name="connsiteX109" fmla="*/ 114639 w 572779"/>
              <a:gd name="connsiteY109" fmla="*/ 751 h 606580"/>
              <a:gd name="connsiteX110" fmla="*/ 115275 w 572779"/>
              <a:gd name="connsiteY110" fmla="*/ 751 h 606580"/>
              <a:gd name="connsiteX111" fmla="*/ 178882 w 572779"/>
              <a:gd name="connsiteY111" fmla="*/ 49915 h 606580"/>
              <a:gd name="connsiteX112" fmla="*/ 181024 w 572779"/>
              <a:gd name="connsiteY112" fmla="*/ 66553 h 606580"/>
              <a:gd name="connsiteX113" fmla="*/ 115333 w 572779"/>
              <a:gd name="connsiteY113" fmla="*/ 132124 h 606580"/>
              <a:gd name="connsiteX114" fmla="*/ 114754 w 572779"/>
              <a:gd name="connsiteY114" fmla="*/ 132124 h 606580"/>
              <a:gd name="connsiteX115" fmla="*/ 51148 w 572779"/>
              <a:gd name="connsiteY115" fmla="*/ 82960 h 606580"/>
              <a:gd name="connsiteX116" fmla="*/ 49006 w 572779"/>
              <a:gd name="connsiteY116" fmla="*/ 66322 h 606580"/>
              <a:gd name="connsiteX117" fmla="*/ 114639 w 572779"/>
              <a:gd name="connsiteY117" fmla="*/ 751 h 606580"/>
              <a:gd name="connsiteX118" fmla="*/ 457410 w 572779"/>
              <a:gd name="connsiteY118" fmla="*/ 423 h 606580"/>
              <a:gd name="connsiteX119" fmla="*/ 391355 w 572779"/>
              <a:gd name="connsiteY119" fmla="*/ 66356 h 606580"/>
              <a:gd name="connsiteX120" fmla="*/ 393497 w 572779"/>
              <a:gd name="connsiteY120" fmla="*/ 83056 h 606580"/>
              <a:gd name="connsiteX121" fmla="*/ 457468 w 572779"/>
              <a:gd name="connsiteY121" fmla="*/ 132521 h 606580"/>
              <a:gd name="connsiteX122" fmla="*/ 457815 w 572779"/>
              <a:gd name="connsiteY122" fmla="*/ 132521 h 606580"/>
              <a:gd name="connsiteX123" fmla="*/ 458104 w 572779"/>
              <a:gd name="connsiteY123" fmla="*/ 132521 h 606580"/>
              <a:gd name="connsiteX124" fmla="*/ 524159 w 572779"/>
              <a:gd name="connsiteY124" fmla="*/ 66587 h 606580"/>
              <a:gd name="connsiteX125" fmla="*/ 522017 w 572779"/>
              <a:gd name="connsiteY125" fmla="*/ 49887 h 606580"/>
              <a:gd name="connsiteX126" fmla="*/ 458046 w 572779"/>
              <a:gd name="connsiteY126" fmla="*/ 423 h 606580"/>
              <a:gd name="connsiteX127" fmla="*/ 457699 w 572779"/>
              <a:gd name="connsiteY127" fmla="*/ 423 h 606580"/>
              <a:gd name="connsiteX128" fmla="*/ 114646 w 572779"/>
              <a:gd name="connsiteY128" fmla="*/ 423 h 606580"/>
              <a:gd name="connsiteX129" fmla="*/ 48620 w 572779"/>
              <a:gd name="connsiteY129" fmla="*/ 66356 h 606580"/>
              <a:gd name="connsiteX130" fmla="*/ 50761 w 572779"/>
              <a:gd name="connsiteY130" fmla="*/ 83056 h 606580"/>
              <a:gd name="connsiteX131" fmla="*/ 114762 w 572779"/>
              <a:gd name="connsiteY131" fmla="*/ 132521 h 606580"/>
              <a:gd name="connsiteX132" fmla="*/ 115051 w 572779"/>
              <a:gd name="connsiteY132" fmla="*/ 132521 h 606580"/>
              <a:gd name="connsiteX133" fmla="*/ 115340 w 572779"/>
              <a:gd name="connsiteY133" fmla="*/ 132521 h 606580"/>
              <a:gd name="connsiteX134" fmla="*/ 181424 w 572779"/>
              <a:gd name="connsiteY134" fmla="*/ 66587 h 606580"/>
              <a:gd name="connsiteX135" fmla="*/ 179225 w 572779"/>
              <a:gd name="connsiteY135" fmla="*/ 49887 h 606580"/>
              <a:gd name="connsiteX136" fmla="*/ 115282 w 572779"/>
              <a:gd name="connsiteY136" fmla="*/ 423 h 606580"/>
              <a:gd name="connsiteX137" fmla="*/ 114993 w 572779"/>
              <a:gd name="connsiteY137" fmla="*/ 423 h 606580"/>
              <a:gd name="connsiteX138" fmla="*/ 286036 w 572779"/>
              <a:gd name="connsiteY138" fmla="*/ 397 h 606580"/>
              <a:gd name="connsiteX139" fmla="*/ 219952 w 572779"/>
              <a:gd name="connsiteY139" fmla="*/ 66286 h 606580"/>
              <a:gd name="connsiteX140" fmla="*/ 222151 w 572779"/>
              <a:gd name="connsiteY140" fmla="*/ 82990 h 606580"/>
              <a:gd name="connsiteX141" fmla="*/ 286094 w 572779"/>
              <a:gd name="connsiteY141" fmla="*/ 132522 h 606580"/>
              <a:gd name="connsiteX142" fmla="*/ 286383 w 572779"/>
              <a:gd name="connsiteY142" fmla="*/ 132522 h 606580"/>
              <a:gd name="connsiteX143" fmla="*/ 286730 w 572779"/>
              <a:gd name="connsiteY143" fmla="*/ 132522 h 606580"/>
              <a:gd name="connsiteX144" fmla="*/ 352756 w 572779"/>
              <a:gd name="connsiteY144" fmla="*/ 66575 h 606580"/>
              <a:gd name="connsiteX145" fmla="*/ 350615 w 572779"/>
              <a:gd name="connsiteY145" fmla="*/ 49872 h 606580"/>
              <a:gd name="connsiteX146" fmla="*/ 286614 w 572779"/>
              <a:gd name="connsiteY146" fmla="*/ 397 h 606580"/>
              <a:gd name="connsiteX147" fmla="*/ 286325 w 572779"/>
              <a:gd name="connsiteY147" fmla="*/ 397 h 606580"/>
              <a:gd name="connsiteX148" fmla="*/ 457411 w 572779"/>
              <a:gd name="connsiteY148" fmla="*/ 0 h 606580"/>
              <a:gd name="connsiteX149" fmla="*/ 458047 w 572779"/>
              <a:gd name="connsiteY149" fmla="*/ 0 h 606580"/>
              <a:gd name="connsiteX150" fmla="*/ 522315 w 572779"/>
              <a:gd name="connsiteY150" fmla="*/ 49741 h 606580"/>
              <a:gd name="connsiteX151" fmla="*/ 524513 w 572779"/>
              <a:gd name="connsiteY151" fmla="*/ 66553 h 606580"/>
              <a:gd name="connsiteX152" fmla="*/ 458105 w 572779"/>
              <a:gd name="connsiteY152" fmla="*/ 132875 h 606580"/>
              <a:gd name="connsiteX153" fmla="*/ 457469 w 572779"/>
              <a:gd name="connsiteY153" fmla="*/ 132875 h 606580"/>
              <a:gd name="connsiteX154" fmla="*/ 393201 w 572779"/>
              <a:gd name="connsiteY154" fmla="*/ 83133 h 606580"/>
              <a:gd name="connsiteX155" fmla="*/ 391003 w 572779"/>
              <a:gd name="connsiteY155" fmla="*/ 66322 h 606580"/>
              <a:gd name="connsiteX156" fmla="*/ 457411 w 572779"/>
              <a:gd name="connsiteY156" fmla="*/ 0 h 606580"/>
              <a:gd name="connsiteX157" fmla="*/ 285868 w 572779"/>
              <a:gd name="connsiteY157" fmla="*/ 0 h 606580"/>
              <a:gd name="connsiteX158" fmla="*/ 286621 w 572779"/>
              <a:gd name="connsiteY158" fmla="*/ 0 h 606580"/>
              <a:gd name="connsiteX159" fmla="*/ 350980 w 572779"/>
              <a:gd name="connsiteY159" fmla="*/ 49741 h 606580"/>
              <a:gd name="connsiteX160" fmla="*/ 353179 w 572779"/>
              <a:gd name="connsiteY160" fmla="*/ 66553 h 606580"/>
              <a:gd name="connsiteX161" fmla="*/ 286736 w 572779"/>
              <a:gd name="connsiteY161" fmla="*/ 132875 h 606580"/>
              <a:gd name="connsiteX162" fmla="*/ 286100 w 572779"/>
              <a:gd name="connsiteY162" fmla="*/ 132875 h 606580"/>
              <a:gd name="connsiteX163" fmla="*/ 221740 w 572779"/>
              <a:gd name="connsiteY163" fmla="*/ 83076 h 606580"/>
              <a:gd name="connsiteX164" fmla="*/ 219599 w 572779"/>
              <a:gd name="connsiteY164" fmla="*/ 66264 h 606580"/>
              <a:gd name="connsiteX165" fmla="*/ 285868 w 572779"/>
              <a:gd name="connsiteY165" fmla="*/ 0 h 606580"/>
              <a:gd name="connsiteX166" fmla="*/ 114639 w 572779"/>
              <a:gd name="connsiteY166" fmla="*/ 0 h 606580"/>
              <a:gd name="connsiteX167" fmla="*/ 115275 w 572779"/>
              <a:gd name="connsiteY167" fmla="*/ 0 h 606580"/>
              <a:gd name="connsiteX168" fmla="*/ 179635 w 572779"/>
              <a:gd name="connsiteY168" fmla="*/ 49741 h 606580"/>
              <a:gd name="connsiteX169" fmla="*/ 181776 w 572779"/>
              <a:gd name="connsiteY169" fmla="*/ 66553 h 606580"/>
              <a:gd name="connsiteX170" fmla="*/ 115333 w 572779"/>
              <a:gd name="connsiteY170" fmla="*/ 132875 h 606580"/>
              <a:gd name="connsiteX171" fmla="*/ 114754 w 572779"/>
              <a:gd name="connsiteY171" fmla="*/ 132875 h 606580"/>
              <a:gd name="connsiteX172" fmla="*/ 50395 w 572779"/>
              <a:gd name="connsiteY172" fmla="*/ 83133 h 606580"/>
              <a:gd name="connsiteX173" fmla="*/ 48196 w 572779"/>
              <a:gd name="connsiteY173" fmla="*/ 66322 h 606580"/>
              <a:gd name="connsiteX174" fmla="*/ 114639 w 572779"/>
              <a:gd name="connsiteY174" fmla="*/ 0 h 60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572779" h="606580">
                <a:moveTo>
                  <a:pt x="435703" y="160183"/>
                </a:moveTo>
                <a:lnTo>
                  <a:pt x="479697" y="160183"/>
                </a:lnTo>
                <a:cubicBezTo>
                  <a:pt x="479639" y="160241"/>
                  <a:pt x="479639" y="160414"/>
                  <a:pt x="479581" y="160472"/>
                </a:cubicBezTo>
                <a:lnTo>
                  <a:pt x="479812" y="160472"/>
                </a:lnTo>
                <a:cubicBezTo>
                  <a:pt x="479407" y="161281"/>
                  <a:pt x="478713" y="162726"/>
                  <a:pt x="478713" y="162726"/>
                </a:cubicBezTo>
                <a:cubicBezTo>
                  <a:pt x="474834" y="170989"/>
                  <a:pt x="471245" y="178848"/>
                  <a:pt x="469682" y="187227"/>
                </a:cubicBezTo>
                <a:lnTo>
                  <a:pt x="474776" y="242470"/>
                </a:lnTo>
                <a:lnTo>
                  <a:pt x="494284" y="242470"/>
                </a:lnTo>
                <a:lnTo>
                  <a:pt x="510840" y="160183"/>
                </a:lnTo>
                <a:lnTo>
                  <a:pt x="527338" y="160183"/>
                </a:lnTo>
                <a:cubicBezTo>
                  <a:pt x="552345" y="160183"/>
                  <a:pt x="572663" y="180466"/>
                  <a:pt x="572779" y="205430"/>
                </a:cubicBezTo>
                <a:lnTo>
                  <a:pt x="572779" y="337413"/>
                </a:lnTo>
                <a:cubicBezTo>
                  <a:pt x="572779" y="362434"/>
                  <a:pt x="552519" y="382717"/>
                  <a:pt x="527396" y="382717"/>
                </a:cubicBezTo>
                <a:lnTo>
                  <a:pt x="521607" y="382717"/>
                </a:lnTo>
                <a:lnTo>
                  <a:pt x="521607" y="574624"/>
                </a:lnTo>
                <a:cubicBezTo>
                  <a:pt x="521607" y="592249"/>
                  <a:pt x="507251" y="606580"/>
                  <a:pt x="489595" y="606580"/>
                </a:cubicBezTo>
                <a:cubicBezTo>
                  <a:pt x="473155" y="606580"/>
                  <a:pt x="459552" y="594098"/>
                  <a:pt x="457815" y="578149"/>
                </a:cubicBezTo>
                <a:cubicBezTo>
                  <a:pt x="456021" y="594214"/>
                  <a:pt x="442417" y="606580"/>
                  <a:pt x="425978" y="606580"/>
                </a:cubicBezTo>
                <a:cubicBezTo>
                  <a:pt x="408322" y="606580"/>
                  <a:pt x="393966" y="592249"/>
                  <a:pt x="393966" y="574624"/>
                </a:cubicBezTo>
                <a:lnTo>
                  <a:pt x="393966" y="392541"/>
                </a:lnTo>
                <a:cubicBezTo>
                  <a:pt x="411506" y="380521"/>
                  <a:pt x="422967" y="360354"/>
                  <a:pt x="422967" y="337528"/>
                </a:cubicBezTo>
                <a:lnTo>
                  <a:pt x="422967" y="242528"/>
                </a:lnTo>
                <a:lnTo>
                  <a:pt x="440739" y="242528"/>
                </a:lnTo>
                <a:lnTo>
                  <a:pt x="445833" y="186996"/>
                </a:lnTo>
                <a:cubicBezTo>
                  <a:pt x="445659" y="186013"/>
                  <a:pt x="445428" y="184973"/>
                  <a:pt x="445196" y="183991"/>
                </a:cubicBezTo>
                <a:cubicBezTo>
                  <a:pt x="443459" y="176768"/>
                  <a:pt x="440276" y="169891"/>
                  <a:pt x="436860" y="162726"/>
                </a:cubicBezTo>
                <a:cubicBezTo>
                  <a:pt x="436860" y="162726"/>
                  <a:pt x="436166" y="161281"/>
                  <a:pt x="435818" y="160472"/>
                </a:cubicBezTo>
                <a:lnTo>
                  <a:pt x="435876" y="160472"/>
                </a:lnTo>
                <a:cubicBezTo>
                  <a:pt x="435818" y="160356"/>
                  <a:pt x="435818" y="160241"/>
                  <a:pt x="435703" y="160183"/>
                </a:cubicBezTo>
                <a:close/>
                <a:moveTo>
                  <a:pt x="264349" y="160183"/>
                </a:moveTo>
                <a:lnTo>
                  <a:pt x="308327" y="160183"/>
                </a:lnTo>
                <a:cubicBezTo>
                  <a:pt x="308269" y="160241"/>
                  <a:pt x="308269" y="160414"/>
                  <a:pt x="308154" y="160472"/>
                </a:cubicBezTo>
                <a:lnTo>
                  <a:pt x="308385" y="160472"/>
                </a:lnTo>
                <a:cubicBezTo>
                  <a:pt x="308038" y="161281"/>
                  <a:pt x="307344" y="162726"/>
                  <a:pt x="307344" y="162726"/>
                </a:cubicBezTo>
                <a:cubicBezTo>
                  <a:pt x="303467" y="170989"/>
                  <a:pt x="299821" y="178848"/>
                  <a:pt x="298316" y="187227"/>
                </a:cubicBezTo>
                <a:lnTo>
                  <a:pt x="303409" y="242470"/>
                </a:lnTo>
                <a:lnTo>
                  <a:pt x="322910" y="242470"/>
                </a:lnTo>
                <a:lnTo>
                  <a:pt x="339401" y="160183"/>
                </a:lnTo>
                <a:lnTo>
                  <a:pt x="355951" y="160183"/>
                </a:lnTo>
                <a:cubicBezTo>
                  <a:pt x="380949" y="160183"/>
                  <a:pt x="401202" y="180466"/>
                  <a:pt x="401376" y="205430"/>
                </a:cubicBezTo>
                <a:lnTo>
                  <a:pt x="401376" y="337413"/>
                </a:lnTo>
                <a:cubicBezTo>
                  <a:pt x="401376" y="362434"/>
                  <a:pt x="381065" y="382717"/>
                  <a:pt x="356009" y="382717"/>
                </a:cubicBezTo>
                <a:lnTo>
                  <a:pt x="350222" y="382717"/>
                </a:lnTo>
                <a:lnTo>
                  <a:pt x="350222" y="574624"/>
                </a:lnTo>
                <a:cubicBezTo>
                  <a:pt x="350222" y="592249"/>
                  <a:pt x="335872" y="606580"/>
                  <a:pt x="318222" y="606580"/>
                </a:cubicBezTo>
                <a:cubicBezTo>
                  <a:pt x="301788" y="606580"/>
                  <a:pt x="288190" y="594098"/>
                  <a:pt x="286396" y="578149"/>
                </a:cubicBezTo>
                <a:cubicBezTo>
                  <a:pt x="284660" y="594214"/>
                  <a:pt x="271062" y="606580"/>
                  <a:pt x="254628" y="606580"/>
                </a:cubicBezTo>
                <a:cubicBezTo>
                  <a:pt x="236978" y="606580"/>
                  <a:pt x="222628" y="592249"/>
                  <a:pt x="222628" y="574624"/>
                </a:cubicBezTo>
                <a:lnTo>
                  <a:pt x="222628" y="382833"/>
                </a:lnTo>
                <a:lnTo>
                  <a:pt x="216841" y="382833"/>
                </a:lnTo>
                <a:cubicBezTo>
                  <a:pt x="191727" y="382833"/>
                  <a:pt x="171474" y="362608"/>
                  <a:pt x="171474" y="337528"/>
                </a:cubicBezTo>
                <a:lnTo>
                  <a:pt x="171474" y="205545"/>
                </a:lnTo>
                <a:cubicBezTo>
                  <a:pt x="171474" y="180524"/>
                  <a:pt x="191727" y="160241"/>
                  <a:pt x="216841" y="160241"/>
                </a:cubicBezTo>
                <a:lnTo>
                  <a:pt x="233333" y="160241"/>
                </a:lnTo>
                <a:lnTo>
                  <a:pt x="249825" y="242528"/>
                </a:lnTo>
                <a:lnTo>
                  <a:pt x="269383" y="242528"/>
                </a:lnTo>
                <a:lnTo>
                  <a:pt x="274476" y="186996"/>
                </a:lnTo>
                <a:cubicBezTo>
                  <a:pt x="274302" y="186013"/>
                  <a:pt x="274071" y="184973"/>
                  <a:pt x="273839" y="183991"/>
                </a:cubicBezTo>
                <a:cubicBezTo>
                  <a:pt x="272045" y="176768"/>
                  <a:pt x="268921" y="169891"/>
                  <a:pt x="265506" y="162726"/>
                </a:cubicBezTo>
                <a:cubicBezTo>
                  <a:pt x="265506" y="162726"/>
                  <a:pt x="264812" y="161281"/>
                  <a:pt x="264407" y="160472"/>
                </a:cubicBezTo>
                <a:lnTo>
                  <a:pt x="264523" y="160472"/>
                </a:lnTo>
                <a:cubicBezTo>
                  <a:pt x="264407" y="160356"/>
                  <a:pt x="264407" y="160241"/>
                  <a:pt x="264349" y="160183"/>
                </a:cubicBezTo>
                <a:close/>
                <a:moveTo>
                  <a:pt x="92987" y="160183"/>
                </a:moveTo>
                <a:lnTo>
                  <a:pt x="136964" y="160183"/>
                </a:lnTo>
                <a:cubicBezTo>
                  <a:pt x="136848" y="160241"/>
                  <a:pt x="136848" y="160414"/>
                  <a:pt x="136791" y="160472"/>
                </a:cubicBezTo>
                <a:lnTo>
                  <a:pt x="137022" y="160472"/>
                </a:lnTo>
                <a:cubicBezTo>
                  <a:pt x="136617" y="161281"/>
                  <a:pt x="135923" y="162726"/>
                  <a:pt x="135923" y="162726"/>
                </a:cubicBezTo>
                <a:cubicBezTo>
                  <a:pt x="132104" y="170989"/>
                  <a:pt x="128458" y="178848"/>
                  <a:pt x="126896" y="187227"/>
                </a:cubicBezTo>
                <a:lnTo>
                  <a:pt x="131988" y="242470"/>
                </a:lnTo>
                <a:lnTo>
                  <a:pt x="149752" y="242470"/>
                </a:lnTo>
                <a:lnTo>
                  <a:pt x="149752" y="337471"/>
                </a:lnTo>
                <a:cubicBezTo>
                  <a:pt x="149752" y="360296"/>
                  <a:pt x="161267" y="380406"/>
                  <a:pt x="178742" y="392483"/>
                </a:cubicBezTo>
                <a:lnTo>
                  <a:pt x="178742" y="574624"/>
                </a:lnTo>
                <a:cubicBezTo>
                  <a:pt x="178742" y="592249"/>
                  <a:pt x="164392" y="606580"/>
                  <a:pt x="146743" y="606580"/>
                </a:cubicBezTo>
                <a:cubicBezTo>
                  <a:pt x="130310" y="606580"/>
                  <a:pt x="116712" y="594098"/>
                  <a:pt x="114976" y="578149"/>
                </a:cubicBezTo>
                <a:cubicBezTo>
                  <a:pt x="113182" y="594214"/>
                  <a:pt x="99584" y="606580"/>
                  <a:pt x="83151" y="606580"/>
                </a:cubicBezTo>
                <a:cubicBezTo>
                  <a:pt x="65502" y="606580"/>
                  <a:pt x="51152" y="592249"/>
                  <a:pt x="51152" y="574624"/>
                </a:cubicBezTo>
                <a:lnTo>
                  <a:pt x="51152" y="382833"/>
                </a:lnTo>
                <a:lnTo>
                  <a:pt x="45365" y="382833"/>
                </a:lnTo>
                <a:cubicBezTo>
                  <a:pt x="20310" y="382833"/>
                  <a:pt x="0" y="362608"/>
                  <a:pt x="0" y="337528"/>
                </a:cubicBezTo>
                <a:lnTo>
                  <a:pt x="0" y="205545"/>
                </a:lnTo>
                <a:cubicBezTo>
                  <a:pt x="0" y="180524"/>
                  <a:pt x="20310" y="160241"/>
                  <a:pt x="45365" y="160241"/>
                </a:cubicBezTo>
                <a:lnTo>
                  <a:pt x="61972" y="160241"/>
                </a:lnTo>
                <a:lnTo>
                  <a:pt x="78464" y="242528"/>
                </a:lnTo>
                <a:lnTo>
                  <a:pt x="97964" y="242528"/>
                </a:lnTo>
                <a:lnTo>
                  <a:pt x="103056" y="186996"/>
                </a:lnTo>
                <a:cubicBezTo>
                  <a:pt x="102940" y="186013"/>
                  <a:pt x="102709" y="184973"/>
                  <a:pt x="102477" y="183991"/>
                </a:cubicBezTo>
                <a:cubicBezTo>
                  <a:pt x="100683" y="176768"/>
                  <a:pt x="97501" y="169891"/>
                  <a:pt x="94145" y="162726"/>
                </a:cubicBezTo>
                <a:cubicBezTo>
                  <a:pt x="94145" y="162726"/>
                  <a:pt x="93450" y="161281"/>
                  <a:pt x="93045" y="160472"/>
                </a:cubicBezTo>
                <a:lnTo>
                  <a:pt x="93103" y="160472"/>
                </a:lnTo>
                <a:cubicBezTo>
                  <a:pt x="93045" y="160356"/>
                  <a:pt x="93045" y="160241"/>
                  <a:pt x="92987" y="160183"/>
                </a:cubicBezTo>
                <a:close/>
                <a:moveTo>
                  <a:pt x="457411" y="751"/>
                </a:moveTo>
                <a:lnTo>
                  <a:pt x="458047" y="751"/>
                </a:lnTo>
                <a:cubicBezTo>
                  <a:pt x="488012" y="751"/>
                  <a:pt x="514158" y="20971"/>
                  <a:pt x="521621" y="49915"/>
                </a:cubicBezTo>
                <a:cubicBezTo>
                  <a:pt x="523009" y="55403"/>
                  <a:pt x="523761" y="61007"/>
                  <a:pt x="523761" y="66553"/>
                </a:cubicBezTo>
                <a:cubicBezTo>
                  <a:pt x="523761" y="102718"/>
                  <a:pt x="494317" y="132124"/>
                  <a:pt x="458105" y="132124"/>
                </a:cubicBezTo>
                <a:lnTo>
                  <a:pt x="457469" y="132124"/>
                </a:lnTo>
                <a:cubicBezTo>
                  <a:pt x="427504" y="132124"/>
                  <a:pt x="401358" y="111904"/>
                  <a:pt x="393895" y="82960"/>
                </a:cubicBezTo>
                <a:cubicBezTo>
                  <a:pt x="392507" y="77472"/>
                  <a:pt x="391755" y="71868"/>
                  <a:pt x="391755" y="66322"/>
                </a:cubicBezTo>
                <a:cubicBezTo>
                  <a:pt x="391755" y="30157"/>
                  <a:pt x="421199" y="751"/>
                  <a:pt x="457411" y="751"/>
                </a:cubicBezTo>
                <a:close/>
                <a:moveTo>
                  <a:pt x="285868" y="751"/>
                </a:moveTo>
                <a:lnTo>
                  <a:pt x="286621" y="751"/>
                </a:lnTo>
                <a:cubicBezTo>
                  <a:pt x="316601" y="751"/>
                  <a:pt x="342761" y="20971"/>
                  <a:pt x="350227" y="49915"/>
                </a:cubicBezTo>
                <a:cubicBezTo>
                  <a:pt x="351674" y="55403"/>
                  <a:pt x="352369" y="61007"/>
                  <a:pt x="352369" y="66553"/>
                </a:cubicBezTo>
                <a:cubicBezTo>
                  <a:pt x="352369" y="102718"/>
                  <a:pt x="322909" y="132124"/>
                  <a:pt x="286736" y="132124"/>
                </a:cubicBezTo>
                <a:lnTo>
                  <a:pt x="286100" y="132124"/>
                </a:lnTo>
                <a:cubicBezTo>
                  <a:pt x="256119" y="132124"/>
                  <a:pt x="229959" y="111846"/>
                  <a:pt x="222493" y="82845"/>
                </a:cubicBezTo>
                <a:cubicBezTo>
                  <a:pt x="221046" y="77414"/>
                  <a:pt x="220351" y="71810"/>
                  <a:pt x="220351" y="66264"/>
                </a:cubicBezTo>
                <a:cubicBezTo>
                  <a:pt x="220351" y="30157"/>
                  <a:pt x="249753" y="751"/>
                  <a:pt x="285868" y="751"/>
                </a:cubicBezTo>
                <a:close/>
                <a:moveTo>
                  <a:pt x="114639" y="751"/>
                </a:moveTo>
                <a:lnTo>
                  <a:pt x="115275" y="751"/>
                </a:lnTo>
                <a:cubicBezTo>
                  <a:pt x="145256" y="751"/>
                  <a:pt x="171416" y="20971"/>
                  <a:pt x="178882" y="49915"/>
                </a:cubicBezTo>
                <a:cubicBezTo>
                  <a:pt x="180329" y="55403"/>
                  <a:pt x="181024" y="61007"/>
                  <a:pt x="181024" y="66553"/>
                </a:cubicBezTo>
                <a:cubicBezTo>
                  <a:pt x="181024" y="102718"/>
                  <a:pt x="151564" y="132124"/>
                  <a:pt x="115333" y="132124"/>
                </a:cubicBezTo>
                <a:lnTo>
                  <a:pt x="114754" y="132124"/>
                </a:lnTo>
                <a:cubicBezTo>
                  <a:pt x="84774" y="132124"/>
                  <a:pt x="58614" y="111904"/>
                  <a:pt x="51148" y="82960"/>
                </a:cubicBezTo>
                <a:cubicBezTo>
                  <a:pt x="49701" y="77472"/>
                  <a:pt x="49006" y="71868"/>
                  <a:pt x="49006" y="66322"/>
                </a:cubicBezTo>
                <a:cubicBezTo>
                  <a:pt x="49006" y="30157"/>
                  <a:pt x="78466" y="751"/>
                  <a:pt x="114639" y="751"/>
                </a:cubicBezTo>
                <a:close/>
                <a:moveTo>
                  <a:pt x="457410" y="423"/>
                </a:moveTo>
                <a:cubicBezTo>
                  <a:pt x="420880" y="423"/>
                  <a:pt x="391355" y="29894"/>
                  <a:pt x="391355" y="66356"/>
                </a:cubicBezTo>
                <a:cubicBezTo>
                  <a:pt x="391355" y="72135"/>
                  <a:pt x="392108" y="77740"/>
                  <a:pt x="393497" y="83056"/>
                </a:cubicBezTo>
                <a:cubicBezTo>
                  <a:pt x="400849" y="111487"/>
                  <a:pt x="426669" y="132521"/>
                  <a:pt x="457468" y="132521"/>
                </a:cubicBezTo>
                <a:lnTo>
                  <a:pt x="457815" y="132521"/>
                </a:lnTo>
                <a:lnTo>
                  <a:pt x="458104" y="132521"/>
                </a:lnTo>
                <a:cubicBezTo>
                  <a:pt x="494634" y="132521"/>
                  <a:pt x="524159" y="103050"/>
                  <a:pt x="524159" y="66587"/>
                </a:cubicBezTo>
                <a:cubicBezTo>
                  <a:pt x="524159" y="60809"/>
                  <a:pt x="523406" y="55204"/>
                  <a:pt x="522017" y="49887"/>
                </a:cubicBezTo>
                <a:cubicBezTo>
                  <a:pt x="514665" y="21457"/>
                  <a:pt x="488845" y="423"/>
                  <a:pt x="458046" y="423"/>
                </a:cubicBezTo>
                <a:lnTo>
                  <a:pt x="457699" y="423"/>
                </a:lnTo>
                <a:close/>
                <a:moveTo>
                  <a:pt x="114646" y="423"/>
                </a:moveTo>
                <a:cubicBezTo>
                  <a:pt x="78190" y="423"/>
                  <a:pt x="48620" y="29894"/>
                  <a:pt x="48620" y="66356"/>
                </a:cubicBezTo>
                <a:cubicBezTo>
                  <a:pt x="48620" y="72135"/>
                  <a:pt x="49372" y="77740"/>
                  <a:pt x="50761" y="83056"/>
                </a:cubicBezTo>
                <a:cubicBezTo>
                  <a:pt x="58110" y="111487"/>
                  <a:pt x="83977" y="132521"/>
                  <a:pt x="114762" y="132521"/>
                </a:cubicBezTo>
                <a:lnTo>
                  <a:pt x="115051" y="132521"/>
                </a:lnTo>
                <a:lnTo>
                  <a:pt x="115340" y="132521"/>
                </a:lnTo>
                <a:cubicBezTo>
                  <a:pt x="151854" y="132521"/>
                  <a:pt x="181424" y="103050"/>
                  <a:pt x="181424" y="66587"/>
                </a:cubicBezTo>
                <a:cubicBezTo>
                  <a:pt x="181424" y="60809"/>
                  <a:pt x="180614" y="55204"/>
                  <a:pt x="179225" y="49887"/>
                </a:cubicBezTo>
                <a:cubicBezTo>
                  <a:pt x="171934" y="21457"/>
                  <a:pt x="146067" y="423"/>
                  <a:pt x="115282" y="423"/>
                </a:cubicBezTo>
                <a:lnTo>
                  <a:pt x="114993" y="423"/>
                </a:lnTo>
                <a:close/>
                <a:moveTo>
                  <a:pt x="286036" y="397"/>
                </a:moveTo>
                <a:cubicBezTo>
                  <a:pt x="249522" y="282"/>
                  <a:pt x="219952" y="29874"/>
                  <a:pt x="219952" y="66286"/>
                </a:cubicBezTo>
                <a:cubicBezTo>
                  <a:pt x="219952" y="72066"/>
                  <a:pt x="220762" y="77672"/>
                  <a:pt x="222151" y="82990"/>
                </a:cubicBezTo>
                <a:cubicBezTo>
                  <a:pt x="229442" y="111484"/>
                  <a:pt x="255309" y="132522"/>
                  <a:pt x="286094" y="132522"/>
                </a:cubicBezTo>
                <a:lnTo>
                  <a:pt x="286383" y="132522"/>
                </a:lnTo>
                <a:lnTo>
                  <a:pt x="286730" y="132522"/>
                </a:lnTo>
                <a:cubicBezTo>
                  <a:pt x="323186" y="132522"/>
                  <a:pt x="352756" y="103045"/>
                  <a:pt x="352756" y="66575"/>
                </a:cubicBezTo>
                <a:cubicBezTo>
                  <a:pt x="352756" y="60796"/>
                  <a:pt x="352004" y="55189"/>
                  <a:pt x="350615" y="49872"/>
                </a:cubicBezTo>
                <a:cubicBezTo>
                  <a:pt x="343266" y="21436"/>
                  <a:pt x="317399" y="397"/>
                  <a:pt x="286614" y="397"/>
                </a:cubicBezTo>
                <a:lnTo>
                  <a:pt x="286325" y="397"/>
                </a:lnTo>
                <a:close/>
                <a:moveTo>
                  <a:pt x="457411" y="0"/>
                </a:moveTo>
                <a:lnTo>
                  <a:pt x="458047" y="0"/>
                </a:lnTo>
                <a:cubicBezTo>
                  <a:pt x="488359" y="0"/>
                  <a:pt x="514795" y="20451"/>
                  <a:pt x="522315" y="49741"/>
                </a:cubicBezTo>
                <a:cubicBezTo>
                  <a:pt x="523761" y="55230"/>
                  <a:pt x="524513" y="60891"/>
                  <a:pt x="524513" y="66553"/>
                </a:cubicBezTo>
                <a:cubicBezTo>
                  <a:pt x="524513" y="103122"/>
                  <a:pt x="494722" y="132875"/>
                  <a:pt x="458105" y="132875"/>
                </a:cubicBezTo>
                <a:lnTo>
                  <a:pt x="457469" y="132875"/>
                </a:lnTo>
                <a:cubicBezTo>
                  <a:pt x="427157" y="132875"/>
                  <a:pt x="400721" y="112424"/>
                  <a:pt x="393201" y="83133"/>
                </a:cubicBezTo>
                <a:cubicBezTo>
                  <a:pt x="391755" y="77645"/>
                  <a:pt x="391003" y="71983"/>
                  <a:pt x="391003" y="66322"/>
                </a:cubicBezTo>
                <a:cubicBezTo>
                  <a:pt x="391003" y="29752"/>
                  <a:pt x="420794" y="0"/>
                  <a:pt x="457411" y="0"/>
                </a:cubicBezTo>
                <a:close/>
                <a:moveTo>
                  <a:pt x="285868" y="0"/>
                </a:moveTo>
                <a:lnTo>
                  <a:pt x="286621" y="0"/>
                </a:lnTo>
                <a:cubicBezTo>
                  <a:pt x="316948" y="0"/>
                  <a:pt x="343456" y="20451"/>
                  <a:pt x="350980" y="49741"/>
                </a:cubicBezTo>
                <a:cubicBezTo>
                  <a:pt x="352427" y="55287"/>
                  <a:pt x="353179" y="60891"/>
                  <a:pt x="353179" y="66553"/>
                </a:cubicBezTo>
                <a:cubicBezTo>
                  <a:pt x="353179" y="103122"/>
                  <a:pt x="323372" y="132875"/>
                  <a:pt x="286736" y="132875"/>
                </a:cubicBezTo>
                <a:lnTo>
                  <a:pt x="286100" y="132875"/>
                </a:lnTo>
                <a:cubicBezTo>
                  <a:pt x="255772" y="132875"/>
                  <a:pt x="229322" y="112366"/>
                  <a:pt x="221740" y="83076"/>
                </a:cubicBezTo>
                <a:cubicBezTo>
                  <a:pt x="220294" y="77530"/>
                  <a:pt x="219599" y="71868"/>
                  <a:pt x="219599" y="66264"/>
                </a:cubicBezTo>
                <a:cubicBezTo>
                  <a:pt x="219599" y="29695"/>
                  <a:pt x="249348" y="0"/>
                  <a:pt x="285868" y="0"/>
                </a:cubicBezTo>
                <a:close/>
                <a:moveTo>
                  <a:pt x="114639" y="0"/>
                </a:moveTo>
                <a:lnTo>
                  <a:pt x="115275" y="0"/>
                </a:lnTo>
                <a:cubicBezTo>
                  <a:pt x="145603" y="0"/>
                  <a:pt x="172053" y="20451"/>
                  <a:pt x="179635" y="49741"/>
                </a:cubicBezTo>
                <a:cubicBezTo>
                  <a:pt x="181081" y="55230"/>
                  <a:pt x="181776" y="60891"/>
                  <a:pt x="181776" y="66553"/>
                </a:cubicBezTo>
                <a:cubicBezTo>
                  <a:pt x="181776" y="103122"/>
                  <a:pt x="151969" y="132875"/>
                  <a:pt x="115333" y="132875"/>
                </a:cubicBezTo>
                <a:lnTo>
                  <a:pt x="114754" y="132875"/>
                </a:lnTo>
                <a:cubicBezTo>
                  <a:pt x="84427" y="132875"/>
                  <a:pt x="57919" y="112424"/>
                  <a:pt x="50395" y="83133"/>
                </a:cubicBezTo>
                <a:cubicBezTo>
                  <a:pt x="48948" y="77645"/>
                  <a:pt x="48196" y="71983"/>
                  <a:pt x="48196" y="66322"/>
                </a:cubicBezTo>
                <a:cubicBezTo>
                  <a:pt x="48196" y="29752"/>
                  <a:pt x="78003" y="0"/>
                  <a:pt x="114639" y="0"/>
                </a:cubicBezTo>
                <a:close/>
              </a:path>
            </a:pathLst>
          </a:custGeom>
          <a:solidFill>
            <a:srgbClr val="BEA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confont-1187-868589">
            <a:extLst>
              <a:ext uri="{FF2B5EF4-FFF2-40B4-BE49-F238E27FC236}">
                <a16:creationId xmlns="" xmlns:p14="http://schemas.microsoft.com/office/powerpoint/2010/main" xmlns:a16="http://schemas.microsoft.com/office/drawing/2014/main" id="{54405246-CCE2-4201-BBB1-D3F3EB6E740D}"/>
              </a:ext>
            </a:extLst>
          </p:cNvPr>
          <p:cNvSpPr/>
          <p:nvPr/>
        </p:nvSpPr>
        <p:spPr>
          <a:xfrm>
            <a:off x="4213590" y="4081317"/>
            <a:ext cx="609685" cy="496696"/>
          </a:xfrm>
          <a:custGeom>
            <a:avLst/>
            <a:gdLst>
              <a:gd name="T0" fmla="*/ 8666 w 12803"/>
              <a:gd name="T1" fmla="*/ 3155 h 10430"/>
              <a:gd name="T2" fmla="*/ 9103 w 12803"/>
              <a:gd name="T3" fmla="*/ 3183 h 10430"/>
              <a:gd name="T4" fmla="*/ 4531 w 12803"/>
              <a:gd name="T5" fmla="*/ 0 h 10430"/>
              <a:gd name="T6" fmla="*/ 0 w 12803"/>
              <a:gd name="T7" fmla="*/ 3854 h 10430"/>
              <a:gd name="T8" fmla="*/ 1813 w 12803"/>
              <a:gd name="T9" fmla="*/ 6914 h 10430"/>
              <a:gd name="T10" fmla="*/ 1360 w 12803"/>
              <a:gd name="T11" fmla="*/ 8276 h 10430"/>
              <a:gd name="T12" fmla="*/ 2945 w 12803"/>
              <a:gd name="T13" fmla="*/ 7483 h 10430"/>
              <a:gd name="T14" fmla="*/ 4531 w 12803"/>
              <a:gd name="T15" fmla="*/ 7709 h 10430"/>
              <a:gd name="T16" fmla="*/ 4954 w 12803"/>
              <a:gd name="T17" fmla="*/ 7692 h 10430"/>
              <a:gd name="T18" fmla="*/ 4814 w 12803"/>
              <a:gd name="T19" fmla="*/ 6742 h 10430"/>
              <a:gd name="T20" fmla="*/ 8666 w 12803"/>
              <a:gd name="T21" fmla="*/ 3155 h 10430"/>
              <a:gd name="T22" fmla="*/ 6230 w 12803"/>
              <a:gd name="T23" fmla="*/ 1927 h 10430"/>
              <a:gd name="T24" fmla="*/ 6797 w 12803"/>
              <a:gd name="T25" fmla="*/ 2493 h 10430"/>
              <a:gd name="T26" fmla="*/ 6230 w 12803"/>
              <a:gd name="T27" fmla="*/ 3059 h 10430"/>
              <a:gd name="T28" fmla="*/ 5551 w 12803"/>
              <a:gd name="T29" fmla="*/ 2493 h 10430"/>
              <a:gd name="T30" fmla="*/ 6230 w 12803"/>
              <a:gd name="T31" fmla="*/ 1927 h 10430"/>
              <a:gd name="T32" fmla="*/ 3059 w 12803"/>
              <a:gd name="T33" fmla="*/ 3059 h 10430"/>
              <a:gd name="T34" fmla="*/ 2376 w 12803"/>
              <a:gd name="T35" fmla="*/ 2493 h 10430"/>
              <a:gd name="T36" fmla="*/ 3059 w 12803"/>
              <a:gd name="T37" fmla="*/ 1927 h 10430"/>
              <a:gd name="T38" fmla="*/ 3625 w 12803"/>
              <a:gd name="T39" fmla="*/ 2493 h 10430"/>
              <a:gd name="T40" fmla="*/ 3059 w 12803"/>
              <a:gd name="T41" fmla="*/ 3059 h 10430"/>
              <a:gd name="T42" fmla="*/ 3059 w 12803"/>
              <a:gd name="T43" fmla="*/ 3059 h 10430"/>
              <a:gd name="T44" fmla="*/ 12803 w 12803"/>
              <a:gd name="T45" fmla="*/ 6687 h 10430"/>
              <a:gd name="T46" fmla="*/ 8953 w 12803"/>
              <a:gd name="T47" fmla="*/ 3399 h 10430"/>
              <a:gd name="T48" fmla="*/ 5099 w 12803"/>
              <a:gd name="T49" fmla="*/ 6687 h 10430"/>
              <a:gd name="T50" fmla="*/ 8953 w 12803"/>
              <a:gd name="T51" fmla="*/ 9975 h 10430"/>
              <a:gd name="T52" fmla="*/ 10313 w 12803"/>
              <a:gd name="T53" fmla="*/ 9749 h 10430"/>
              <a:gd name="T54" fmla="*/ 11555 w 12803"/>
              <a:gd name="T55" fmla="*/ 10430 h 10430"/>
              <a:gd name="T56" fmla="*/ 11214 w 12803"/>
              <a:gd name="T57" fmla="*/ 9297 h 10430"/>
              <a:gd name="T58" fmla="*/ 12803 w 12803"/>
              <a:gd name="T59" fmla="*/ 6687 h 10430"/>
              <a:gd name="T60" fmla="*/ 7703 w 12803"/>
              <a:gd name="T61" fmla="*/ 6120 h 10430"/>
              <a:gd name="T62" fmla="*/ 7250 w 12803"/>
              <a:gd name="T63" fmla="*/ 5667 h 10430"/>
              <a:gd name="T64" fmla="*/ 7703 w 12803"/>
              <a:gd name="T65" fmla="*/ 5214 h 10430"/>
              <a:gd name="T66" fmla="*/ 8270 w 12803"/>
              <a:gd name="T67" fmla="*/ 5667 h 10430"/>
              <a:gd name="T68" fmla="*/ 7703 w 12803"/>
              <a:gd name="T69" fmla="*/ 6120 h 10430"/>
              <a:gd name="T70" fmla="*/ 10196 w 12803"/>
              <a:gd name="T71" fmla="*/ 6120 h 10430"/>
              <a:gd name="T72" fmla="*/ 9745 w 12803"/>
              <a:gd name="T73" fmla="*/ 5667 h 10430"/>
              <a:gd name="T74" fmla="*/ 10196 w 12803"/>
              <a:gd name="T75" fmla="*/ 5214 h 10430"/>
              <a:gd name="T76" fmla="*/ 10763 w 12803"/>
              <a:gd name="T77" fmla="*/ 5667 h 10430"/>
              <a:gd name="T78" fmla="*/ 10196 w 12803"/>
              <a:gd name="T79" fmla="*/ 6120 h 10430"/>
              <a:gd name="T80" fmla="*/ 10196 w 12803"/>
              <a:gd name="T81" fmla="*/ 6120 h 10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803" h="10430">
                <a:moveTo>
                  <a:pt x="8666" y="3155"/>
                </a:moveTo>
                <a:cubicBezTo>
                  <a:pt x="8813" y="3155"/>
                  <a:pt x="8958" y="3167"/>
                  <a:pt x="9103" y="3183"/>
                </a:cubicBezTo>
                <a:cubicBezTo>
                  <a:pt x="8711" y="1357"/>
                  <a:pt x="6760" y="0"/>
                  <a:pt x="4531" y="0"/>
                </a:cubicBezTo>
                <a:cubicBezTo>
                  <a:pt x="2040" y="0"/>
                  <a:pt x="0" y="1697"/>
                  <a:pt x="0" y="3854"/>
                </a:cubicBezTo>
                <a:cubicBezTo>
                  <a:pt x="0" y="5098"/>
                  <a:pt x="679" y="6120"/>
                  <a:pt x="1813" y="6914"/>
                </a:cubicBezTo>
                <a:lnTo>
                  <a:pt x="1360" y="8276"/>
                </a:lnTo>
                <a:lnTo>
                  <a:pt x="2945" y="7483"/>
                </a:lnTo>
                <a:cubicBezTo>
                  <a:pt x="3511" y="7594"/>
                  <a:pt x="3966" y="7709"/>
                  <a:pt x="4531" y="7709"/>
                </a:cubicBezTo>
                <a:cubicBezTo>
                  <a:pt x="4674" y="7709"/>
                  <a:pt x="4815" y="7703"/>
                  <a:pt x="4954" y="7692"/>
                </a:cubicBezTo>
                <a:cubicBezTo>
                  <a:pt x="4866" y="7389"/>
                  <a:pt x="4814" y="7072"/>
                  <a:pt x="4814" y="6742"/>
                </a:cubicBezTo>
                <a:cubicBezTo>
                  <a:pt x="4815" y="4762"/>
                  <a:pt x="6514" y="3155"/>
                  <a:pt x="8666" y="3155"/>
                </a:cubicBezTo>
                <a:close/>
                <a:moveTo>
                  <a:pt x="6230" y="1927"/>
                </a:moveTo>
                <a:cubicBezTo>
                  <a:pt x="6573" y="1927"/>
                  <a:pt x="6797" y="2152"/>
                  <a:pt x="6797" y="2493"/>
                </a:cubicBezTo>
                <a:cubicBezTo>
                  <a:pt x="6797" y="2832"/>
                  <a:pt x="6573" y="3059"/>
                  <a:pt x="6230" y="3059"/>
                </a:cubicBezTo>
                <a:cubicBezTo>
                  <a:pt x="5892" y="3059"/>
                  <a:pt x="5551" y="2832"/>
                  <a:pt x="5551" y="2493"/>
                </a:cubicBezTo>
                <a:cubicBezTo>
                  <a:pt x="5551" y="2151"/>
                  <a:pt x="5891" y="1927"/>
                  <a:pt x="6230" y="1927"/>
                </a:cubicBezTo>
                <a:close/>
                <a:moveTo>
                  <a:pt x="3059" y="3059"/>
                </a:moveTo>
                <a:cubicBezTo>
                  <a:pt x="2719" y="3059"/>
                  <a:pt x="2376" y="2832"/>
                  <a:pt x="2376" y="2493"/>
                </a:cubicBezTo>
                <a:cubicBezTo>
                  <a:pt x="2376" y="2152"/>
                  <a:pt x="2719" y="1927"/>
                  <a:pt x="3059" y="1927"/>
                </a:cubicBezTo>
                <a:cubicBezTo>
                  <a:pt x="3399" y="1927"/>
                  <a:pt x="3625" y="2151"/>
                  <a:pt x="3625" y="2493"/>
                </a:cubicBezTo>
                <a:cubicBezTo>
                  <a:pt x="3625" y="2832"/>
                  <a:pt x="3399" y="3059"/>
                  <a:pt x="3059" y="3059"/>
                </a:cubicBezTo>
                <a:close/>
                <a:moveTo>
                  <a:pt x="3059" y="3059"/>
                </a:moveTo>
                <a:close/>
                <a:moveTo>
                  <a:pt x="12803" y="6687"/>
                </a:moveTo>
                <a:cubicBezTo>
                  <a:pt x="12803" y="4876"/>
                  <a:pt x="10989" y="3399"/>
                  <a:pt x="8953" y="3399"/>
                </a:cubicBezTo>
                <a:cubicBezTo>
                  <a:pt x="6797" y="3399"/>
                  <a:pt x="5099" y="4877"/>
                  <a:pt x="5099" y="6687"/>
                </a:cubicBezTo>
                <a:cubicBezTo>
                  <a:pt x="5099" y="8504"/>
                  <a:pt x="6797" y="9975"/>
                  <a:pt x="8953" y="9975"/>
                </a:cubicBezTo>
                <a:cubicBezTo>
                  <a:pt x="9404" y="9975"/>
                  <a:pt x="9860" y="9862"/>
                  <a:pt x="10313" y="9749"/>
                </a:cubicBezTo>
                <a:lnTo>
                  <a:pt x="11555" y="10430"/>
                </a:lnTo>
                <a:lnTo>
                  <a:pt x="11214" y="9297"/>
                </a:lnTo>
                <a:cubicBezTo>
                  <a:pt x="12124" y="8614"/>
                  <a:pt x="12803" y="7709"/>
                  <a:pt x="12803" y="6687"/>
                </a:cubicBezTo>
                <a:close/>
                <a:moveTo>
                  <a:pt x="7703" y="6120"/>
                </a:moveTo>
                <a:cubicBezTo>
                  <a:pt x="7478" y="6120"/>
                  <a:pt x="7250" y="5896"/>
                  <a:pt x="7250" y="5667"/>
                </a:cubicBezTo>
                <a:cubicBezTo>
                  <a:pt x="7250" y="5441"/>
                  <a:pt x="7478" y="5214"/>
                  <a:pt x="7703" y="5214"/>
                </a:cubicBezTo>
                <a:cubicBezTo>
                  <a:pt x="8047" y="5214"/>
                  <a:pt x="8270" y="5441"/>
                  <a:pt x="8270" y="5667"/>
                </a:cubicBezTo>
                <a:cubicBezTo>
                  <a:pt x="8270" y="5896"/>
                  <a:pt x="8047" y="6120"/>
                  <a:pt x="7703" y="6120"/>
                </a:cubicBezTo>
                <a:close/>
                <a:moveTo>
                  <a:pt x="10196" y="6120"/>
                </a:moveTo>
                <a:cubicBezTo>
                  <a:pt x="9972" y="6120"/>
                  <a:pt x="9745" y="5896"/>
                  <a:pt x="9745" y="5667"/>
                </a:cubicBezTo>
                <a:cubicBezTo>
                  <a:pt x="9745" y="5441"/>
                  <a:pt x="9972" y="5214"/>
                  <a:pt x="10196" y="5214"/>
                </a:cubicBezTo>
                <a:cubicBezTo>
                  <a:pt x="10537" y="5214"/>
                  <a:pt x="10763" y="5441"/>
                  <a:pt x="10763" y="5667"/>
                </a:cubicBezTo>
                <a:cubicBezTo>
                  <a:pt x="10763" y="5896"/>
                  <a:pt x="10537" y="6120"/>
                  <a:pt x="10196" y="6120"/>
                </a:cubicBezTo>
                <a:close/>
                <a:moveTo>
                  <a:pt x="10196" y="6120"/>
                </a:moveTo>
                <a:close/>
              </a:path>
            </a:pathLst>
          </a:custGeom>
          <a:solidFill>
            <a:srgbClr val="596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rize-badge-with-star-and-ribbon_822">
            <a:extLst>
              <a:ext uri="{FF2B5EF4-FFF2-40B4-BE49-F238E27FC236}">
                <a16:creationId xmlns="" xmlns:a16="http://schemas.microsoft.com/office/drawing/2014/main" xmlns:p14="http://schemas.microsoft.com/office/powerpoint/2010/main" id="{54405246-CCE2-4201-BBB1-D3F3EB6E740D}"/>
              </a:ext>
            </a:extLst>
          </p:cNvPr>
          <p:cNvSpPr/>
          <p:nvPr/>
        </p:nvSpPr>
        <p:spPr>
          <a:xfrm>
            <a:off x="6183515" y="4061843"/>
            <a:ext cx="493001" cy="609685"/>
          </a:xfrm>
          <a:custGeom>
            <a:avLst/>
            <a:gdLst>
              <a:gd name="connsiteX0" fmla="*/ 376707 w 465255"/>
              <a:gd name="connsiteY0" fmla="*/ 359911 h 575372"/>
              <a:gd name="connsiteX1" fmla="*/ 465255 w 465255"/>
              <a:gd name="connsiteY1" fmla="*/ 521967 h 575372"/>
              <a:gd name="connsiteX2" fmla="*/ 396999 w 465255"/>
              <a:gd name="connsiteY2" fmla="*/ 512759 h 575372"/>
              <a:gd name="connsiteX3" fmla="*/ 373018 w 465255"/>
              <a:gd name="connsiteY3" fmla="*/ 575372 h 575372"/>
              <a:gd name="connsiteX4" fmla="*/ 275246 w 465255"/>
              <a:gd name="connsiteY4" fmla="*/ 407791 h 575372"/>
              <a:gd name="connsiteX5" fmla="*/ 312141 w 465255"/>
              <a:gd name="connsiteY5" fmla="*/ 393059 h 575372"/>
              <a:gd name="connsiteX6" fmla="*/ 376707 w 465255"/>
              <a:gd name="connsiteY6" fmla="*/ 359911 h 575372"/>
              <a:gd name="connsiteX7" fmla="*/ 86735 w 465255"/>
              <a:gd name="connsiteY7" fmla="*/ 352512 h 575372"/>
              <a:gd name="connsiteX8" fmla="*/ 112571 w 465255"/>
              <a:gd name="connsiteY8" fmla="*/ 363570 h 575372"/>
              <a:gd name="connsiteX9" fmla="*/ 188233 w 465255"/>
              <a:gd name="connsiteY9" fmla="*/ 405957 h 575372"/>
              <a:gd name="connsiteX10" fmla="*/ 107034 w 465255"/>
              <a:gd name="connsiteY10" fmla="*/ 571821 h 575372"/>
              <a:gd name="connsiteX11" fmla="*/ 70126 w 465255"/>
              <a:gd name="connsiteY11" fmla="*/ 514690 h 575372"/>
              <a:gd name="connsiteX12" fmla="*/ 0 w 465255"/>
              <a:gd name="connsiteY12" fmla="*/ 522062 h 575372"/>
              <a:gd name="connsiteX13" fmla="*/ 232628 w 465255"/>
              <a:gd name="connsiteY13" fmla="*/ 121956 h 575372"/>
              <a:gd name="connsiteX14" fmla="*/ 256629 w 465255"/>
              <a:gd name="connsiteY14" fmla="*/ 169858 h 575372"/>
              <a:gd name="connsiteX15" fmla="*/ 310170 w 465255"/>
              <a:gd name="connsiteY15" fmla="*/ 177227 h 575372"/>
              <a:gd name="connsiteX16" fmla="*/ 271399 w 465255"/>
              <a:gd name="connsiteY16" fmla="*/ 215917 h 575372"/>
              <a:gd name="connsiteX17" fmla="*/ 280630 w 465255"/>
              <a:gd name="connsiteY17" fmla="*/ 269346 h 575372"/>
              <a:gd name="connsiteX18" fmla="*/ 232628 w 465255"/>
              <a:gd name="connsiteY18" fmla="*/ 243553 h 575372"/>
              <a:gd name="connsiteX19" fmla="*/ 184625 w 465255"/>
              <a:gd name="connsiteY19" fmla="*/ 269346 h 575372"/>
              <a:gd name="connsiteX20" fmla="*/ 193856 w 465255"/>
              <a:gd name="connsiteY20" fmla="*/ 215917 h 575372"/>
              <a:gd name="connsiteX21" fmla="*/ 155085 w 465255"/>
              <a:gd name="connsiteY21" fmla="*/ 177227 h 575372"/>
              <a:gd name="connsiteX22" fmla="*/ 208626 w 465255"/>
              <a:gd name="connsiteY22" fmla="*/ 169858 h 575372"/>
              <a:gd name="connsiteX23" fmla="*/ 232663 w 465255"/>
              <a:gd name="connsiteY23" fmla="*/ 81359 h 575372"/>
              <a:gd name="connsiteX24" fmla="*/ 118167 w 465255"/>
              <a:gd name="connsiteY24" fmla="*/ 195685 h 575372"/>
              <a:gd name="connsiteX25" fmla="*/ 232663 w 465255"/>
              <a:gd name="connsiteY25" fmla="*/ 310011 h 575372"/>
              <a:gd name="connsiteX26" fmla="*/ 347159 w 465255"/>
              <a:gd name="connsiteY26" fmla="*/ 195685 h 575372"/>
              <a:gd name="connsiteX27" fmla="*/ 232663 w 465255"/>
              <a:gd name="connsiteY27" fmla="*/ 81359 h 575372"/>
              <a:gd name="connsiteX28" fmla="*/ 180032 w 465255"/>
              <a:gd name="connsiteY28" fmla="*/ 916 h 575372"/>
              <a:gd name="connsiteX29" fmla="*/ 204962 w 465255"/>
              <a:gd name="connsiteY29" fmla="*/ 5756 h 575372"/>
              <a:gd name="connsiteX30" fmla="*/ 260364 w 465255"/>
              <a:gd name="connsiteY30" fmla="*/ 5756 h 575372"/>
              <a:gd name="connsiteX31" fmla="*/ 302838 w 465255"/>
              <a:gd name="connsiteY31" fmla="*/ 16820 h 575372"/>
              <a:gd name="connsiteX32" fmla="*/ 350852 w 465255"/>
              <a:gd name="connsiteY32" fmla="*/ 44479 h 575372"/>
              <a:gd name="connsiteX33" fmla="*/ 384093 w 465255"/>
              <a:gd name="connsiteY33" fmla="*/ 77671 h 575372"/>
              <a:gd name="connsiteX34" fmla="*/ 409947 w 465255"/>
              <a:gd name="connsiteY34" fmla="*/ 123770 h 575372"/>
              <a:gd name="connsiteX35" fmla="*/ 422874 w 465255"/>
              <a:gd name="connsiteY35" fmla="*/ 168025 h 575372"/>
              <a:gd name="connsiteX36" fmla="*/ 422874 w 465255"/>
              <a:gd name="connsiteY36" fmla="*/ 223345 h 575372"/>
              <a:gd name="connsiteX37" fmla="*/ 409947 w 465255"/>
              <a:gd name="connsiteY37" fmla="*/ 265756 h 575372"/>
              <a:gd name="connsiteX38" fmla="*/ 384093 w 465255"/>
              <a:gd name="connsiteY38" fmla="*/ 313699 h 575372"/>
              <a:gd name="connsiteX39" fmla="*/ 350852 w 465255"/>
              <a:gd name="connsiteY39" fmla="*/ 346891 h 575372"/>
              <a:gd name="connsiteX40" fmla="*/ 302838 w 465255"/>
              <a:gd name="connsiteY40" fmla="*/ 372706 h 575372"/>
              <a:gd name="connsiteX41" fmla="*/ 260364 w 465255"/>
              <a:gd name="connsiteY41" fmla="*/ 385614 h 575372"/>
              <a:gd name="connsiteX42" fmla="*/ 204962 w 465255"/>
              <a:gd name="connsiteY42" fmla="*/ 385614 h 575372"/>
              <a:gd name="connsiteX43" fmla="*/ 160641 w 465255"/>
              <a:gd name="connsiteY43" fmla="*/ 372706 h 575372"/>
              <a:gd name="connsiteX44" fmla="*/ 114474 w 465255"/>
              <a:gd name="connsiteY44" fmla="*/ 346891 h 575372"/>
              <a:gd name="connsiteX45" fmla="*/ 81233 w 465255"/>
              <a:gd name="connsiteY45" fmla="*/ 313699 h 575372"/>
              <a:gd name="connsiteX46" fmla="*/ 53532 w 465255"/>
              <a:gd name="connsiteY46" fmla="*/ 265756 h 575372"/>
              <a:gd name="connsiteX47" fmla="*/ 42452 w 465255"/>
              <a:gd name="connsiteY47" fmla="*/ 223345 h 575372"/>
              <a:gd name="connsiteX48" fmla="*/ 42452 w 465255"/>
              <a:gd name="connsiteY48" fmla="*/ 168025 h 575372"/>
              <a:gd name="connsiteX49" fmla="*/ 53532 w 465255"/>
              <a:gd name="connsiteY49" fmla="*/ 123770 h 575372"/>
              <a:gd name="connsiteX50" fmla="*/ 81233 w 465255"/>
              <a:gd name="connsiteY50" fmla="*/ 77671 h 575372"/>
              <a:gd name="connsiteX51" fmla="*/ 114474 w 465255"/>
              <a:gd name="connsiteY51" fmla="*/ 44479 h 575372"/>
              <a:gd name="connsiteX52" fmla="*/ 160641 w 465255"/>
              <a:gd name="connsiteY52" fmla="*/ 16820 h 575372"/>
              <a:gd name="connsiteX53" fmla="*/ 180032 w 465255"/>
              <a:gd name="connsiteY53" fmla="*/ 916 h 57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65255" h="575372">
                <a:moveTo>
                  <a:pt x="376707" y="359911"/>
                </a:moveTo>
                <a:lnTo>
                  <a:pt x="465255" y="521967"/>
                </a:lnTo>
                <a:lnTo>
                  <a:pt x="396999" y="512759"/>
                </a:lnTo>
                <a:lnTo>
                  <a:pt x="373018" y="575372"/>
                </a:lnTo>
                <a:lnTo>
                  <a:pt x="275246" y="407791"/>
                </a:lnTo>
                <a:cubicBezTo>
                  <a:pt x="275246" y="407791"/>
                  <a:pt x="295538" y="411474"/>
                  <a:pt x="312141" y="393059"/>
                </a:cubicBezTo>
                <a:cubicBezTo>
                  <a:pt x="326899" y="382010"/>
                  <a:pt x="313986" y="365436"/>
                  <a:pt x="376707" y="359911"/>
                </a:cubicBezTo>
                <a:close/>
                <a:moveTo>
                  <a:pt x="86735" y="352512"/>
                </a:moveTo>
                <a:cubicBezTo>
                  <a:pt x="86735" y="352512"/>
                  <a:pt x="90426" y="363570"/>
                  <a:pt x="112571" y="363570"/>
                </a:cubicBezTo>
                <a:cubicBezTo>
                  <a:pt x="162397" y="363570"/>
                  <a:pt x="145788" y="405957"/>
                  <a:pt x="188233" y="405957"/>
                </a:cubicBezTo>
                <a:cubicBezTo>
                  <a:pt x="188233" y="405957"/>
                  <a:pt x="107034" y="571821"/>
                  <a:pt x="107034" y="571821"/>
                </a:cubicBezTo>
                <a:lnTo>
                  <a:pt x="70126" y="514690"/>
                </a:lnTo>
                <a:lnTo>
                  <a:pt x="0" y="522062"/>
                </a:lnTo>
                <a:close/>
                <a:moveTo>
                  <a:pt x="232628" y="121956"/>
                </a:moveTo>
                <a:lnTo>
                  <a:pt x="256629" y="169858"/>
                </a:lnTo>
                <a:lnTo>
                  <a:pt x="310170" y="177227"/>
                </a:lnTo>
                <a:lnTo>
                  <a:pt x="271399" y="215917"/>
                </a:lnTo>
                <a:lnTo>
                  <a:pt x="280630" y="269346"/>
                </a:lnTo>
                <a:lnTo>
                  <a:pt x="232628" y="243553"/>
                </a:lnTo>
                <a:lnTo>
                  <a:pt x="184625" y="269346"/>
                </a:lnTo>
                <a:lnTo>
                  <a:pt x="193856" y="215917"/>
                </a:lnTo>
                <a:lnTo>
                  <a:pt x="155085" y="177227"/>
                </a:lnTo>
                <a:lnTo>
                  <a:pt x="208626" y="169858"/>
                </a:lnTo>
                <a:close/>
                <a:moveTo>
                  <a:pt x="232663" y="81359"/>
                </a:moveTo>
                <a:cubicBezTo>
                  <a:pt x="168028" y="81359"/>
                  <a:pt x="118167" y="131146"/>
                  <a:pt x="118167" y="195685"/>
                </a:cubicBezTo>
                <a:cubicBezTo>
                  <a:pt x="118167" y="258380"/>
                  <a:pt x="168028" y="310011"/>
                  <a:pt x="232663" y="310011"/>
                </a:cubicBezTo>
                <a:cubicBezTo>
                  <a:pt x="295451" y="310011"/>
                  <a:pt x="347159" y="258380"/>
                  <a:pt x="347159" y="195685"/>
                </a:cubicBezTo>
                <a:cubicBezTo>
                  <a:pt x="347159" y="131146"/>
                  <a:pt x="295451" y="81359"/>
                  <a:pt x="232663" y="81359"/>
                </a:cubicBezTo>
                <a:close/>
                <a:moveTo>
                  <a:pt x="180032" y="916"/>
                </a:moveTo>
                <a:cubicBezTo>
                  <a:pt x="187419" y="-1159"/>
                  <a:pt x="195729" y="224"/>
                  <a:pt x="204962" y="5756"/>
                </a:cubicBezTo>
                <a:cubicBezTo>
                  <a:pt x="223429" y="16820"/>
                  <a:pt x="241897" y="16820"/>
                  <a:pt x="260364" y="5756"/>
                </a:cubicBezTo>
                <a:cubicBezTo>
                  <a:pt x="278831" y="-5308"/>
                  <a:pt x="293604" y="224"/>
                  <a:pt x="302838" y="16820"/>
                </a:cubicBezTo>
                <a:cubicBezTo>
                  <a:pt x="313918" y="35259"/>
                  <a:pt x="330538" y="44479"/>
                  <a:pt x="350852" y="44479"/>
                </a:cubicBezTo>
                <a:cubicBezTo>
                  <a:pt x="373013" y="44479"/>
                  <a:pt x="382246" y="55543"/>
                  <a:pt x="384093" y="77671"/>
                </a:cubicBezTo>
                <a:cubicBezTo>
                  <a:pt x="384093" y="97954"/>
                  <a:pt x="393326" y="114550"/>
                  <a:pt x="409947" y="123770"/>
                </a:cubicBezTo>
                <a:cubicBezTo>
                  <a:pt x="428414" y="134834"/>
                  <a:pt x="432107" y="149586"/>
                  <a:pt x="422874" y="168025"/>
                </a:cubicBezTo>
                <a:cubicBezTo>
                  <a:pt x="411793" y="186465"/>
                  <a:pt x="411793" y="204905"/>
                  <a:pt x="422874" y="223345"/>
                </a:cubicBezTo>
                <a:cubicBezTo>
                  <a:pt x="432107" y="241784"/>
                  <a:pt x="428414" y="256536"/>
                  <a:pt x="409947" y="265756"/>
                </a:cubicBezTo>
                <a:cubicBezTo>
                  <a:pt x="393326" y="276820"/>
                  <a:pt x="384093" y="293416"/>
                  <a:pt x="384093" y="313699"/>
                </a:cubicBezTo>
                <a:cubicBezTo>
                  <a:pt x="382246" y="335827"/>
                  <a:pt x="373013" y="345047"/>
                  <a:pt x="350852" y="346891"/>
                </a:cubicBezTo>
                <a:cubicBezTo>
                  <a:pt x="330538" y="346891"/>
                  <a:pt x="313918" y="356111"/>
                  <a:pt x="302838" y="372706"/>
                </a:cubicBezTo>
                <a:cubicBezTo>
                  <a:pt x="293604" y="391146"/>
                  <a:pt x="278831" y="394834"/>
                  <a:pt x="260364" y="385614"/>
                </a:cubicBezTo>
                <a:cubicBezTo>
                  <a:pt x="241897" y="374550"/>
                  <a:pt x="223429" y="374550"/>
                  <a:pt x="204962" y="385614"/>
                </a:cubicBezTo>
                <a:cubicBezTo>
                  <a:pt x="186495" y="394834"/>
                  <a:pt x="171722" y="391146"/>
                  <a:pt x="160641" y="372706"/>
                </a:cubicBezTo>
                <a:cubicBezTo>
                  <a:pt x="151408" y="356111"/>
                  <a:pt x="134787" y="346891"/>
                  <a:pt x="114474" y="346891"/>
                </a:cubicBezTo>
                <a:cubicBezTo>
                  <a:pt x="92313" y="345047"/>
                  <a:pt x="81233" y="335827"/>
                  <a:pt x="81233" y="313699"/>
                </a:cubicBezTo>
                <a:cubicBezTo>
                  <a:pt x="81233" y="293416"/>
                  <a:pt x="71999" y="276820"/>
                  <a:pt x="53532" y="265756"/>
                </a:cubicBezTo>
                <a:cubicBezTo>
                  <a:pt x="36912" y="256536"/>
                  <a:pt x="31372" y="241784"/>
                  <a:pt x="42452" y="223345"/>
                </a:cubicBezTo>
                <a:cubicBezTo>
                  <a:pt x="53532" y="204905"/>
                  <a:pt x="53532" y="186465"/>
                  <a:pt x="42452" y="168025"/>
                </a:cubicBezTo>
                <a:cubicBezTo>
                  <a:pt x="31372" y="149586"/>
                  <a:pt x="36912" y="134834"/>
                  <a:pt x="53532" y="123770"/>
                </a:cubicBezTo>
                <a:cubicBezTo>
                  <a:pt x="71999" y="114550"/>
                  <a:pt x="81233" y="97954"/>
                  <a:pt x="81233" y="77671"/>
                </a:cubicBezTo>
                <a:cubicBezTo>
                  <a:pt x="81233" y="55543"/>
                  <a:pt x="92313" y="44479"/>
                  <a:pt x="114474" y="44479"/>
                </a:cubicBezTo>
                <a:cubicBezTo>
                  <a:pt x="134787" y="44479"/>
                  <a:pt x="151408" y="35259"/>
                  <a:pt x="160641" y="16820"/>
                </a:cubicBezTo>
                <a:cubicBezTo>
                  <a:pt x="166182" y="8522"/>
                  <a:pt x="172645" y="2990"/>
                  <a:pt x="180032" y="916"/>
                </a:cubicBezTo>
                <a:close/>
              </a:path>
            </a:pathLst>
          </a:custGeom>
          <a:solidFill>
            <a:srgbClr val="7E8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7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200"/>
                            </p:stCondLst>
                            <p:childTnLst>
                              <p:par>
                                <p:cTn id="7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7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200"/>
                            </p:stCondLst>
                            <p:childTnLst>
                              <p:par>
                                <p:cTn id="8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bldLvl="0" animBg="1"/>
      <p:bldP spid="152" grpId="0" bldLvl="0" animBg="1"/>
      <p:bldP spid="153" grpId="0" bldLvl="0" animBg="1"/>
      <p:bldP spid="154" grpId="0" bldLvl="0" animBg="1"/>
      <p:bldP spid="155" grpId="0" bldLvl="0" animBg="1"/>
      <p:bldP spid="156" grpId="0" bldLvl="0" animBg="1"/>
      <p:bldP spid="157" grpId="0" bldLvl="0" animBg="1"/>
      <p:bldP spid="158" grpId="0" bldLvl="0" animBg="1"/>
      <p:bldP spid="159" grpId="0" bldLvl="0" animBg="1"/>
      <p:bldP spid="160" grpId="0" bldLvl="0" animBg="1"/>
      <p:bldP spid="161" grpId="0" bldLvl="0" animBg="1"/>
      <p:bldP spid="162" grpId="0" bldLvl="0" animBg="1"/>
      <p:bldP spid="167" grpId="0" bldLvl="0" animBg="1"/>
      <p:bldP spid="168" grpId="0" bldLvl="0" animBg="1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H="1" flipV="1">
            <a:off x="1412240" y="3685540"/>
            <a:ext cx="9497695" cy="13462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3" name="组合 34"/>
          <p:cNvGrpSpPr/>
          <p:nvPr/>
        </p:nvGrpSpPr>
        <p:grpSpPr bwMode="auto">
          <a:xfrm flipH="1">
            <a:off x="5201920" y="1496695"/>
            <a:ext cx="2007870" cy="2011045"/>
            <a:chOff x="0" y="0"/>
            <a:chExt cx="1154113" cy="1155699"/>
          </a:xfrm>
          <a:solidFill>
            <a:schemeClr val="bg1"/>
          </a:solidFill>
        </p:grpSpPr>
        <p:sp>
          <p:nvSpPr>
            <p:cNvPr id="9" name="Oval 30"/>
            <p:cNvSpPr>
              <a:spLocks noChangeArrowheads="1"/>
            </p:cNvSpPr>
            <p:nvPr/>
          </p:nvSpPr>
          <p:spPr bwMode="auto">
            <a:xfrm>
              <a:off x="0" y="0"/>
              <a:ext cx="1154113" cy="1155699"/>
            </a:xfrm>
            <a:prstGeom prst="ellipse">
              <a:avLst/>
            </a:prstGeom>
            <a:solidFill>
              <a:srgbClr val="596B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endParaRPr lang="zh-CN" altLang="en-US" sz="1465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Freeform 34"/>
            <p:cNvSpPr>
              <a:spLocks noEditPoints="1"/>
            </p:cNvSpPr>
            <p:nvPr/>
          </p:nvSpPr>
          <p:spPr bwMode="auto">
            <a:xfrm>
              <a:off x="266700" y="128587"/>
              <a:ext cx="638175" cy="868362"/>
            </a:xfrm>
            <a:custGeom>
              <a:avLst/>
              <a:gdLst>
                <a:gd name="T0" fmla="*/ 128715 w 709"/>
                <a:gd name="T1" fmla="*/ 322149 h 965"/>
                <a:gd name="T2" fmla="*/ 196223 w 709"/>
                <a:gd name="T3" fmla="*/ 480524 h 965"/>
                <a:gd name="T4" fmla="*/ 251130 w 709"/>
                <a:gd name="T5" fmla="*/ 607403 h 965"/>
                <a:gd name="T6" fmla="*/ 374444 w 709"/>
                <a:gd name="T7" fmla="*/ 611003 h 965"/>
                <a:gd name="T8" fmla="*/ 401447 w 709"/>
                <a:gd name="T9" fmla="*/ 560611 h 965"/>
                <a:gd name="T10" fmla="*/ 469855 w 709"/>
                <a:gd name="T11" fmla="*/ 432831 h 965"/>
                <a:gd name="T12" fmla="*/ 319538 w 709"/>
                <a:gd name="T13" fmla="*/ 132279 h 965"/>
                <a:gd name="T14" fmla="*/ 264631 w 709"/>
                <a:gd name="T15" fmla="*/ 650597 h 965"/>
                <a:gd name="T16" fmla="*/ 201624 w 709"/>
                <a:gd name="T17" fmla="*/ 578608 h 965"/>
                <a:gd name="T18" fmla="*/ 135916 w 709"/>
                <a:gd name="T19" fmla="*/ 455328 h 965"/>
                <a:gd name="T20" fmla="*/ 319538 w 709"/>
                <a:gd name="T21" fmla="*/ 91785 h 965"/>
                <a:gd name="T22" fmla="*/ 503159 w 709"/>
                <a:gd name="T23" fmla="*/ 455328 h 965"/>
                <a:gd name="T24" fmla="*/ 436551 w 709"/>
                <a:gd name="T25" fmla="*/ 578608 h 965"/>
                <a:gd name="T26" fmla="*/ 374444 w 709"/>
                <a:gd name="T27" fmla="*/ 650597 h 965"/>
                <a:gd name="T28" fmla="*/ 228627 w 709"/>
                <a:gd name="T29" fmla="*/ 778376 h 965"/>
                <a:gd name="T30" fmla="*/ 383445 w 709"/>
                <a:gd name="T31" fmla="*/ 807172 h 965"/>
                <a:gd name="T32" fmla="*/ 383445 w 709"/>
                <a:gd name="T33" fmla="*/ 748681 h 965"/>
                <a:gd name="T34" fmla="*/ 246629 w 709"/>
                <a:gd name="T35" fmla="*/ 796373 h 965"/>
                <a:gd name="T36" fmla="*/ 395146 w 709"/>
                <a:gd name="T37" fmla="*/ 796373 h 965"/>
                <a:gd name="T38" fmla="*/ 413149 w 709"/>
                <a:gd name="T39" fmla="*/ 778376 h 965"/>
                <a:gd name="T40" fmla="*/ 228627 w 709"/>
                <a:gd name="T41" fmla="*/ 685691 h 965"/>
                <a:gd name="T42" fmla="*/ 413149 w 709"/>
                <a:gd name="T43" fmla="*/ 778376 h 965"/>
                <a:gd name="T44" fmla="*/ 411348 w 709"/>
                <a:gd name="T45" fmla="*/ 362642 h 965"/>
                <a:gd name="T46" fmla="*/ 349241 w 709"/>
                <a:gd name="T47" fmla="*/ 424733 h 965"/>
                <a:gd name="T48" fmla="*/ 288934 w 709"/>
                <a:gd name="T49" fmla="*/ 424733 h 965"/>
                <a:gd name="T50" fmla="*/ 226827 w 709"/>
                <a:gd name="T51" fmla="*/ 362642 h 965"/>
                <a:gd name="T52" fmla="*/ 226827 w 709"/>
                <a:gd name="T53" fmla="*/ 302352 h 965"/>
                <a:gd name="T54" fmla="*/ 288934 w 709"/>
                <a:gd name="T55" fmla="*/ 239362 h 965"/>
                <a:gd name="T56" fmla="*/ 349241 w 709"/>
                <a:gd name="T57" fmla="*/ 239362 h 965"/>
                <a:gd name="T58" fmla="*/ 411348 w 709"/>
                <a:gd name="T59" fmla="*/ 302352 h 965"/>
                <a:gd name="T60" fmla="*/ 612972 w 709"/>
                <a:gd name="T61" fmla="*/ 293353 h 965"/>
                <a:gd name="T62" fmla="*/ 580568 w 709"/>
                <a:gd name="T63" fmla="*/ 322149 h 965"/>
                <a:gd name="T64" fmla="*/ 612972 w 709"/>
                <a:gd name="T65" fmla="*/ 341046 h 965"/>
                <a:gd name="T66" fmla="*/ 612972 w 709"/>
                <a:gd name="T67" fmla="*/ 293353 h 965"/>
                <a:gd name="T68" fmla="*/ 542764 w 709"/>
                <a:gd name="T69" fmla="*/ 127780 h 965"/>
                <a:gd name="T70" fmla="*/ 509460 w 709"/>
                <a:gd name="T71" fmla="*/ 94485 h 965"/>
                <a:gd name="T72" fmla="*/ 518461 w 709"/>
                <a:gd name="T73" fmla="*/ 152976 h 965"/>
                <a:gd name="T74" fmla="*/ 342040 w 709"/>
                <a:gd name="T75" fmla="*/ 61190 h 965"/>
                <a:gd name="T76" fmla="*/ 318637 w 709"/>
                <a:gd name="T77" fmla="*/ 0 h 965"/>
                <a:gd name="T78" fmla="*/ 294335 w 709"/>
                <a:gd name="T79" fmla="*/ 61190 h 965"/>
                <a:gd name="T80" fmla="*/ 117014 w 709"/>
                <a:gd name="T81" fmla="*/ 155675 h 965"/>
                <a:gd name="T82" fmla="*/ 127815 w 709"/>
                <a:gd name="T83" fmla="*/ 98084 h 965"/>
                <a:gd name="T84" fmla="*/ 93611 w 709"/>
                <a:gd name="T85" fmla="*/ 132279 h 965"/>
                <a:gd name="T86" fmla="*/ 57607 w 709"/>
                <a:gd name="T87" fmla="*/ 322149 h 965"/>
                <a:gd name="T88" fmla="*/ 25203 w 709"/>
                <a:gd name="T89" fmla="*/ 293353 h 965"/>
                <a:gd name="T90" fmla="*/ 25203 w 709"/>
                <a:gd name="T91" fmla="*/ 341046 h 965"/>
                <a:gd name="T92" fmla="*/ 57607 w 709"/>
                <a:gd name="T93" fmla="*/ 322149 h 96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09" h="965">
                  <a:moveTo>
                    <a:pt x="355" y="147"/>
                  </a:moveTo>
                  <a:cubicBezTo>
                    <a:pt x="238" y="147"/>
                    <a:pt x="143" y="241"/>
                    <a:pt x="143" y="358"/>
                  </a:cubicBezTo>
                  <a:cubicBezTo>
                    <a:pt x="143" y="414"/>
                    <a:pt x="187" y="481"/>
                    <a:pt x="188" y="481"/>
                  </a:cubicBezTo>
                  <a:cubicBezTo>
                    <a:pt x="197" y="496"/>
                    <a:pt x="210" y="519"/>
                    <a:pt x="218" y="534"/>
                  </a:cubicBezTo>
                  <a:lnTo>
                    <a:pt x="264" y="623"/>
                  </a:lnTo>
                  <a:cubicBezTo>
                    <a:pt x="272" y="639"/>
                    <a:pt x="279" y="662"/>
                    <a:pt x="279" y="675"/>
                  </a:cubicBezTo>
                  <a:cubicBezTo>
                    <a:pt x="279" y="675"/>
                    <a:pt x="284" y="679"/>
                    <a:pt x="294" y="679"/>
                  </a:cubicBezTo>
                  <a:lnTo>
                    <a:pt x="416" y="679"/>
                  </a:lnTo>
                  <a:cubicBezTo>
                    <a:pt x="425" y="679"/>
                    <a:pt x="430" y="675"/>
                    <a:pt x="431" y="674"/>
                  </a:cubicBezTo>
                  <a:cubicBezTo>
                    <a:pt x="430" y="662"/>
                    <a:pt x="437" y="639"/>
                    <a:pt x="446" y="623"/>
                  </a:cubicBezTo>
                  <a:lnTo>
                    <a:pt x="491" y="534"/>
                  </a:lnTo>
                  <a:cubicBezTo>
                    <a:pt x="499" y="519"/>
                    <a:pt x="513" y="495"/>
                    <a:pt x="522" y="481"/>
                  </a:cubicBezTo>
                  <a:cubicBezTo>
                    <a:pt x="537" y="458"/>
                    <a:pt x="566" y="402"/>
                    <a:pt x="566" y="358"/>
                  </a:cubicBezTo>
                  <a:cubicBezTo>
                    <a:pt x="566" y="241"/>
                    <a:pt x="471" y="147"/>
                    <a:pt x="355" y="147"/>
                  </a:cubicBezTo>
                  <a:close/>
                  <a:moveTo>
                    <a:pt x="416" y="723"/>
                  </a:moveTo>
                  <a:lnTo>
                    <a:pt x="294" y="723"/>
                  </a:lnTo>
                  <a:cubicBezTo>
                    <a:pt x="261" y="723"/>
                    <a:pt x="235" y="702"/>
                    <a:pt x="235" y="675"/>
                  </a:cubicBezTo>
                  <a:cubicBezTo>
                    <a:pt x="235" y="671"/>
                    <a:pt x="231" y="656"/>
                    <a:pt x="224" y="643"/>
                  </a:cubicBezTo>
                  <a:lnTo>
                    <a:pt x="179" y="554"/>
                  </a:lnTo>
                  <a:cubicBezTo>
                    <a:pt x="172" y="540"/>
                    <a:pt x="159" y="519"/>
                    <a:pt x="151" y="506"/>
                  </a:cubicBezTo>
                  <a:cubicBezTo>
                    <a:pt x="145" y="498"/>
                    <a:pt x="99" y="425"/>
                    <a:pt x="99" y="358"/>
                  </a:cubicBezTo>
                  <a:cubicBezTo>
                    <a:pt x="99" y="217"/>
                    <a:pt x="214" y="102"/>
                    <a:pt x="355" y="102"/>
                  </a:cubicBezTo>
                  <a:cubicBezTo>
                    <a:pt x="495" y="102"/>
                    <a:pt x="610" y="217"/>
                    <a:pt x="610" y="358"/>
                  </a:cubicBezTo>
                  <a:cubicBezTo>
                    <a:pt x="610" y="425"/>
                    <a:pt x="564" y="498"/>
                    <a:pt x="559" y="506"/>
                  </a:cubicBezTo>
                  <a:cubicBezTo>
                    <a:pt x="550" y="518"/>
                    <a:pt x="537" y="541"/>
                    <a:pt x="530" y="554"/>
                  </a:cubicBezTo>
                  <a:lnTo>
                    <a:pt x="485" y="643"/>
                  </a:lnTo>
                  <a:cubicBezTo>
                    <a:pt x="478" y="656"/>
                    <a:pt x="475" y="671"/>
                    <a:pt x="475" y="675"/>
                  </a:cubicBezTo>
                  <a:cubicBezTo>
                    <a:pt x="475" y="702"/>
                    <a:pt x="449" y="723"/>
                    <a:pt x="416" y="723"/>
                  </a:cubicBezTo>
                  <a:close/>
                  <a:moveTo>
                    <a:pt x="287" y="832"/>
                  </a:moveTo>
                  <a:cubicBezTo>
                    <a:pt x="269" y="832"/>
                    <a:pt x="254" y="846"/>
                    <a:pt x="254" y="865"/>
                  </a:cubicBezTo>
                  <a:cubicBezTo>
                    <a:pt x="254" y="883"/>
                    <a:pt x="269" y="897"/>
                    <a:pt x="287" y="897"/>
                  </a:cubicBezTo>
                  <a:lnTo>
                    <a:pt x="426" y="897"/>
                  </a:lnTo>
                  <a:cubicBezTo>
                    <a:pt x="444" y="897"/>
                    <a:pt x="459" y="883"/>
                    <a:pt x="459" y="865"/>
                  </a:cubicBezTo>
                  <a:cubicBezTo>
                    <a:pt x="459" y="846"/>
                    <a:pt x="444" y="832"/>
                    <a:pt x="426" y="832"/>
                  </a:cubicBezTo>
                  <a:lnTo>
                    <a:pt x="287" y="832"/>
                  </a:lnTo>
                  <a:close/>
                  <a:moveTo>
                    <a:pt x="274" y="885"/>
                  </a:moveTo>
                  <a:cubicBezTo>
                    <a:pt x="276" y="929"/>
                    <a:pt x="312" y="965"/>
                    <a:pt x="356" y="965"/>
                  </a:cubicBezTo>
                  <a:cubicBezTo>
                    <a:pt x="401" y="965"/>
                    <a:pt x="437" y="929"/>
                    <a:pt x="439" y="885"/>
                  </a:cubicBezTo>
                  <a:lnTo>
                    <a:pt x="274" y="885"/>
                  </a:lnTo>
                  <a:close/>
                  <a:moveTo>
                    <a:pt x="459" y="865"/>
                  </a:moveTo>
                  <a:lnTo>
                    <a:pt x="254" y="865"/>
                  </a:lnTo>
                  <a:lnTo>
                    <a:pt x="254" y="762"/>
                  </a:lnTo>
                  <a:lnTo>
                    <a:pt x="459" y="762"/>
                  </a:lnTo>
                  <a:lnTo>
                    <a:pt x="459" y="865"/>
                  </a:lnTo>
                  <a:close/>
                  <a:moveTo>
                    <a:pt x="491" y="369"/>
                  </a:moveTo>
                  <a:cubicBezTo>
                    <a:pt x="491" y="388"/>
                    <a:pt x="476" y="403"/>
                    <a:pt x="457" y="403"/>
                  </a:cubicBezTo>
                  <a:lnTo>
                    <a:pt x="388" y="403"/>
                  </a:lnTo>
                  <a:lnTo>
                    <a:pt x="388" y="472"/>
                  </a:lnTo>
                  <a:cubicBezTo>
                    <a:pt x="388" y="491"/>
                    <a:pt x="373" y="506"/>
                    <a:pt x="355" y="506"/>
                  </a:cubicBezTo>
                  <a:cubicBezTo>
                    <a:pt x="336" y="506"/>
                    <a:pt x="321" y="491"/>
                    <a:pt x="321" y="472"/>
                  </a:cubicBezTo>
                  <a:lnTo>
                    <a:pt x="321" y="403"/>
                  </a:lnTo>
                  <a:lnTo>
                    <a:pt x="252" y="403"/>
                  </a:lnTo>
                  <a:cubicBezTo>
                    <a:pt x="233" y="403"/>
                    <a:pt x="218" y="388"/>
                    <a:pt x="218" y="369"/>
                  </a:cubicBezTo>
                  <a:cubicBezTo>
                    <a:pt x="218" y="351"/>
                    <a:pt x="233" y="336"/>
                    <a:pt x="252" y="336"/>
                  </a:cubicBezTo>
                  <a:lnTo>
                    <a:pt x="321" y="336"/>
                  </a:lnTo>
                  <a:lnTo>
                    <a:pt x="321" y="266"/>
                  </a:lnTo>
                  <a:cubicBezTo>
                    <a:pt x="321" y="248"/>
                    <a:pt x="336" y="233"/>
                    <a:pt x="355" y="233"/>
                  </a:cubicBezTo>
                  <a:cubicBezTo>
                    <a:pt x="373" y="233"/>
                    <a:pt x="388" y="248"/>
                    <a:pt x="388" y="266"/>
                  </a:cubicBezTo>
                  <a:lnTo>
                    <a:pt x="388" y="336"/>
                  </a:lnTo>
                  <a:lnTo>
                    <a:pt x="457" y="336"/>
                  </a:lnTo>
                  <a:cubicBezTo>
                    <a:pt x="476" y="336"/>
                    <a:pt x="491" y="351"/>
                    <a:pt x="491" y="369"/>
                  </a:cubicBezTo>
                  <a:close/>
                  <a:moveTo>
                    <a:pt x="681" y="326"/>
                  </a:moveTo>
                  <a:lnTo>
                    <a:pt x="643" y="326"/>
                  </a:lnTo>
                  <a:cubicBezTo>
                    <a:pt x="644" y="336"/>
                    <a:pt x="645" y="347"/>
                    <a:pt x="645" y="358"/>
                  </a:cubicBezTo>
                  <a:cubicBezTo>
                    <a:pt x="645" y="365"/>
                    <a:pt x="644" y="372"/>
                    <a:pt x="643" y="379"/>
                  </a:cubicBezTo>
                  <a:lnTo>
                    <a:pt x="681" y="379"/>
                  </a:lnTo>
                  <a:cubicBezTo>
                    <a:pt x="696" y="379"/>
                    <a:pt x="709" y="367"/>
                    <a:pt x="709" y="352"/>
                  </a:cubicBezTo>
                  <a:cubicBezTo>
                    <a:pt x="709" y="338"/>
                    <a:pt x="696" y="326"/>
                    <a:pt x="681" y="326"/>
                  </a:cubicBezTo>
                  <a:close/>
                  <a:moveTo>
                    <a:pt x="576" y="170"/>
                  </a:moveTo>
                  <a:lnTo>
                    <a:pt x="603" y="142"/>
                  </a:lnTo>
                  <a:cubicBezTo>
                    <a:pt x="614" y="131"/>
                    <a:pt x="614" y="114"/>
                    <a:pt x="604" y="104"/>
                  </a:cubicBezTo>
                  <a:cubicBezTo>
                    <a:pt x="594" y="94"/>
                    <a:pt x="577" y="94"/>
                    <a:pt x="566" y="105"/>
                  </a:cubicBezTo>
                  <a:lnTo>
                    <a:pt x="538" y="132"/>
                  </a:lnTo>
                  <a:cubicBezTo>
                    <a:pt x="552" y="144"/>
                    <a:pt x="564" y="156"/>
                    <a:pt x="576" y="170"/>
                  </a:cubicBezTo>
                  <a:close/>
                  <a:moveTo>
                    <a:pt x="354" y="67"/>
                  </a:moveTo>
                  <a:cubicBezTo>
                    <a:pt x="363" y="67"/>
                    <a:pt x="372" y="68"/>
                    <a:pt x="380" y="68"/>
                  </a:cubicBezTo>
                  <a:lnTo>
                    <a:pt x="380" y="27"/>
                  </a:lnTo>
                  <a:cubicBezTo>
                    <a:pt x="380" y="12"/>
                    <a:pt x="368" y="0"/>
                    <a:pt x="354" y="0"/>
                  </a:cubicBezTo>
                  <a:cubicBezTo>
                    <a:pt x="339" y="0"/>
                    <a:pt x="327" y="12"/>
                    <a:pt x="327" y="27"/>
                  </a:cubicBezTo>
                  <a:lnTo>
                    <a:pt x="327" y="68"/>
                  </a:lnTo>
                  <a:cubicBezTo>
                    <a:pt x="336" y="68"/>
                    <a:pt x="345" y="67"/>
                    <a:pt x="354" y="67"/>
                  </a:cubicBezTo>
                  <a:close/>
                  <a:moveTo>
                    <a:pt x="130" y="173"/>
                  </a:moveTo>
                  <a:cubicBezTo>
                    <a:pt x="142" y="159"/>
                    <a:pt x="154" y="147"/>
                    <a:pt x="168" y="135"/>
                  </a:cubicBezTo>
                  <a:lnTo>
                    <a:pt x="142" y="109"/>
                  </a:lnTo>
                  <a:cubicBezTo>
                    <a:pt x="131" y="99"/>
                    <a:pt x="114" y="98"/>
                    <a:pt x="104" y="109"/>
                  </a:cubicBezTo>
                  <a:cubicBezTo>
                    <a:pt x="93" y="119"/>
                    <a:pt x="94" y="136"/>
                    <a:pt x="104" y="147"/>
                  </a:cubicBezTo>
                  <a:lnTo>
                    <a:pt x="130" y="173"/>
                  </a:lnTo>
                  <a:close/>
                  <a:moveTo>
                    <a:pt x="64" y="358"/>
                  </a:moveTo>
                  <a:cubicBezTo>
                    <a:pt x="64" y="347"/>
                    <a:pt x="64" y="336"/>
                    <a:pt x="66" y="326"/>
                  </a:cubicBezTo>
                  <a:lnTo>
                    <a:pt x="28" y="326"/>
                  </a:lnTo>
                  <a:cubicBezTo>
                    <a:pt x="13" y="326"/>
                    <a:pt x="0" y="338"/>
                    <a:pt x="0" y="352"/>
                  </a:cubicBezTo>
                  <a:cubicBezTo>
                    <a:pt x="0" y="367"/>
                    <a:pt x="13" y="379"/>
                    <a:pt x="28" y="379"/>
                  </a:cubicBezTo>
                  <a:lnTo>
                    <a:pt x="65" y="379"/>
                  </a:lnTo>
                  <a:cubicBezTo>
                    <a:pt x="64" y="372"/>
                    <a:pt x="64" y="365"/>
                    <a:pt x="64" y="3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 sz="2000" dirty="0">
                <a:cs typeface="+mn-ea"/>
                <a:sym typeface="+mn-lt"/>
              </a:endParaRPr>
            </a:p>
          </p:txBody>
        </p:sp>
      </p:grpSp>
      <p:grpSp>
        <p:nvGrpSpPr>
          <p:cNvPr id="4" name="组合 37"/>
          <p:cNvGrpSpPr/>
          <p:nvPr/>
        </p:nvGrpSpPr>
        <p:grpSpPr bwMode="auto">
          <a:xfrm flipH="1">
            <a:off x="1874520" y="1814830"/>
            <a:ext cx="1473835" cy="1476375"/>
            <a:chOff x="0" y="0"/>
            <a:chExt cx="1154113" cy="1155698"/>
          </a:xfrm>
          <a:solidFill>
            <a:schemeClr val="bg1"/>
          </a:solidFill>
        </p:grpSpPr>
        <p:sp>
          <p:nvSpPr>
            <p:cNvPr id="13" name="Oval 31"/>
            <p:cNvSpPr>
              <a:spLocks noChangeArrowheads="1"/>
            </p:cNvSpPr>
            <p:nvPr/>
          </p:nvSpPr>
          <p:spPr bwMode="auto">
            <a:xfrm>
              <a:off x="0" y="0"/>
              <a:ext cx="1154113" cy="1155699"/>
            </a:xfrm>
            <a:prstGeom prst="ellipse">
              <a:avLst/>
            </a:prstGeom>
            <a:solidFill>
              <a:srgbClr val="7E8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endParaRPr lang="zh-CN" altLang="en-US" sz="1465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35"/>
            <p:cNvSpPr>
              <a:spLocks noEditPoints="1"/>
            </p:cNvSpPr>
            <p:nvPr/>
          </p:nvSpPr>
          <p:spPr bwMode="auto">
            <a:xfrm>
              <a:off x="269875" y="169862"/>
              <a:ext cx="563563" cy="766762"/>
            </a:xfrm>
            <a:custGeom>
              <a:avLst/>
              <a:gdLst>
                <a:gd name="T0" fmla="*/ 73939 w 625"/>
                <a:gd name="T1" fmla="*/ 124194 h 852"/>
                <a:gd name="T2" fmla="*/ 62217 w 625"/>
                <a:gd name="T3" fmla="*/ 766762 h 852"/>
                <a:gd name="T4" fmla="*/ 563563 w 625"/>
                <a:gd name="T5" fmla="*/ 188091 h 852"/>
                <a:gd name="T6" fmla="*/ 520281 w 625"/>
                <a:gd name="T7" fmla="*/ 201590 h 852"/>
                <a:gd name="T8" fmla="*/ 64021 w 625"/>
                <a:gd name="T9" fmla="*/ 722664 h 852"/>
                <a:gd name="T10" fmla="*/ 243459 w 625"/>
                <a:gd name="T11" fmla="*/ 81896 h 852"/>
                <a:gd name="T12" fmla="*/ 320104 w 625"/>
                <a:gd name="T13" fmla="*/ 81896 h 852"/>
                <a:gd name="T14" fmla="*/ 280429 w 625"/>
                <a:gd name="T15" fmla="*/ 122394 h 852"/>
                <a:gd name="T16" fmla="*/ 196571 w 625"/>
                <a:gd name="T17" fmla="*/ 83696 h 852"/>
                <a:gd name="T18" fmla="*/ 103696 w 625"/>
                <a:gd name="T19" fmla="*/ 194390 h 852"/>
                <a:gd name="T20" fmla="*/ 459867 w 625"/>
                <a:gd name="T21" fmla="*/ 194390 h 852"/>
                <a:gd name="T22" fmla="*/ 366992 w 625"/>
                <a:gd name="T23" fmla="*/ 83696 h 852"/>
                <a:gd name="T24" fmla="*/ 196571 w 625"/>
                <a:gd name="T25" fmla="*/ 83696 h 852"/>
                <a:gd name="T26" fmla="*/ 199276 w 625"/>
                <a:gd name="T27" fmla="*/ 582271 h 852"/>
                <a:gd name="T28" fmla="*/ 136157 w 625"/>
                <a:gd name="T29" fmla="*/ 600270 h 852"/>
                <a:gd name="T30" fmla="*/ 122631 w 625"/>
                <a:gd name="T31" fmla="*/ 613770 h 852"/>
                <a:gd name="T32" fmla="*/ 199276 w 625"/>
                <a:gd name="T33" fmla="*/ 619169 h 852"/>
                <a:gd name="T34" fmla="*/ 119025 w 625"/>
                <a:gd name="T35" fmla="*/ 658767 h 852"/>
                <a:gd name="T36" fmla="*/ 218212 w 625"/>
                <a:gd name="T37" fmla="*/ 610170 h 852"/>
                <a:gd name="T38" fmla="*/ 218212 w 625"/>
                <a:gd name="T39" fmla="*/ 578671 h 852"/>
                <a:gd name="T40" fmla="*/ 99187 w 625"/>
                <a:gd name="T41" fmla="*/ 584971 h 852"/>
                <a:gd name="T42" fmla="*/ 192964 w 625"/>
                <a:gd name="T43" fmla="*/ 683966 h 852"/>
                <a:gd name="T44" fmla="*/ 192964 w 625"/>
                <a:gd name="T45" fmla="*/ 301485 h 852"/>
                <a:gd name="T46" fmla="*/ 136157 w 625"/>
                <a:gd name="T47" fmla="*/ 318584 h 852"/>
                <a:gd name="T48" fmla="*/ 155994 w 625"/>
                <a:gd name="T49" fmla="*/ 368982 h 852"/>
                <a:gd name="T50" fmla="*/ 119025 w 625"/>
                <a:gd name="T51" fmla="*/ 382481 h 852"/>
                <a:gd name="T52" fmla="*/ 192964 w 625"/>
                <a:gd name="T53" fmla="*/ 281686 h 852"/>
                <a:gd name="T54" fmla="*/ 99187 w 625"/>
                <a:gd name="T55" fmla="*/ 380681 h 852"/>
                <a:gd name="T56" fmla="*/ 217310 w 625"/>
                <a:gd name="T57" fmla="*/ 323084 h 852"/>
                <a:gd name="T58" fmla="*/ 216408 w 625"/>
                <a:gd name="T59" fmla="*/ 296985 h 852"/>
                <a:gd name="T60" fmla="*/ 199276 w 625"/>
                <a:gd name="T61" fmla="*/ 452678 h 852"/>
                <a:gd name="T62" fmla="*/ 122631 w 625"/>
                <a:gd name="T63" fmla="*/ 471577 h 852"/>
                <a:gd name="T64" fmla="*/ 199276 w 625"/>
                <a:gd name="T65" fmla="*/ 522874 h 852"/>
                <a:gd name="T66" fmla="*/ 218212 w 625"/>
                <a:gd name="T67" fmla="*/ 438278 h 852"/>
                <a:gd name="T68" fmla="*/ 99187 w 625"/>
                <a:gd name="T69" fmla="*/ 442778 h 852"/>
                <a:gd name="T70" fmla="*/ 199276 w 625"/>
                <a:gd name="T71" fmla="*/ 541773 h 852"/>
                <a:gd name="T72" fmla="*/ 260592 w 625"/>
                <a:gd name="T73" fmla="*/ 418479 h 852"/>
                <a:gd name="T74" fmla="*/ 294856 w 625"/>
                <a:gd name="T75" fmla="*/ 650668 h 852"/>
                <a:gd name="T76" fmla="*/ 452654 w 625"/>
                <a:gd name="T77" fmla="*/ 602070 h 852"/>
                <a:gd name="T78" fmla="*/ 288544 w 625"/>
                <a:gd name="T79" fmla="*/ 644368 h 852"/>
                <a:gd name="T80" fmla="*/ 452654 w 625"/>
                <a:gd name="T81" fmla="*/ 456277 h 852"/>
                <a:gd name="T82" fmla="*/ 288544 w 625"/>
                <a:gd name="T83" fmla="*/ 368982 h 852"/>
                <a:gd name="T84" fmla="*/ 288544 w 625"/>
                <a:gd name="T85" fmla="*/ 316784 h 85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25" h="852">
                  <a:moveTo>
                    <a:pt x="48" y="224"/>
                  </a:moveTo>
                  <a:cubicBezTo>
                    <a:pt x="48" y="200"/>
                    <a:pt x="59" y="188"/>
                    <a:pt x="82" y="188"/>
                  </a:cubicBezTo>
                  <a:lnTo>
                    <a:pt x="82" y="138"/>
                  </a:lnTo>
                  <a:cubicBezTo>
                    <a:pt x="39" y="139"/>
                    <a:pt x="0" y="167"/>
                    <a:pt x="0" y="209"/>
                  </a:cubicBezTo>
                  <a:lnTo>
                    <a:pt x="0" y="783"/>
                  </a:lnTo>
                  <a:cubicBezTo>
                    <a:pt x="0" y="818"/>
                    <a:pt x="34" y="852"/>
                    <a:pt x="69" y="852"/>
                  </a:cubicBezTo>
                  <a:lnTo>
                    <a:pt x="556" y="852"/>
                  </a:lnTo>
                  <a:cubicBezTo>
                    <a:pt x="591" y="852"/>
                    <a:pt x="625" y="818"/>
                    <a:pt x="625" y="783"/>
                  </a:cubicBezTo>
                  <a:lnTo>
                    <a:pt x="625" y="209"/>
                  </a:lnTo>
                  <a:cubicBezTo>
                    <a:pt x="625" y="167"/>
                    <a:pt x="586" y="139"/>
                    <a:pt x="543" y="138"/>
                  </a:cubicBezTo>
                  <a:lnTo>
                    <a:pt x="543" y="188"/>
                  </a:lnTo>
                  <a:cubicBezTo>
                    <a:pt x="566" y="188"/>
                    <a:pt x="577" y="200"/>
                    <a:pt x="577" y="224"/>
                  </a:cubicBezTo>
                  <a:lnTo>
                    <a:pt x="577" y="768"/>
                  </a:lnTo>
                  <a:cubicBezTo>
                    <a:pt x="577" y="785"/>
                    <a:pt x="570" y="803"/>
                    <a:pt x="554" y="803"/>
                  </a:cubicBezTo>
                  <a:lnTo>
                    <a:pt x="71" y="803"/>
                  </a:lnTo>
                  <a:cubicBezTo>
                    <a:pt x="53" y="803"/>
                    <a:pt x="48" y="783"/>
                    <a:pt x="48" y="764"/>
                  </a:cubicBezTo>
                  <a:lnTo>
                    <a:pt x="48" y="224"/>
                  </a:lnTo>
                  <a:close/>
                  <a:moveTo>
                    <a:pt x="270" y="91"/>
                  </a:moveTo>
                  <a:cubicBezTo>
                    <a:pt x="270" y="71"/>
                    <a:pt x="289" y="52"/>
                    <a:pt x="309" y="52"/>
                  </a:cubicBezTo>
                  <a:lnTo>
                    <a:pt x="316" y="52"/>
                  </a:lnTo>
                  <a:cubicBezTo>
                    <a:pt x="336" y="52"/>
                    <a:pt x="355" y="71"/>
                    <a:pt x="355" y="91"/>
                  </a:cubicBezTo>
                  <a:lnTo>
                    <a:pt x="355" y="95"/>
                  </a:lnTo>
                  <a:cubicBezTo>
                    <a:pt x="355" y="117"/>
                    <a:pt x="336" y="136"/>
                    <a:pt x="314" y="136"/>
                  </a:cubicBezTo>
                  <a:lnTo>
                    <a:pt x="311" y="136"/>
                  </a:lnTo>
                  <a:cubicBezTo>
                    <a:pt x="289" y="136"/>
                    <a:pt x="270" y="117"/>
                    <a:pt x="270" y="95"/>
                  </a:cubicBezTo>
                  <a:lnTo>
                    <a:pt x="270" y="91"/>
                  </a:lnTo>
                  <a:close/>
                  <a:moveTo>
                    <a:pt x="218" y="93"/>
                  </a:moveTo>
                  <a:lnTo>
                    <a:pt x="149" y="93"/>
                  </a:lnTo>
                  <a:cubicBezTo>
                    <a:pt x="126" y="93"/>
                    <a:pt x="115" y="104"/>
                    <a:pt x="115" y="127"/>
                  </a:cubicBezTo>
                  <a:lnTo>
                    <a:pt x="115" y="216"/>
                  </a:lnTo>
                  <a:cubicBezTo>
                    <a:pt x="115" y="231"/>
                    <a:pt x="124" y="246"/>
                    <a:pt x="138" y="246"/>
                  </a:cubicBezTo>
                  <a:lnTo>
                    <a:pt x="487" y="246"/>
                  </a:lnTo>
                  <a:cubicBezTo>
                    <a:pt x="501" y="246"/>
                    <a:pt x="510" y="231"/>
                    <a:pt x="510" y="216"/>
                  </a:cubicBezTo>
                  <a:lnTo>
                    <a:pt x="510" y="127"/>
                  </a:lnTo>
                  <a:cubicBezTo>
                    <a:pt x="510" y="104"/>
                    <a:pt x="499" y="93"/>
                    <a:pt x="476" y="93"/>
                  </a:cubicBezTo>
                  <a:lnTo>
                    <a:pt x="407" y="93"/>
                  </a:lnTo>
                  <a:cubicBezTo>
                    <a:pt x="407" y="45"/>
                    <a:pt x="366" y="0"/>
                    <a:pt x="320" y="0"/>
                  </a:cubicBezTo>
                  <a:lnTo>
                    <a:pt x="305" y="0"/>
                  </a:lnTo>
                  <a:cubicBezTo>
                    <a:pt x="259" y="0"/>
                    <a:pt x="218" y="45"/>
                    <a:pt x="218" y="93"/>
                  </a:cubicBezTo>
                  <a:close/>
                  <a:moveTo>
                    <a:pt x="132" y="654"/>
                  </a:moveTo>
                  <a:cubicBezTo>
                    <a:pt x="132" y="649"/>
                    <a:pt x="133" y="647"/>
                    <a:pt x="138" y="647"/>
                  </a:cubicBezTo>
                  <a:lnTo>
                    <a:pt x="221" y="647"/>
                  </a:lnTo>
                  <a:lnTo>
                    <a:pt x="221" y="654"/>
                  </a:lnTo>
                  <a:cubicBezTo>
                    <a:pt x="221" y="661"/>
                    <a:pt x="186" y="680"/>
                    <a:pt x="180" y="684"/>
                  </a:cubicBezTo>
                  <a:cubicBezTo>
                    <a:pt x="174" y="679"/>
                    <a:pt x="161" y="667"/>
                    <a:pt x="151" y="667"/>
                  </a:cubicBezTo>
                  <a:lnTo>
                    <a:pt x="149" y="667"/>
                  </a:lnTo>
                  <a:cubicBezTo>
                    <a:pt x="144" y="667"/>
                    <a:pt x="136" y="675"/>
                    <a:pt x="136" y="680"/>
                  </a:cubicBezTo>
                  <a:lnTo>
                    <a:pt x="136" y="682"/>
                  </a:lnTo>
                  <a:cubicBezTo>
                    <a:pt x="136" y="688"/>
                    <a:pt x="167" y="721"/>
                    <a:pt x="173" y="721"/>
                  </a:cubicBezTo>
                  <a:lnTo>
                    <a:pt x="175" y="721"/>
                  </a:lnTo>
                  <a:cubicBezTo>
                    <a:pt x="180" y="721"/>
                    <a:pt x="214" y="693"/>
                    <a:pt x="221" y="688"/>
                  </a:cubicBezTo>
                  <a:cubicBezTo>
                    <a:pt x="221" y="700"/>
                    <a:pt x="225" y="738"/>
                    <a:pt x="214" y="738"/>
                  </a:cubicBezTo>
                  <a:lnTo>
                    <a:pt x="138" y="738"/>
                  </a:lnTo>
                  <a:cubicBezTo>
                    <a:pt x="133" y="738"/>
                    <a:pt x="132" y="737"/>
                    <a:pt x="132" y="732"/>
                  </a:cubicBezTo>
                  <a:lnTo>
                    <a:pt x="132" y="654"/>
                  </a:lnTo>
                  <a:close/>
                  <a:moveTo>
                    <a:pt x="214" y="760"/>
                  </a:moveTo>
                  <a:cubicBezTo>
                    <a:pt x="255" y="760"/>
                    <a:pt x="240" y="715"/>
                    <a:pt x="242" y="678"/>
                  </a:cubicBezTo>
                  <a:cubicBezTo>
                    <a:pt x="243" y="658"/>
                    <a:pt x="292" y="642"/>
                    <a:pt x="296" y="624"/>
                  </a:cubicBezTo>
                  <a:lnTo>
                    <a:pt x="290" y="624"/>
                  </a:lnTo>
                  <a:cubicBezTo>
                    <a:pt x="275" y="624"/>
                    <a:pt x="253" y="637"/>
                    <a:pt x="242" y="643"/>
                  </a:cubicBezTo>
                  <a:cubicBezTo>
                    <a:pt x="237" y="635"/>
                    <a:pt x="232" y="626"/>
                    <a:pt x="218" y="626"/>
                  </a:cubicBezTo>
                  <a:lnTo>
                    <a:pt x="134" y="626"/>
                  </a:lnTo>
                  <a:cubicBezTo>
                    <a:pt x="122" y="626"/>
                    <a:pt x="110" y="637"/>
                    <a:pt x="110" y="650"/>
                  </a:cubicBezTo>
                  <a:lnTo>
                    <a:pt x="110" y="736"/>
                  </a:lnTo>
                  <a:cubicBezTo>
                    <a:pt x="110" y="750"/>
                    <a:pt x="123" y="760"/>
                    <a:pt x="138" y="760"/>
                  </a:cubicBezTo>
                  <a:lnTo>
                    <a:pt x="214" y="760"/>
                  </a:lnTo>
                  <a:close/>
                  <a:moveTo>
                    <a:pt x="132" y="341"/>
                  </a:moveTo>
                  <a:cubicBezTo>
                    <a:pt x="132" y="336"/>
                    <a:pt x="133" y="335"/>
                    <a:pt x="138" y="335"/>
                  </a:cubicBezTo>
                  <a:lnTo>
                    <a:pt x="214" y="335"/>
                  </a:lnTo>
                  <a:cubicBezTo>
                    <a:pt x="219" y="335"/>
                    <a:pt x="221" y="336"/>
                    <a:pt x="221" y="341"/>
                  </a:cubicBezTo>
                  <a:cubicBezTo>
                    <a:pt x="221" y="346"/>
                    <a:pt x="184" y="371"/>
                    <a:pt x="180" y="371"/>
                  </a:cubicBezTo>
                  <a:cubicBezTo>
                    <a:pt x="175" y="371"/>
                    <a:pt x="164" y="354"/>
                    <a:pt x="151" y="354"/>
                  </a:cubicBezTo>
                  <a:cubicBezTo>
                    <a:pt x="145" y="354"/>
                    <a:pt x="136" y="361"/>
                    <a:pt x="136" y="367"/>
                  </a:cubicBezTo>
                  <a:lnTo>
                    <a:pt x="136" y="369"/>
                  </a:lnTo>
                  <a:cubicBezTo>
                    <a:pt x="136" y="378"/>
                    <a:pt x="166" y="406"/>
                    <a:pt x="173" y="410"/>
                  </a:cubicBezTo>
                  <a:lnTo>
                    <a:pt x="221" y="376"/>
                  </a:lnTo>
                  <a:lnTo>
                    <a:pt x="221" y="425"/>
                  </a:lnTo>
                  <a:lnTo>
                    <a:pt x="132" y="425"/>
                  </a:lnTo>
                  <a:lnTo>
                    <a:pt x="132" y="341"/>
                  </a:lnTo>
                  <a:close/>
                  <a:moveTo>
                    <a:pt x="240" y="330"/>
                  </a:moveTo>
                  <a:cubicBezTo>
                    <a:pt x="237" y="319"/>
                    <a:pt x="228" y="313"/>
                    <a:pt x="214" y="313"/>
                  </a:cubicBezTo>
                  <a:lnTo>
                    <a:pt x="138" y="313"/>
                  </a:lnTo>
                  <a:cubicBezTo>
                    <a:pt x="123" y="313"/>
                    <a:pt x="110" y="322"/>
                    <a:pt x="110" y="337"/>
                  </a:cubicBezTo>
                  <a:lnTo>
                    <a:pt x="110" y="423"/>
                  </a:lnTo>
                  <a:cubicBezTo>
                    <a:pt x="110" y="436"/>
                    <a:pt x="122" y="447"/>
                    <a:pt x="134" y="447"/>
                  </a:cubicBezTo>
                  <a:lnTo>
                    <a:pt x="218" y="447"/>
                  </a:lnTo>
                  <a:cubicBezTo>
                    <a:pt x="252" y="447"/>
                    <a:pt x="242" y="393"/>
                    <a:pt x="241" y="359"/>
                  </a:cubicBezTo>
                  <a:lnTo>
                    <a:pt x="296" y="313"/>
                  </a:lnTo>
                  <a:cubicBezTo>
                    <a:pt x="296" y="313"/>
                    <a:pt x="292" y="311"/>
                    <a:pt x="292" y="311"/>
                  </a:cubicBezTo>
                  <a:cubicBezTo>
                    <a:pt x="271" y="311"/>
                    <a:pt x="253" y="329"/>
                    <a:pt x="240" y="330"/>
                  </a:cubicBezTo>
                  <a:close/>
                  <a:moveTo>
                    <a:pt x="132" y="492"/>
                  </a:moveTo>
                  <a:lnTo>
                    <a:pt x="221" y="492"/>
                  </a:lnTo>
                  <a:lnTo>
                    <a:pt x="221" y="503"/>
                  </a:lnTo>
                  <a:lnTo>
                    <a:pt x="180" y="529"/>
                  </a:lnTo>
                  <a:lnTo>
                    <a:pt x="152" y="508"/>
                  </a:lnTo>
                  <a:cubicBezTo>
                    <a:pt x="145" y="513"/>
                    <a:pt x="136" y="515"/>
                    <a:pt x="136" y="524"/>
                  </a:cubicBezTo>
                  <a:cubicBezTo>
                    <a:pt x="136" y="531"/>
                    <a:pt x="167" y="565"/>
                    <a:pt x="173" y="565"/>
                  </a:cubicBezTo>
                  <a:cubicBezTo>
                    <a:pt x="183" y="565"/>
                    <a:pt x="209" y="536"/>
                    <a:pt x="221" y="533"/>
                  </a:cubicBezTo>
                  <a:lnTo>
                    <a:pt x="221" y="581"/>
                  </a:lnTo>
                  <a:lnTo>
                    <a:pt x="132" y="581"/>
                  </a:lnTo>
                  <a:lnTo>
                    <a:pt x="132" y="492"/>
                  </a:lnTo>
                  <a:close/>
                  <a:moveTo>
                    <a:pt x="242" y="487"/>
                  </a:moveTo>
                  <a:cubicBezTo>
                    <a:pt x="238" y="480"/>
                    <a:pt x="233" y="470"/>
                    <a:pt x="221" y="470"/>
                  </a:cubicBezTo>
                  <a:lnTo>
                    <a:pt x="132" y="470"/>
                  </a:lnTo>
                  <a:cubicBezTo>
                    <a:pt x="121" y="470"/>
                    <a:pt x="110" y="481"/>
                    <a:pt x="110" y="492"/>
                  </a:cubicBezTo>
                  <a:lnTo>
                    <a:pt x="110" y="581"/>
                  </a:lnTo>
                  <a:cubicBezTo>
                    <a:pt x="110" y="591"/>
                    <a:pt x="121" y="602"/>
                    <a:pt x="132" y="602"/>
                  </a:cubicBezTo>
                  <a:lnTo>
                    <a:pt x="221" y="602"/>
                  </a:lnTo>
                  <a:cubicBezTo>
                    <a:pt x="252" y="602"/>
                    <a:pt x="242" y="547"/>
                    <a:pt x="242" y="515"/>
                  </a:cubicBezTo>
                  <a:lnTo>
                    <a:pt x="296" y="469"/>
                  </a:lnTo>
                  <a:lnTo>
                    <a:pt x="289" y="465"/>
                  </a:lnTo>
                  <a:lnTo>
                    <a:pt x="242" y="487"/>
                  </a:lnTo>
                  <a:close/>
                  <a:moveTo>
                    <a:pt x="320" y="716"/>
                  </a:moveTo>
                  <a:cubicBezTo>
                    <a:pt x="320" y="721"/>
                    <a:pt x="322" y="723"/>
                    <a:pt x="327" y="723"/>
                  </a:cubicBezTo>
                  <a:lnTo>
                    <a:pt x="495" y="723"/>
                  </a:lnTo>
                  <a:cubicBezTo>
                    <a:pt x="500" y="723"/>
                    <a:pt x="502" y="721"/>
                    <a:pt x="502" y="716"/>
                  </a:cubicBezTo>
                  <a:lnTo>
                    <a:pt x="502" y="669"/>
                  </a:lnTo>
                  <a:cubicBezTo>
                    <a:pt x="502" y="664"/>
                    <a:pt x="500" y="663"/>
                    <a:pt x="495" y="663"/>
                  </a:cubicBezTo>
                  <a:lnTo>
                    <a:pt x="320" y="663"/>
                  </a:lnTo>
                  <a:lnTo>
                    <a:pt x="320" y="716"/>
                  </a:lnTo>
                  <a:close/>
                  <a:moveTo>
                    <a:pt x="320" y="565"/>
                  </a:moveTo>
                  <a:lnTo>
                    <a:pt x="502" y="565"/>
                  </a:lnTo>
                  <a:lnTo>
                    <a:pt x="502" y="507"/>
                  </a:lnTo>
                  <a:lnTo>
                    <a:pt x="320" y="507"/>
                  </a:lnTo>
                  <a:lnTo>
                    <a:pt x="320" y="565"/>
                  </a:lnTo>
                  <a:close/>
                  <a:moveTo>
                    <a:pt x="320" y="410"/>
                  </a:moveTo>
                  <a:lnTo>
                    <a:pt x="452" y="410"/>
                  </a:lnTo>
                  <a:lnTo>
                    <a:pt x="452" y="352"/>
                  </a:lnTo>
                  <a:lnTo>
                    <a:pt x="320" y="352"/>
                  </a:lnTo>
                  <a:lnTo>
                    <a:pt x="320" y="4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 sz="2000" dirty="0">
                <a:cs typeface="+mn-ea"/>
                <a:sym typeface="+mn-lt"/>
              </a:endParaRPr>
            </a:p>
          </p:txBody>
        </p:sp>
      </p:grpSp>
      <p:grpSp>
        <p:nvGrpSpPr>
          <p:cNvPr id="5" name="组合 40"/>
          <p:cNvGrpSpPr/>
          <p:nvPr/>
        </p:nvGrpSpPr>
        <p:grpSpPr bwMode="auto">
          <a:xfrm flipH="1">
            <a:off x="8934450" y="1790065"/>
            <a:ext cx="1486535" cy="1487170"/>
            <a:chOff x="0" y="0"/>
            <a:chExt cx="1155700" cy="1155698"/>
          </a:xfrm>
          <a:solidFill>
            <a:schemeClr val="bg1"/>
          </a:solidFill>
        </p:grpSpPr>
        <p:sp>
          <p:nvSpPr>
            <p:cNvPr id="16" name="Oval 33"/>
            <p:cNvSpPr>
              <a:spLocks noChangeArrowheads="1"/>
            </p:cNvSpPr>
            <p:nvPr/>
          </p:nvSpPr>
          <p:spPr bwMode="auto">
            <a:xfrm>
              <a:off x="0" y="0"/>
              <a:ext cx="1155700" cy="1155698"/>
            </a:xfrm>
            <a:prstGeom prst="ellipse">
              <a:avLst/>
            </a:prstGeom>
            <a:solidFill>
              <a:srgbClr val="F0BE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endParaRPr lang="zh-CN" altLang="en-US" sz="1465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36"/>
            <p:cNvSpPr>
              <a:spLocks noEditPoints="1"/>
            </p:cNvSpPr>
            <p:nvPr/>
          </p:nvSpPr>
          <p:spPr bwMode="auto">
            <a:xfrm>
              <a:off x="261937" y="217487"/>
              <a:ext cx="712788" cy="701675"/>
            </a:xfrm>
            <a:custGeom>
              <a:avLst/>
              <a:gdLst>
                <a:gd name="T0" fmla="*/ 188097 w 792"/>
                <a:gd name="T1" fmla="*/ 307152 h 779"/>
                <a:gd name="T2" fmla="*/ 249296 w 792"/>
                <a:gd name="T3" fmla="*/ 200865 h 779"/>
                <a:gd name="T4" fmla="*/ 350994 w 792"/>
                <a:gd name="T5" fmla="*/ 290938 h 779"/>
                <a:gd name="T6" fmla="*/ 264596 w 792"/>
                <a:gd name="T7" fmla="*/ 182850 h 779"/>
                <a:gd name="T8" fmla="*/ 350994 w 792"/>
                <a:gd name="T9" fmla="*/ 290938 h 779"/>
                <a:gd name="T10" fmla="*/ 350994 w 792"/>
                <a:gd name="T11" fmla="*/ 290938 h 779"/>
                <a:gd name="T12" fmla="*/ 420293 w 792"/>
                <a:gd name="T13" fmla="*/ 174743 h 779"/>
                <a:gd name="T14" fmla="*/ 442793 w 792"/>
                <a:gd name="T15" fmla="*/ 163034 h 779"/>
                <a:gd name="T16" fmla="*/ 445493 w 792"/>
                <a:gd name="T17" fmla="*/ 182850 h 779"/>
                <a:gd name="T18" fmla="*/ 439193 w 792"/>
                <a:gd name="T19" fmla="*/ 215276 h 779"/>
                <a:gd name="T20" fmla="*/ 418493 w 792"/>
                <a:gd name="T21" fmla="*/ 207170 h 779"/>
                <a:gd name="T22" fmla="*/ 393293 w 792"/>
                <a:gd name="T23" fmla="*/ 185552 h 779"/>
                <a:gd name="T24" fmla="*/ 410393 w 792"/>
                <a:gd name="T25" fmla="*/ 172942 h 779"/>
                <a:gd name="T26" fmla="*/ 442793 w 792"/>
                <a:gd name="T27" fmla="*/ 163034 h 779"/>
                <a:gd name="T28" fmla="*/ 337494 w 792"/>
                <a:gd name="T29" fmla="*/ 308953 h 779"/>
                <a:gd name="T30" fmla="*/ 325795 w 792"/>
                <a:gd name="T31" fmla="*/ 440461 h 779"/>
                <a:gd name="T32" fmla="*/ 371694 w 792"/>
                <a:gd name="T33" fmla="*/ 320663 h 779"/>
                <a:gd name="T34" fmla="*/ 280795 w 792"/>
                <a:gd name="T35" fmla="*/ 268420 h 779"/>
                <a:gd name="T36" fmla="*/ 246596 w 792"/>
                <a:gd name="T37" fmla="*/ 280130 h 779"/>
                <a:gd name="T38" fmla="*/ 292495 w 792"/>
                <a:gd name="T39" fmla="*/ 440461 h 779"/>
                <a:gd name="T40" fmla="*/ 280795 w 792"/>
                <a:gd name="T41" fmla="*/ 268420 h 779"/>
                <a:gd name="T42" fmla="*/ 416693 w 792"/>
                <a:gd name="T43" fmla="*/ 240497 h 779"/>
                <a:gd name="T44" fmla="*/ 404993 w 792"/>
                <a:gd name="T45" fmla="*/ 440461 h 779"/>
                <a:gd name="T46" fmla="*/ 450892 w 792"/>
                <a:gd name="T47" fmla="*/ 253107 h 779"/>
                <a:gd name="T48" fmla="*/ 201597 w 792"/>
                <a:gd name="T49" fmla="*/ 351288 h 779"/>
                <a:gd name="T50" fmla="*/ 167397 w 792"/>
                <a:gd name="T51" fmla="*/ 362997 h 779"/>
                <a:gd name="T52" fmla="*/ 213296 w 792"/>
                <a:gd name="T53" fmla="*/ 440461 h 779"/>
                <a:gd name="T54" fmla="*/ 201597 w 792"/>
                <a:gd name="T55" fmla="*/ 351288 h 779"/>
                <a:gd name="T56" fmla="*/ 122398 w 792"/>
                <a:gd name="T57" fmla="*/ 440461 h 779"/>
                <a:gd name="T58" fmla="*/ 110698 w 792"/>
                <a:gd name="T59" fmla="*/ 170240 h 779"/>
                <a:gd name="T60" fmla="*/ 134098 w 792"/>
                <a:gd name="T61" fmla="*/ 170240 h 779"/>
                <a:gd name="T62" fmla="*/ 477892 w 792"/>
                <a:gd name="T63" fmla="*/ 417042 h 779"/>
                <a:gd name="T64" fmla="*/ 477892 w 792"/>
                <a:gd name="T65" fmla="*/ 440461 h 779"/>
                <a:gd name="T66" fmla="*/ 110698 w 792"/>
                <a:gd name="T67" fmla="*/ 428751 h 779"/>
                <a:gd name="T68" fmla="*/ 477892 w 792"/>
                <a:gd name="T69" fmla="*/ 417042 h 779"/>
                <a:gd name="T70" fmla="*/ 611990 w 792"/>
                <a:gd name="T71" fmla="*/ 701675 h 779"/>
                <a:gd name="T72" fmla="*/ 436493 w 792"/>
                <a:gd name="T73" fmla="*/ 566564 h 779"/>
                <a:gd name="T74" fmla="*/ 0 w 792"/>
                <a:gd name="T75" fmla="*/ 299045 h 779"/>
                <a:gd name="T76" fmla="*/ 599390 w 792"/>
                <a:gd name="T77" fmla="*/ 299045 h 779"/>
                <a:gd name="T78" fmla="*/ 677689 w 792"/>
                <a:gd name="T79" fmla="*/ 544947 h 779"/>
                <a:gd name="T80" fmla="*/ 300595 w 792"/>
                <a:gd name="T81" fmla="*/ 561160 h 779"/>
                <a:gd name="T82" fmla="*/ 561591 w 792"/>
                <a:gd name="T83" fmla="*/ 299045 h 779"/>
                <a:gd name="T84" fmla="*/ 38699 w 792"/>
                <a:gd name="T85" fmla="*/ 299045 h 77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92" h="779">
                  <a:moveTo>
                    <a:pt x="297" y="240"/>
                  </a:moveTo>
                  <a:lnTo>
                    <a:pt x="209" y="341"/>
                  </a:lnTo>
                  <a:lnTo>
                    <a:pt x="188" y="323"/>
                  </a:lnTo>
                  <a:lnTo>
                    <a:pt x="277" y="223"/>
                  </a:lnTo>
                  <a:lnTo>
                    <a:pt x="297" y="240"/>
                  </a:lnTo>
                  <a:close/>
                  <a:moveTo>
                    <a:pt x="390" y="323"/>
                  </a:moveTo>
                  <a:lnTo>
                    <a:pt x="276" y="224"/>
                  </a:lnTo>
                  <a:lnTo>
                    <a:pt x="294" y="203"/>
                  </a:lnTo>
                  <a:lnTo>
                    <a:pt x="408" y="303"/>
                  </a:lnTo>
                  <a:lnTo>
                    <a:pt x="390" y="323"/>
                  </a:lnTo>
                  <a:close/>
                  <a:moveTo>
                    <a:pt x="487" y="212"/>
                  </a:moveTo>
                  <a:lnTo>
                    <a:pt x="390" y="323"/>
                  </a:lnTo>
                  <a:lnTo>
                    <a:pt x="369" y="305"/>
                  </a:lnTo>
                  <a:lnTo>
                    <a:pt x="467" y="194"/>
                  </a:lnTo>
                  <a:lnTo>
                    <a:pt x="487" y="212"/>
                  </a:lnTo>
                  <a:close/>
                  <a:moveTo>
                    <a:pt x="492" y="181"/>
                  </a:moveTo>
                  <a:cubicBezTo>
                    <a:pt x="497" y="179"/>
                    <a:pt x="500" y="182"/>
                    <a:pt x="499" y="187"/>
                  </a:cubicBezTo>
                  <a:lnTo>
                    <a:pt x="495" y="203"/>
                  </a:lnTo>
                  <a:cubicBezTo>
                    <a:pt x="494" y="209"/>
                    <a:pt x="492" y="217"/>
                    <a:pt x="491" y="222"/>
                  </a:cubicBezTo>
                  <a:lnTo>
                    <a:pt x="488" y="239"/>
                  </a:lnTo>
                  <a:cubicBezTo>
                    <a:pt x="487" y="244"/>
                    <a:pt x="483" y="245"/>
                    <a:pt x="479" y="242"/>
                  </a:cubicBezTo>
                  <a:lnTo>
                    <a:pt x="465" y="230"/>
                  </a:lnTo>
                  <a:cubicBezTo>
                    <a:pt x="461" y="227"/>
                    <a:pt x="455" y="221"/>
                    <a:pt x="451" y="217"/>
                  </a:cubicBezTo>
                  <a:lnTo>
                    <a:pt x="437" y="206"/>
                  </a:lnTo>
                  <a:cubicBezTo>
                    <a:pt x="433" y="202"/>
                    <a:pt x="434" y="198"/>
                    <a:pt x="439" y="197"/>
                  </a:cubicBezTo>
                  <a:lnTo>
                    <a:pt x="456" y="192"/>
                  </a:lnTo>
                  <a:cubicBezTo>
                    <a:pt x="461" y="190"/>
                    <a:pt x="470" y="187"/>
                    <a:pt x="475" y="186"/>
                  </a:cubicBezTo>
                  <a:lnTo>
                    <a:pt x="492" y="181"/>
                  </a:lnTo>
                  <a:close/>
                  <a:moveTo>
                    <a:pt x="400" y="343"/>
                  </a:moveTo>
                  <a:lnTo>
                    <a:pt x="375" y="343"/>
                  </a:lnTo>
                  <a:cubicBezTo>
                    <a:pt x="368" y="343"/>
                    <a:pt x="362" y="349"/>
                    <a:pt x="362" y="356"/>
                  </a:cubicBezTo>
                  <a:lnTo>
                    <a:pt x="362" y="489"/>
                  </a:lnTo>
                  <a:lnTo>
                    <a:pt x="413" y="489"/>
                  </a:lnTo>
                  <a:lnTo>
                    <a:pt x="413" y="356"/>
                  </a:lnTo>
                  <a:cubicBezTo>
                    <a:pt x="413" y="349"/>
                    <a:pt x="407" y="343"/>
                    <a:pt x="400" y="343"/>
                  </a:cubicBezTo>
                  <a:close/>
                  <a:moveTo>
                    <a:pt x="312" y="298"/>
                  </a:moveTo>
                  <a:lnTo>
                    <a:pt x="287" y="298"/>
                  </a:lnTo>
                  <a:cubicBezTo>
                    <a:pt x="280" y="298"/>
                    <a:pt x="274" y="304"/>
                    <a:pt x="274" y="311"/>
                  </a:cubicBezTo>
                  <a:lnTo>
                    <a:pt x="274" y="489"/>
                  </a:lnTo>
                  <a:lnTo>
                    <a:pt x="325" y="489"/>
                  </a:lnTo>
                  <a:lnTo>
                    <a:pt x="325" y="311"/>
                  </a:lnTo>
                  <a:cubicBezTo>
                    <a:pt x="325" y="304"/>
                    <a:pt x="319" y="298"/>
                    <a:pt x="312" y="298"/>
                  </a:cubicBezTo>
                  <a:close/>
                  <a:moveTo>
                    <a:pt x="488" y="267"/>
                  </a:moveTo>
                  <a:lnTo>
                    <a:pt x="463" y="267"/>
                  </a:lnTo>
                  <a:cubicBezTo>
                    <a:pt x="456" y="267"/>
                    <a:pt x="450" y="273"/>
                    <a:pt x="450" y="281"/>
                  </a:cubicBezTo>
                  <a:lnTo>
                    <a:pt x="450" y="489"/>
                  </a:lnTo>
                  <a:lnTo>
                    <a:pt x="501" y="489"/>
                  </a:lnTo>
                  <a:lnTo>
                    <a:pt x="501" y="281"/>
                  </a:lnTo>
                  <a:cubicBezTo>
                    <a:pt x="501" y="273"/>
                    <a:pt x="495" y="267"/>
                    <a:pt x="488" y="267"/>
                  </a:cubicBezTo>
                  <a:close/>
                  <a:moveTo>
                    <a:pt x="224" y="390"/>
                  </a:moveTo>
                  <a:lnTo>
                    <a:pt x="200" y="390"/>
                  </a:lnTo>
                  <a:cubicBezTo>
                    <a:pt x="192" y="390"/>
                    <a:pt x="186" y="396"/>
                    <a:pt x="186" y="403"/>
                  </a:cubicBezTo>
                  <a:lnTo>
                    <a:pt x="186" y="489"/>
                  </a:lnTo>
                  <a:lnTo>
                    <a:pt x="237" y="489"/>
                  </a:lnTo>
                  <a:lnTo>
                    <a:pt x="237" y="403"/>
                  </a:lnTo>
                  <a:cubicBezTo>
                    <a:pt x="237" y="396"/>
                    <a:pt x="231" y="390"/>
                    <a:pt x="224" y="390"/>
                  </a:cubicBezTo>
                  <a:close/>
                  <a:moveTo>
                    <a:pt x="149" y="476"/>
                  </a:moveTo>
                  <a:cubicBezTo>
                    <a:pt x="149" y="483"/>
                    <a:pt x="144" y="489"/>
                    <a:pt x="136" y="489"/>
                  </a:cubicBezTo>
                  <a:cubicBezTo>
                    <a:pt x="129" y="489"/>
                    <a:pt x="123" y="483"/>
                    <a:pt x="123" y="476"/>
                  </a:cubicBezTo>
                  <a:lnTo>
                    <a:pt x="123" y="189"/>
                  </a:lnTo>
                  <a:cubicBezTo>
                    <a:pt x="123" y="182"/>
                    <a:pt x="129" y="176"/>
                    <a:pt x="136" y="176"/>
                  </a:cubicBezTo>
                  <a:cubicBezTo>
                    <a:pt x="143" y="176"/>
                    <a:pt x="149" y="182"/>
                    <a:pt x="149" y="189"/>
                  </a:cubicBezTo>
                  <a:lnTo>
                    <a:pt x="149" y="476"/>
                  </a:lnTo>
                  <a:close/>
                  <a:moveTo>
                    <a:pt x="531" y="463"/>
                  </a:moveTo>
                  <a:cubicBezTo>
                    <a:pt x="538" y="463"/>
                    <a:pt x="544" y="469"/>
                    <a:pt x="544" y="476"/>
                  </a:cubicBezTo>
                  <a:cubicBezTo>
                    <a:pt x="544" y="483"/>
                    <a:pt x="538" y="489"/>
                    <a:pt x="531" y="489"/>
                  </a:cubicBezTo>
                  <a:lnTo>
                    <a:pt x="136" y="489"/>
                  </a:lnTo>
                  <a:cubicBezTo>
                    <a:pt x="129" y="489"/>
                    <a:pt x="123" y="483"/>
                    <a:pt x="123" y="476"/>
                  </a:cubicBezTo>
                  <a:cubicBezTo>
                    <a:pt x="123" y="469"/>
                    <a:pt x="129" y="463"/>
                    <a:pt x="136" y="463"/>
                  </a:cubicBezTo>
                  <a:lnTo>
                    <a:pt x="531" y="463"/>
                  </a:lnTo>
                  <a:close/>
                  <a:moveTo>
                    <a:pt x="753" y="750"/>
                  </a:moveTo>
                  <a:cubicBezTo>
                    <a:pt x="732" y="770"/>
                    <a:pt x="706" y="779"/>
                    <a:pt x="680" y="779"/>
                  </a:cubicBezTo>
                  <a:cubicBezTo>
                    <a:pt x="654" y="779"/>
                    <a:pt x="628" y="770"/>
                    <a:pt x="608" y="750"/>
                  </a:cubicBezTo>
                  <a:lnTo>
                    <a:pt x="485" y="629"/>
                  </a:lnTo>
                  <a:cubicBezTo>
                    <a:pt x="440" y="653"/>
                    <a:pt x="388" y="666"/>
                    <a:pt x="334" y="666"/>
                  </a:cubicBezTo>
                  <a:cubicBezTo>
                    <a:pt x="149" y="666"/>
                    <a:pt x="0" y="517"/>
                    <a:pt x="0" y="332"/>
                  </a:cubicBezTo>
                  <a:cubicBezTo>
                    <a:pt x="0" y="149"/>
                    <a:pt x="149" y="0"/>
                    <a:pt x="334" y="0"/>
                  </a:cubicBezTo>
                  <a:cubicBezTo>
                    <a:pt x="517" y="0"/>
                    <a:pt x="666" y="149"/>
                    <a:pt x="666" y="332"/>
                  </a:cubicBezTo>
                  <a:cubicBezTo>
                    <a:pt x="666" y="387"/>
                    <a:pt x="653" y="439"/>
                    <a:pt x="630" y="484"/>
                  </a:cubicBezTo>
                  <a:lnTo>
                    <a:pt x="753" y="605"/>
                  </a:lnTo>
                  <a:cubicBezTo>
                    <a:pt x="792" y="645"/>
                    <a:pt x="792" y="709"/>
                    <a:pt x="753" y="750"/>
                  </a:cubicBezTo>
                  <a:close/>
                  <a:moveTo>
                    <a:pt x="334" y="623"/>
                  </a:moveTo>
                  <a:lnTo>
                    <a:pt x="334" y="623"/>
                  </a:lnTo>
                  <a:cubicBezTo>
                    <a:pt x="494" y="623"/>
                    <a:pt x="624" y="493"/>
                    <a:pt x="624" y="332"/>
                  </a:cubicBezTo>
                  <a:cubicBezTo>
                    <a:pt x="624" y="172"/>
                    <a:pt x="494" y="42"/>
                    <a:pt x="334" y="42"/>
                  </a:cubicBezTo>
                  <a:cubicBezTo>
                    <a:pt x="173" y="42"/>
                    <a:pt x="43" y="172"/>
                    <a:pt x="43" y="332"/>
                  </a:cubicBezTo>
                  <a:cubicBezTo>
                    <a:pt x="43" y="493"/>
                    <a:pt x="173" y="623"/>
                    <a:pt x="334" y="6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 sz="2000" dirty="0">
                <a:cs typeface="+mn-ea"/>
                <a:sym typeface="+mn-lt"/>
              </a:endParaRPr>
            </a:p>
          </p:txBody>
        </p:sp>
      </p:grpSp>
      <p:grpSp>
        <p:nvGrpSpPr>
          <p:cNvPr id="7" name="组合 17"/>
          <p:cNvGrpSpPr/>
          <p:nvPr/>
        </p:nvGrpSpPr>
        <p:grpSpPr>
          <a:xfrm flipH="1">
            <a:off x="4819863" y="4029076"/>
            <a:ext cx="2771984" cy="1065654"/>
            <a:chOff x="4619379" y="3631201"/>
            <a:chExt cx="2771775" cy="1065712"/>
          </a:xfrm>
        </p:grpSpPr>
        <p:sp>
          <p:nvSpPr>
            <p:cNvPr id="21" name="文本框 20"/>
            <p:cNvSpPr txBox="1"/>
            <p:nvPr/>
          </p:nvSpPr>
          <p:spPr>
            <a:xfrm>
              <a:off x="4619379" y="3631201"/>
              <a:ext cx="2771775" cy="337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添加标题文本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956593" y="3968404"/>
              <a:ext cx="2097348" cy="728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06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06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... ...</a:t>
              </a:r>
              <a:endParaRPr lang="zh-CN" altLang="en-US" sz="106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2487712" y="409473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年度工作概述</a:t>
            </a:r>
          </a:p>
        </p:txBody>
      </p:sp>
      <p:sp>
        <p:nvSpPr>
          <p:cNvPr id="26" name="矩形 25"/>
          <p:cNvSpPr/>
          <p:nvPr/>
        </p:nvSpPr>
        <p:spPr>
          <a:xfrm>
            <a:off x="1788985" y="363306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grpSp>
        <p:nvGrpSpPr>
          <p:cNvPr id="27" name="组合 17"/>
          <p:cNvGrpSpPr/>
          <p:nvPr/>
        </p:nvGrpSpPr>
        <p:grpSpPr>
          <a:xfrm flipH="1">
            <a:off x="1225445" y="4029076"/>
            <a:ext cx="2771984" cy="1065654"/>
            <a:chOff x="4619379" y="3631201"/>
            <a:chExt cx="2771775" cy="1065712"/>
          </a:xfrm>
        </p:grpSpPr>
        <p:sp>
          <p:nvSpPr>
            <p:cNvPr id="28" name="文本框 27"/>
            <p:cNvSpPr txBox="1"/>
            <p:nvPr/>
          </p:nvSpPr>
          <p:spPr>
            <a:xfrm>
              <a:off x="4619379" y="3631201"/>
              <a:ext cx="2771775" cy="337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添加标题文本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956593" y="3968404"/>
              <a:ext cx="2097348" cy="728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06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06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... ...</a:t>
              </a:r>
              <a:endParaRPr lang="zh-CN" altLang="en-US" sz="106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17"/>
          <p:cNvGrpSpPr/>
          <p:nvPr/>
        </p:nvGrpSpPr>
        <p:grpSpPr>
          <a:xfrm flipH="1">
            <a:off x="8291725" y="4029076"/>
            <a:ext cx="2771984" cy="1065654"/>
            <a:chOff x="4619379" y="3631201"/>
            <a:chExt cx="2771775" cy="1065712"/>
          </a:xfrm>
        </p:grpSpPr>
        <p:sp>
          <p:nvSpPr>
            <p:cNvPr id="31" name="文本框 30"/>
            <p:cNvSpPr txBox="1"/>
            <p:nvPr/>
          </p:nvSpPr>
          <p:spPr>
            <a:xfrm>
              <a:off x="4619379" y="3631201"/>
              <a:ext cx="2771775" cy="337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添加标题文本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956593" y="3968404"/>
              <a:ext cx="2097348" cy="728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06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06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... ...</a:t>
              </a:r>
              <a:endParaRPr lang="zh-CN" altLang="en-US" sz="106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"/>
          <p:cNvSpPr/>
          <p:nvPr/>
        </p:nvSpPr>
        <p:spPr>
          <a:xfrm>
            <a:off x="7288597" y="1352448"/>
            <a:ext cx="747995" cy="284097"/>
          </a:xfrm>
          <a:custGeom>
            <a:avLst/>
            <a:gdLst/>
            <a:ahLst/>
            <a:cxnLst/>
            <a:rect l="l" t="t" r="r" b="b"/>
            <a:pathLst>
              <a:path w="821962" h="312188">
                <a:moveTo>
                  <a:pt x="188867" y="0"/>
                </a:moveTo>
                <a:lnTo>
                  <a:pt x="633096" y="0"/>
                </a:lnTo>
                <a:cubicBezTo>
                  <a:pt x="739691" y="66233"/>
                  <a:pt x="813171" y="180146"/>
                  <a:pt x="821962" y="312188"/>
                </a:cubicBezTo>
                <a:lnTo>
                  <a:pt x="0" y="312188"/>
                </a:lnTo>
                <a:cubicBezTo>
                  <a:pt x="8791" y="180146"/>
                  <a:pt x="82272" y="66233"/>
                  <a:pt x="18886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kern="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24" name="椭圆 2"/>
          <p:cNvSpPr/>
          <p:nvPr/>
        </p:nvSpPr>
        <p:spPr>
          <a:xfrm flipV="1">
            <a:off x="7288597" y="5346056"/>
            <a:ext cx="747995" cy="284097"/>
          </a:xfrm>
          <a:custGeom>
            <a:avLst/>
            <a:gdLst/>
            <a:ahLst/>
            <a:cxnLst/>
            <a:rect l="l" t="t" r="r" b="b"/>
            <a:pathLst>
              <a:path w="821962" h="312188">
                <a:moveTo>
                  <a:pt x="188867" y="0"/>
                </a:moveTo>
                <a:lnTo>
                  <a:pt x="633096" y="0"/>
                </a:lnTo>
                <a:cubicBezTo>
                  <a:pt x="739691" y="66233"/>
                  <a:pt x="813171" y="180146"/>
                  <a:pt x="821962" y="312188"/>
                </a:cubicBezTo>
                <a:lnTo>
                  <a:pt x="0" y="312188"/>
                </a:lnTo>
                <a:cubicBezTo>
                  <a:pt x="8791" y="180146"/>
                  <a:pt x="82272" y="66233"/>
                  <a:pt x="18886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kern="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25" name="椭圆 2"/>
          <p:cNvSpPr/>
          <p:nvPr/>
        </p:nvSpPr>
        <p:spPr>
          <a:xfrm flipH="1">
            <a:off x="4151467" y="1352448"/>
            <a:ext cx="747995" cy="284097"/>
          </a:xfrm>
          <a:custGeom>
            <a:avLst/>
            <a:gdLst/>
            <a:ahLst/>
            <a:cxnLst/>
            <a:rect l="l" t="t" r="r" b="b"/>
            <a:pathLst>
              <a:path w="821962" h="312188">
                <a:moveTo>
                  <a:pt x="188867" y="0"/>
                </a:moveTo>
                <a:lnTo>
                  <a:pt x="633096" y="0"/>
                </a:lnTo>
                <a:cubicBezTo>
                  <a:pt x="739691" y="66233"/>
                  <a:pt x="813171" y="180146"/>
                  <a:pt x="821962" y="312188"/>
                </a:cubicBezTo>
                <a:lnTo>
                  <a:pt x="0" y="312188"/>
                </a:lnTo>
                <a:cubicBezTo>
                  <a:pt x="8791" y="180146"/>
                  <a:pt x="82272" y="66233"/>
                  <a:pt x="18886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1350" kern="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26" name="椭圆 2"/>
          <p:cNvSpPr/>
          <p:nvPr/>
        </p:nvSpPr>
        <p:spPr>
          <a:xfrm flipH="1" flipV="1">
            <a:off x="4151467" y="5346056"/>
            <a:ext cx="747995" cy="284097"/>
          </a:xfrm>
          <a:custGeom>
            <a:avLst/>
            <a:gdLst/>
            <a:ahLst/>
            <a:cxnLst/>
            <a:rect l="l" t="t" r="r" b="b"/>
            <a:pathLst>
              <a:path w="821962" h="312188">
                <a:moveTo>
                  <a:pt x="188867" y="0"/>
                </a:moveTo>
                <a:lnTo>
                  <a:pt x="633096" y="0"/>
                </a:lnTo>
                <a:cubicBezTo>
                  <a:pt x="739691" y="66233"/>
                  <a:pt x="813171" y="180146"/>
                  <a:pt x="821962" y="312188"/>
                </a:cubicBezTo>
                <a:lnTo>
                  <a:pt x="0" y="312188"/>
                </a:lnTo>
                <a:cubicBezTo>
                  <a:pt x="8791" y="180146"/>
                  <a:pt x="82272" y="66233"/>
                  <a:pt x="18886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kern="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39" name="KSO_GT1.4"/>
          <p:cNvSpPr/>
          <p:nvPr/>
        </p:nvSpPr>
        <p:spPr>
          <a:xfrm rot="2479457" flipV="1">
            <a:off x="5849403" y="4563122"/>
            <a:ext cx="2047632" cy="1289505"/>
          </a:xfrm>
          <a:custGeom>
            <a:avLst/>
            <a:gdLst/>
            <a:ahLst/>
            <a:cxnLst/>
            <a:rect l="l" t="t" r="r" b="b"/>
            <a:pathLst>
              <a:path w="2250115" h="1417020">
                <a:moveTo>
                  <a:pt x="1444324" y="354255"/>
                </a:moveTo>
                <a:lnTo>
                  <a:pt x="2250115" y="1062765"/>
                </a:lnTo>
                <a:lnTo>
                  <a:pt x="708510" y="1062765"/>
                </a:lnTo>
                <a:lnTo>
                  <a:pt x="708510" y="1417020"/>
                </a:lnTo>
                <a:lnTo>
                  <a:pt x="0" y="708510"/>
                </a:lnTo>
                <a:lnTo>
                  <a:pt x="708510" y="0"/>
                </a:lnTo>
                <a:lnTo>
                  <a:pt x="708510" y="354255"/>
                </a:lnTo>
                <a:close/>
              </a:path>
            </a:pathLst>
          </a:custGeom>
          <a:solidFill>
            <a:srgbClr val="F0BEB3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ot="0" spcFirstLastPara="0" vertOverflow="overflow" horzOverflow="overflow" vert="vert" wrap="square" lIns="458969" tIns="323978" rIns="68576" bIns="32397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705" b="1" kern="0" dirty="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40" name="KSO_GT1.3"/>
          <p:cNvSpPr/>
          <p:nvPr/>
        </p:nvSpPr>
        <p:spPr>
          <a:xfrm rot="19120543" flipH="1" flipV="1">
            <a:off x="4291021" y="4563122"/>
            <a:ext cx="2047632" cy="1289505"/>
          </a:xfrm>
          <a:custGeom>
            <a:avLst/>
            <a:gdLst/>
            <a:ahLst/>
            <a:cxnLst/>
            <a:rect l="l" t="t" r="r" b="b"/>
            <a:pathLst>
              <a:path w="2250115" h="1417020">
                <a:moveTo>
                  <a:pt x="1444324" y="354255"/>
                </a:moveTo>
                <a:lnTo>
                  <a:pt x="2250115" y="1062765"/>
                </a:lnTo>
                <a:lnTo>
                  <a:pt x="708510" y="1062765"/>
                </a:lnTo>
                <a:lnTo>
                  <a:pt x="708510" y="1417020"/>
                </a:lnTo>
                <a:lnTo>
                  <a:pt x="0" y="708510"/>
                </a:lnTo>
                <a:lnTo>
                  <a:pt x="708510" y="0"/>
                </a:lnTo>
                <a:lnTo>
                  <a:pt x="708510" y="354255"/>
                </a:lnTo>
                <a:close/>
              </a:path>
            </a:pathLst>
          </a:custGeom>
          <a:solidFill>
            <a:srgbClr val="BEAC91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ot="0" spcFirstLastPara="0" vertOverflow="overflow" horzOverflow="overflow" vert="vert270" wrap="square" lIns="0" tIns="323978" rIns="458969" bIns="32397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705" b="1" kern="0" dirty="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27" name="KSO_GT1.2"/>
          <p:cNvSpPr/>
          <p:nvPr/>
        </p:nvSpPr>
        <p:spPr>
          <a:xfrm rot="19120543">
            <a:off x="5849403" y="1137118"/>
            <a:ext cx="2047632" cy="1289505"/>
          </a:xfrm>
          <a:custGeom>
            <a:avLst/>
            <a:gdLst/>
            <a:ahLst/>
            <a:cxnLst/>
            <a:rect l="l" t="t" r="r" b="b"/>
            <a:pathLst>
              <a:path w="2250115" h="1417020">
                <a:moveTo>
                  <a:pt x="1444324" y="354255"/>
                </a:moveTo>
                <a:lnTo>
                  <a:pt x="2250115" y="1062765"/>
                </a:lnTo>
                <a:lnTo>
                  <a:pt x="708510" y="1062765"/>
                </a:lnTo>
                <a:lnTo>
                  <a:pt x="708510" y="1417020"/>
                </a:lnTo>
                <a:lnTo>
                  <a:pt x="0" y="708510"/>
                </a:lnTo>
                <a:lnTo>
                  <a:pt x="708510" y="0"/>
                </a:lnTo>
                <a:lnTo>
                  <a:pt x="708510" y="354255"/>
                </a:lnTo>
                <a:close/>
              </a:path>
            </a:pathLst>
          </a:custGeom>
          <a:solidFill>
            <a:srgbClr val="7E8FA9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ot="0" spcFirstLastPara="0" vertOverflow="overflow" horzOverflow="overflow" vert="vert" wrap="square" lIns="0" tIns="323978" rIns="458969" bIns="323978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1705" b="1" kern="0" dirty="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28" name="KSO_GT1.1"/>
          <p:cNvSpPr/>
          <p:nvPr/>
        </p:nvSpPr>
        <p:spPr>
          <a:xfrm rot="2479457" flipH="1">
            <a:off x="4291021" y="1137118"/>
            <a:ext cx="2047632" cy="1289505"/>
          </a:xfrm>
          <a:custGeom>
            <a:avLst/>
            <a:gdLst/>
            <a:ahLst/>
            <a:cxnLst/>
            <a:rect l="l" t="t" r="r" b="b"/>
            <a:pathLst>
              <a:path w="2250115" h="1417020">
                <a:moveTo>
                  <a:pt x="1444324" y="354255"/>
                </a:moveTo>
                <a:lnTo>
                  <a:pt x="2250115" y="1062765"/>
                </a:lnTo>
                <a:lnTo>
                  <a:pt x="708510" y="1062765"/>
                </a:lnTo>
                <a:lnTo>
                  <a:pt x="708510" y="1417020"/>
                </a:lnTo>
                <a:lnTo>
                  <a:pt x="0" y="708510"/>
                </a:lnTo>
                <a:lnTo>
                  <a:pt x="708510" y="0"/>
                </a:lnTo>
                <a:lnTo>
                  <a:pt x="708510" y="354255"/>
                </a:lnTo>
                <a:close/>
              </a:path>
            </a:pathLst>
          </a:custGeom>
          <a:solidFill>
            <a:srgbClr val="596B85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ot="0" spcFirstLastPara="0" vertOverflow="overflow" horzOverflow="overflow" vert="vert270" wrap="square" lIns="458969" tIns="323978" rIns="68576" bIns="323978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1705" b="1" kern="0" dirty="0">
              <a:solidFill>
                <a:srgbClr val="5A0000"/>
              </a:solidFill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521482" y="1636543"/>
            <a:ext cx="204720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629668" y="1636543"/>
            <a:ext cx="204720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521482" y="5346055"/>
            <a:ext cx="204720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610265" y="5346055"/>
            <a:ext cx="204720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160265" y="1724370"/>
            <a:ext cx="1348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34" name="文本框 35"/>
          <p:cNvSpPr txBox="1"/>
          <p:nvPr/>
        </p:nvSpPr>
        <p:spPr>
          <a:xfrm>
            <a:off x="7074602" y="1721552"/>
            <a:ext cx="1348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41" name="文本框 38"/>
          <p:cNvSpPr txBox="1"/>
          <p:nvPr/>
        </p:nvSpPr>
        <p:spPr>
          <a:xfrm>
            <a:off x="7104672" y="3926437"/>
            <a:ext cx="1348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154283" y="3926437"/>
            <a:ext cx="1348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52" name="文本框 44"/>
          <p:cNvSpPr txBox="1"/>
          <p:nvPr/>
        </p:nvSpPr>
        <p:spPr>
          <a:xfrm>
            <a:off x="4899660" y="3245485"/>
            <a:ext cx="2547620" cy="499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6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添加标题文本</a:t>
            </a:r>
            <a:endParaRPr lang="en-US" altLang="zh-CN" sz="2650" dirty="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53" name="文本框 49"/>
          <p:cNvSpPr txBox="1"/>
          <p:nvPr/>
        </p:nvSpPr>
        <p:spPr>
          <a:xfrm>
            <a:off x="3072666" y="4131632"/>
            <a:ext cx="1656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添加标题文本</a:t>
            </a:r>
            <a:endParaRPr lang="en-US" altLang="zh-CN" sz="1600" dirty="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072665" y="4428287"/>
            <a:ext cx="1826791" cy="67499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99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 ...</a:t>
            </a:r>
            <a:endParaRPr lang="zh-CN" altLang="en-US" sz="995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文本框 49"/>
          <p:cNvSpPr txBox="1"/>
          <p:nvPr/>
        </p:nvSpPr>
        <p:spPr>
          <a:xfrm>
            <a:off x="8040878" y="4131632"/>
            <a:ext cx="1656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添加标题文本</a:t>
            </a:r>
            <a:endParaRPr lang="en-US" altLang="zh-CN" sz="1600" dirty="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040877" y="4491208"/>
            <a:ext cx="1826791" cy="67499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99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 ...</a:t>
            </a:r>
            <a:endParaRPr lang="zh-CN" altLang="en-US" sz="995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文本框 49"/>
          <p:cNvSpPr txBox="1"/>
          <p:nvPr/>
        </p:nvSpPr>
        <p:spPr>
          <a:xfrm>
            <a:off x="3072666" y="1899538"/>
            <a:ext cx="1656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添加标题文本</a:t>
            </a:r>
            <a:endParaRPr lang="en-US" altLang="zh-CN" sz="1600" dirty="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072665" y="2259113"/>
            <a:ext cx="1826791" cy="67499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99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 ...</a:t>
            </a:r>
            <a:endParaRPr lang="zh-CN" altLang="en-US" sz="995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5" name="文本框 49"/>
          <p:cNvSpPr txBox="1"/>
          <p:nvPr/>
        </p:nvSpPr>
        <p:spPr>
          <a:xfrm>
            <a:off x="7968874" y="1858310"/>
            <a:ext cx="1656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添加标题文本</a:t>
            </a:r>
            <a:endParaRPr lang="en-US" altLang="zh-CN" sz="1600" dirty="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968873" y="2217887"/>
            <a:ext cx="1826791" cy="67499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99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 ...</a:t>
            </a:r>
            <a:endParaRPr lang="zh-CN" altLang="en-US" sz="995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7" name="KSO_Shape"/>
          <p:cNvSpPr/>
          <p:nvPr/>
        </p:nvSpPr>
        <p:spPr bwMode="auto">
          <a:xfrm>
            <a:off x="9899223" y="1904209"/>
            <a:ext cx="776106" cy="627352"/>
          </a:xfrm>
          <a:custGeom>
            <a:avLst/>
            <a:gdLst/>
            <a:ahLst/>
            <a:cxnLst/>
            <a:rect l="0" t="0" r="r" b="b"/>
            <a:pathLst>
              <a:path w="4741862" h="3833813">
                <a:moveTo>
                  <a:pt x="247650" y="2000250"/>
                </a:moveTo>
                <a:lnTo>
                  <a:pt x="1016000" y="2000250"/>
                </a:lnTo>
                <a:lnTo>
                  <a:pt x="1030288" y="2003425"/>
                </a:lnTo>
                <a:lnTo>
                  <a:pt x="1041400" y="2012950"/>
                </a:lnTo>
                <a:lnTo>
                  <a:pt x="1050925" y="2020888"/>
                </a:lnTo>
                <a:lnTo>
                  <a:pt x="1054100" y="2036763"/>
                </a:lnTo>
                <a:lnTo>
                  <a:pt x="1050925" y="2051051"/>
                </a:lnTo>
                <a:lnTo>
                  <a:pt x="1041400" y="2063751"/>
                </a:lnTo>
                <a:lnTo>
                  <a:pt x="1030288" y="2071688"/>
                </a:lnTo>
                <a:lnTo>
                  <a:pt x="1016000" y="2074863"/>
                </a:lnTo>
                <a:lnTo>
                  <a:pt x="247650" y="2074863"/>
                </a:lnTo>
                <a:lnTo>
                  <a:pt x="233362" y="2071688"/>
                </a:lnTo>
                <a:lnTo>
                  <a:pt x="220662" y="2063751"/>
                </a:lnTo>
                <a:lnTo>
                  <a:pt x="212725" y="2051051"/>
                </a:lnTo>
                <a:lnTo>
                  <a:pt x="209550" y="2036763"/>
                </a:lnTo>
                <a:lnTo>
                  <a:pt x="212725" y="2020888"/>
                </a:lnTo>
                <a:lnTo>
                  <a:pt x="220662" y="2012950"/>
                </a:lnTo>
                <a:lnTo>
                  <a:pt x="233362" y="2003425"/>
                </a:lnTo>
                <a:lnTo>
                  <a:pt x="247650" y="2000250"/>
                </a:lnTo>
                <a:close/>
                <a:moveTo>
                  <a:pt x="244475" y="1901825"/>
                </a:moveTo>
                <a:lnTo>
                  <a:pt x="1012825" y="1901825"/>
                </a:lnTo>
                <a:lnTo>
                  <a:pt x="1027112" y="1905000"/>
                </a:lnTo>
                <a:lnTo>
                  <a:pt x="1039812" y="1914525"/>
                </a:lnTo>
                <a:lnTo>
                  <a:pt x="1044575" y="1925638"/>
                </a:lnTo>
                <a:lnTo>
                  <a:pt x="1047750" y="1941513"/>
                </a:lnTo>
                <a:lnTo>
                  <a:pt x="1044575" y="1952626"/>
                </a:lnTo>
                <a:lnTo>
                  <a:pt x="1039812" y="1965326"/>
                </a:lnTo>
                <a:lnTo>
                  <a:pt x="1027112" y="1973263"/>
                </a:lnTo>
                <a:lnTo>
                  <a:pt x="1012825" y="1976438"/>
                </a:lnTo>
                <a:lnTo>
                  <a:pt x="244475" y="1976438"/>
                </a:lnTo>
                <a:lnTo>
                  <a:pt x="230188" y="1973263"/>
                </a:lnTo>
                <a:lnTo>
                  <a:pt x="217488" y="1965326"/>
                </a:lnTo>
                <a:lnTo>
                  <a:pt x="209550" y="1952626"/>
                </a:lnTo>
                <a:lnTo>
                  <a:pt x="206375" y="1941513"/>
                </a:lnTo>
                <a:lnTo>
                  <a:pt x="209550" y="1925638"/>
                </a:lnTo>
                <a:lnTo>
                  <a:pt x="217488" y="1914525"/>
                </a:lnTo>
                <a:lnTo>
                  <a:pt x="230188" y="1905000"/>
                </a:lnTo>
                <a:lnTo>
                  <a:pt x="244475" y="1901825"/>
                </a:lnTo>
                <a:close/>
                <a:moveTo>
                  <a:pt x="277813" y="1803400"/>
                </a:moveTo>
                <a:lnTo>
                  <a:pt x="1047750" y="1803400"/>
                </a:lnTo>
                <a:lnTo>
                  <a:pt x="1060450" y="1806575"/>
                </a:lnTo>
                <a:lnTo>
                  <a:pt x="1071563" y="1816100"/>
                </a:lnTo>
                <a:lnTo>
                  <a:pt x="1081088" y="1827213"/>
                </a:lnTo>
                <a:lnTo>
                  <a:pt x="1084263" y="1843088"/>
                </a:lnTo>
                <a:lnTo>
                  <a:pt x="1081088" y="1857376"/>
                </a:lnTo>
                <a:lnTo>
                  <a:pt x="1071563" y="1868488"/>
                </a:lnTo>
                <a:lnTo>
                  <a:pt x="1060450" y="1874838"/>
                </a:lnTo>
                <a:lnTo>
                  <a:pt x="1047750" y="1878013"/>
                </a:lnTo>
                <a:lnTo>
                  <a:pt x="277813" y="1878013"/>
                </a:lnTo>
                <a:lnTo>
                  <a:pt x="263525" y="1874838"/>
                </a:lnTo>
                <a:lnTo>
                  <a:pt x="250825" y="1868488"/>
                </a:lnTo>
                <a:lnTo>
                  <a:pt x="244475" y="1857376"/>
                </a:lnTo>
                <a:lnTo>
                  <a:pt x="241300" y="1843088"/>
                </a:lnTo>
                <a:lnTo>
                  <a:pt x="244475" y="1827213"/>
                </a:lnTo>
                <a:lnTo>
                  <a:pt x="250825" y="1816100"/>
                </a:lnTo>
                <a:lnTo>
                  <a:pt x="263525" y="1806575"/>
                </a:lnTo>
                <a:lnTo>
                  <a:pt x="277813" y="1803400"/>
                </a:lnTo>
                <a:close/>
                <a:moveTo>
                  <a:pt x="238125" y="1708150"/>
                </a:moveTo>
                <a:lnTo>
                  <a:pt x="1009650" y="1708150"/>
                </a:lnTo>
                <a:lnTo>
                  <a:pt x="1020762" y="1711325"/>
                </a:lnTo>
                <a:lnTo>
                  <a:pt x="1033462" y="1717675"/>
                </a:lnTo>
                <a:lnTo>
                  <a:pt x="1041400" y="1728788"/>
                </a:lnTo>
                <a:lnTo>
                  <a:pt x="1044575" y="1744663"/>
                </a:lnTo>
                <a:lnTo>
                  <a:pt x="1041400" y="1758951"/>
                </a:lnTo>
                <a:lnTo>
                  <a:pt x="1033462" y="1770063"/>
                </a:lnTo>
                <a:lnTo>
                  <a:pt x="1020762" y="1779588"/>
                </a:lnTo>
                <a:lnTo>
                  <a:pt x="1009650" y="1782763"/>
                </a:lnTo>
                <a:lnTo>
                  <a:pt x="238125" y="1782763"/>
                </a:lnTo>
                <a:lnTo>
                  <a:pt x="223838" y="1779588"/>
                </a:lnTo>
                <a:lnTo>
                  <a:pt x="212725" y="1770063"/>
                </a:lnTo>
                <a:lnTo>
                  <a:pt x="206375" y="1758951"/>
                </a:lnTo>
                <a:lnTo>
                  <a:pt x="203200" y="1744663"/>
                </a:lnTo>
                <a:lnTo>
                  <a:pt x="206375" y="1728788"/>
                </a:lnTo>
                <a:lnTo>
                  <a:pt x="212725" y="1717675"/>
                </a:lnTo>
                <a:lnTo>
                  <a:pt x="223838" y="1711325"/>
                </a:lnTo>
                <a:lnTo>
                  <a:pt x="238125" y="1708150"/>
                </a:lnTo>
                <a:close/>
                <a:moveTo>
                  <a:pt x="301626" y="1609725"/>
                </a:moveTo>
                <a:lnTo>
                  <a:pt x="1068388" y="1609725"/>
                </a:lnTo>
                <a:lnTo>
                  <a:pt x="1084264" y="1612900"/>
                </a:lnTo>
                <a:lnTo>
                  <a:pt x="1095376" y="1620838"/>
                </a:lnTo>
                <a:lnTo>
                  <a:pt x="1104901" y="1633538"/>
                </a:lnTo>
                <a:lnTo>
                  <a:pt x="1108076" y="1644650"/>
                </a:lnTo>
                <a:lnTo>
                  <a:pt x="1104901" y="1660526"/>
                </a:lnTo>
                <a:lnTo>
                  <a:pt x="1095376" y="1671638"/>
                </a:lnTo>
                <a:lnTo>
                  <a:pt x="1084264" y="1681163"/>
                </a:lnTo>
                <a:lnTo>
                  <a:pt x="1068388" y="1684338"/>
                </a:lnTo>
                <a:lnTo>
                  <a:pt x="301626" y="1684338"/>
                </a:lnTo>
                <a:lnTo>
                  <a:pt x="287338" y="1681163"/>
                </a:lnTo>
                <a:lnTo>
                  <a:pt x="274638" y="1671638"/>
                </a:lnTo>
                <a:lnTo>
                  <a:pt x="268288" y="1660526"/>
                </a:lnTo>
                <a:lnTo>
                  <a:pt x="265113" y="1644650"/>
                </a:lnTo>
                <a:lnTo>
                  <a:pt x="268288" y="1633538"/>
                </a:lnTo>
                <a:lnTo>
                  <a:pt x="274638" y="1620838"/>
                </a:lnTo>
                <a:lnTo>
                  <a:pt x="287338" y="1612900"/>
                </a:lnTo>
                <a:lnTo>
                  <a:pt x="301626" y="1609725"/>
                </a:lnTo>
                <a:close/>
                <a:moveTo>
                  <a:pt x="254001" y="1511300"/>
                </a:moveTo>
                <a:lnTo>
                  <a:pt x="1020764" y="1511300"/>
                </a:lnTo>
                <a:lnTo>
                  <a:pt x="1036638" y="1514475"/>
                </a:lnTo>
                <a:lnTo>
                  <a:pt x="1047751" y="1522413"/>
                </a:lnTo>
                <a:lnTo>
                  <a:pt x="1057276" y="1535113"/>
                </a:lnTo>
                <a:lnTo>
                  <a:pt x="1060451" y="1549401"/>
                </a:lnTo>
                <a:lnTo>
                  <a:pt x="1057276" y="1562101"/>
                </a:lnTo>
                <a:lnTo>
                  <a:pt x="1047751" y="1573213"/>
                </a:lnTo>
                <a:lnTo>
                  <a:pt x="1036638" y="1582738"/>
                </a:lnTo>
                <a:lnTo>
                  <a:pt x="1020764" y="1585913"/>
                </a:lnTo>
                <a:lnTo>
                  <a:pt x="254001" y="1585913"/>
                </a:lnTo>
                <a:lnTo>
                  <a:pt x="238126" y="1582738"/>
                </a:lnTo>
                <a:lnTo>
                  <a:pt x="227013" y="1573213"/>
                </a:lnTo>
                <a:lnTo>
                  <a:pt x="220663" y="1562101"/>
                </a:lnTo>
                <a:lnTo>
                  <a:pt x="217488" y="1549401"/>
                </a:lnTo>
                <a:lnTo>
                  <a:pt x="220663" y="1535113"/>
                </a:lnTo>
                <a:lnTo>
                  <a:pt x="227013" y="1522413"/>
                </a:lnTo>
                <a:lnTo>
                  <a:pt x="238126" y="1514475"/>
                </a:lnTo>
                <a:lnTo>
                  <a:pt x="254001" y="1511300"/>
                </a:lnTo>
                <a:close/>
                <a:moveTo>
                  <a:pt x="274638" y="1412875"/>
                </a:moveTo>
                <a:lnTo>
                  <a:pt x="1041400" y="1412875"/>
                </a:lnTo>
                <a:lnTo>
                  <a:pt x="1057276" y="1416050"/>
                </a:lnTo>
                <a:lnTo>
                  <a:pt x="1068388" y="1423988"/>
                </a:lnTo>
                <a:lnTo>
                  <a:pt x="1077913" y="1436688"/>
                </a:lnTo>
                <a:lnTo>
                  <a:pt x="1081088" y="1450976"/>
                </a:lnTo>
                <a:lnTo>
                  <a:pt x="1077913" y="1466851"/>
                </a:lnTo>
                <a:lnTo>
                  <a:pt x="1068388" y="1477963"/>
                </a:lnTo>
                <a:lnTo>
                  <a:pt x="1057276" y="1484313"/>
                </a:lnTo>
                <a:lnTo>
                  <a:pt x="1041400" y="1487488"/>
                </a:lnTo>
                <a:lnTo>
                  <a:pt x="274638" y="1487488"/>
                </a:lnTo>
                <a:lnTo>
                  <a:pt x="260350" y="1484313"/>
                </a:lnTo>
                <a:lnTo>
                  <a:pt x="247650" y="1477963"/>
                </a:lnTo>
                <a:lnTo>
                  <a:pt x="238126" y="1466851"/>
                </a:lnTo>
                <a:lnTo>
                  <a:pt x="236538" y="1450976"/>
                </a:lnTo>
                <a:lnTo>
                  <a:pt x="238126" y="1436688"/>
                </a:lnTo>
                <a:lnTo>
                  <a:pt x="247650" y="1423988"/>
                </a:lnTo>
                <a:lnTo>
                  <a:pt x="260350" y="1416050"/>
                </a:lnTo>
                <a:lnTo>
                  <a:pt x="274638" y="1412875"/>
                </a:lnTo>
                <a:close/>
                <a:moveTo>
                  <a:pt x="3359150" y="0"/>
                </a:moveTo>
                <a:lnTo>
                  <a:pt x="3403600" y="3175"/>
                </a:lnTo>
                <a:lnTo>
                  <a:pt x="3449638" y="6350"/>
                </a:lnTo>
                <a:lnTo>
                  <a:pt x="3494088" y="17462"/>
                </a:lnTo>
                <a:lnTo>
                  <a:pt x="3535362" y="30162"/>
                </a:lnTo>
                <a:lnTo>
                  <a:pt x="3579814" y="50800"/>
                </a:lnTo>
                <a:lnTo>
                  <a:pt x="3619500" y="71437"/>
                </a:lnTo>
                <a:lnTo>
                  <a:pt x="3654426" y="98425"/>
                </a:lnTo>
                <a:lnTo>
                  <a:pt x="3687762" y="128587"/>
                </a:lnTo>
                <a:lnTo>
                  <a:pt x="3717926" y="158750"/>
                </a:lnTo>
                <a:lnTo>
                  <a:pt x="3744914" y="193675"/>
                </a:lnTo>
                <a:lnTo>
                  <a:pt x="3768726" y="230187"/>
                </a:lnTo>
                <a:lnTo>
                  <a:pt x="3789362" y="268287"/>
                </a:lnTo>
                <a:lnTo>
                  <a:pt x="3803650" y="311150"/>
                </a:lnTo>
                <a:lnTo>
                  <a:pt x="3816350" y="352425"/>
                </a:lnTo>
                <a:lnTo>
                  <a:pt x="3822700" y="393700"/>
                </a:lnTo>
                <a:lnTo>
                  <a:pt x="3827462" y="439737"/>
                </a:lnTo>
                <a:lnTo>
                  <a:pt x="3825876" y="484187"/>
                </a:lnTo>
                <a:lnTo>
                  <a:pt x="3822700" y="528637"/>
                </a:lnTo>
                <a:lnTo>
                  <a:pt x="3813176" y="573087"/>
                </a:lnTo>
                <a:lnTo>
                  <a:pt x="3798888" y="615950"/>
                </a:lnTo>
                <a:lnTo>
                  <a:pt x="3776662" y="660400"/>
                </a:lnTo>
                <a:lnTo>
                  <a:pt x="3756026" y="698500"/>
                </a:lnTo>
                <a:lnTo>
                  <a:pt x="3729038" y="735012"/>
                </a:lnTo>
                <a:lnTo>
                  <a:pt x="3702050" y="768350"/>
                </a:lnTo>
                <a:lnTo>
                  <a:pt x="3670300" y="796925"/>
                </a:lnTo>
                <a:lnTo>
                  <a:pt x="3633788" y="823912"/>
                </a:lnTo>
                <a:lnTo>
                  <a:pt x="3598862" y="847724"/>
                </a:lnTo>
                <a:lnTo>
                  <a:pt x="3606800" y="844549"/>
                </a:lnTo>
                <a:lnTo>
                  <a:pt x="3633788" y="842962"/>
                </a:lnTo>
                <a:lnTo>
                  <a:pt x="3675062" y="839787"/>
                </a:lnTo>
                <a:lnTo>
                  <a:pt x="3721100" y="839787"/>
                </a:lnTo>
                <a:lnTo>
                  <a:pt x="3765550" y="842962"/>
                </a:lnTo>
                <a:lnTo>
                  <a:pt x="3810000" y="850899"/>
                </a:lnTo>
                <a:lnTo>
                  <a:pt x="3857626" y="863599"/>
                </a:lnTo>
                <a:lnTo>
                  <a:pt x="3902076" y="881062"/>
                </a:lnTo>
                <a:lnTo>
                  <a:pt x="3948112" y="904874"/>
                </a:lnTo>
                <a:lnTo>
                  <a:pt x="3989388" y="935037"/>
                </a:lnTo>
                <a:lnTo>
                  <a:pt x="4019550" y="958849"/>
                </a:lnTo>
                <a:lnTo>
                  <a:pt x="4046538" y="982662"/>
                </a:lnTo>
                <a:lnTo>
                  <a:pt x="4070350" y="1009649"/>
                </a:lnTo>
                <a:lnTo>
                  <a:pt x="4094162" y="1039812"/>
                </a:lnTo>
                <a:lnTo>
                  <a:pt x="4117976" y="1068387"/>
                </a:lnTo>
                <a:lnTo>
                  <a:pt x="4138612" y="1101724"/>
                </a:lnTo>
                <a:lnTo>
                  <a:pt x="4179888" y="1169987"/>
                </a:lnTo>
                <a:lnTo>
                  <a:pt x="4216400" y="1243012"/>
                </a:lnTo>
                <a:lnTo>
                  <a:pt x="4249738" y="1319212"/>
                </a:lnTo>
                <a:lnTo>
                  <a:pt x="4278312" y="1400174"/>
                </a:lnTo>
                <a:lnTo>
                  <a:pt x="4305300" y="1484312"/>
                </a:lnTo>
                <a:lnTo>
                  <a:pt x="4329112" y="1568450"/>
                </a:lnTo>
                <a:lnTo>
                  <a:pt x="4352926" y="1654175"/>
                </a:lnTo>
                <a:lnTo>
                  <a:pt x="4395788" y="1824038"/>
                </a:lnTo>
                <a:lnTo>
                  <a:pt x="4433888" y="1989138"/>
                </a:lnTo>
                <a:lnTo>
                  <a:pt x="4451910" y="2059780"/>
                </a:lnTo>
                <a:lnTo>
                  <a:pt x="4606926" y="935037"/>
                </a:lnTo>
                <a:lnTo>
                  <a:pt x="4610100" y="919162"/>
                </a:lnTo>
                <a:lnTo>
                  <a:pt x="4616450" y="908049"/>
                </a:lnTo>
                <a:lnTo>
                  <a:pt x="4625976" y="898524"/>
                </a:lnTo>
                <a:lnTo>
                  <a:pt x="4633914" y="890587"/>
                </a:lnTo>
                <a:lnTo>
                  <a:pt x="4646614" y="881062"/>
                </a:lnTo>
                <a:lnTo>
                  <a:pt x="4657726" y="877887"/>
                </a:lnTo>
                <a:lnTo>
                  <a:pt x="4670426" y="874712"/>
                </a:lnTo>
                <a:lnTo>
                  <a:pt x="4684714" y="874712"/>
                </a:lnTo>
                <a:lnTo>
                  <a:pt x="4697414" y="877887"/>
                </a:lnTo>
                <a:lnTo>
                  <a:pt x="4708526" y="884237"/>
                </a:lnTo>
                <a:lnTo>
                  <a:pt x="4721226" y="892174"/>
                </a:lnTo>
                <a:lnTo>
                  <a:pt x="4729162" y="901699"/>
                </a:lnTo>
                <a:lnTo>
                  <a:pt x="4735514" y="914399"/>
                </a:lnTo>
                <a:lnTo>
                  <a:pt x="4738688" y="925512"/>
                </a:lnTo>
                <a:lnTo>
                  <a:pt x="4741862" y="938212"/>
                </a:lnTo>
                <a:lnTo>
                  <a:pt x="4741862" y="952499"/>
                </a:lnTo>
                <a:lnTo>
                  <a:pt x="4538662" y="2415850"/>
                </a:lnTo>
                <a:lnTo>
                  <a:pt x="4538662" y="3765551"/>
                </a:lnTo>
                <a:lnTo>
                  <a:pt x="4535488" y="3779838"/>
                </a:lnTo>
                <a:lnTo>
                  <a:pt x="4532314" y="3792538"/>
                </a:lnTo>
                <a:lnTo>
                  <a:pt x="4527550" y="3803651"/>
                </a:lnTo>
                <a:lnTo>
                  <a:pt x="4518026" y="3813176"/>
                </a:lnTo>
                <a:lnTo>
                  <a:pt x="4508500" y="3821113"/>
                </a:lnTo>
                <a:lnTo>
                  <a:pt x="4497388" y="3827463"/>
                </a:lnTo>
                <a:lnTo>
                  <a:pt x="4484688" y="3833813"/>
                </a:lnTo>
                <a:lnTo>
                  <a:pt x="4470400" y="3833813"/>
                </a:lnTo>
                <a:lnTo>
                  <a:pt x="4454526" y="3833813"/>
                </a:lnTo>
                <a:lnTo>
                  <a:pt x="4443414" y="3827463"/>
                </a:lnTo>
                <a:lnTo>
                  <a:pt x="4430714" y="3821113"/>
                </a:lnTo>
                <a:lnTo>
                  <a:pt x="4422776" y="3813176"/>
                </a:lnTo>
                <a:lnTo>
                  <a:pt x="4413250" y="3803651"/>
                </a:lnTo>
                <a:lnTo>
                  <a:pt x="4406900" y="3792538"/>
                </a:lnTo>
                <a:lnTo>
                  <a:pt x="4403726" y="3779838"/>
                </a:lnTo>
                <a:lnTo>
                  <a:pt x="4402138" y="3765551"/>
                </a:lnTo>
                <a:lnTo>
                  <a:pt x="4402138" y="2505075"/>
                </a:lnTo>
                <a:lnTo>
                  <a:pt x="4398962" y="2493962"/>
                </a:lnTo>
                <a:lnTo>
                  <a:pt x="4395788" y="2478087"/>
                </a:lnTo>
                <a:lnTo>
                  <a:pt x="4395788" y="2474913"/>
                </a:lnTo>
                <a:lnTo>
                  <a:pt x="4386264" y="2493963"/>
                </a:lnTo>
                <a:lnTo>
                  <a:pt x="4378326" y="2511425"/>
                </a:lnTo>
                <a:lnTo>
                  <a:pt x="4365626" y="2528888"/>
                </a:lnTo>
                <a:lnTo>
                  <a:pt x="4351338" y="2544763"/>
                </a:lnTo>
                <a:lnTo>
                  <a:pt x="4335464" y="2559050"/>
                </a:lnTo>
                <a:lnTo>
                  <a:pt x="4321176" y="2570163"/>
                </a:lnTo>
                <a:lnTo>
                  <a:pt x="4302126" y="2579688"/>
                </a:lnTo>
                <a:lnTo>
                  <a:pt x="4284664" y="2589213"/>
                </a:lnTo>
                <a:lnTo>
                  <a:pt x="4264026" y="2597150"/>
                </a:lnTo>
                <a:lnTo>
                  <a:pt x="4243388" y="2603500"/>
                </a:lnTo>
                <a:lnTo>
                  <a:pt x="4222750" y="2606675"/>
                </a:lnTo>
                <a:lnTo>
                  <a:pt x="3565526" y="2677005"/>
                </a:lnTo>
                <a:lnTo>
                  <a:pt x="3565526" y="3765551"/>
                </a:lnTo>
                <a:lnTo>
                  <a:pt x="3565526" y="3779838"/>
                </a:lnTo>
                <a:lnTo>
                  <a:pt x="3559176" y="3792538"/>
                </a:lnTo>
                <a:lnTo>
                  <a:pt x="3552826" y="3803651"/>
                </a:lnTo>
                <a:lnTo>
                  <a:pt x="3548064" y="3813176"/>
                </a:lnTo>
                <a:lnTo>
                  <a:pt x="3535364" y="3821113"/>
                </a:lnTo>
                <a:lnTo>
                  <a:pt x="3524250" y="3827463"/>
                </a:lnTo>
                <a:lnTo>
                  <a:pt x="3511550" y="3833813"/>
                </a:lnTo>
                <a:lnTo>
                  <a:pt x="3500438" y="3833813"/>
                </a:lnTo>
                <a:lnTo>
                  <a:pt x="3484564" y="3833813"/>
                </a:lnTo>
                <a:lnTo>
                  <a:pt x="3473450" y="3827463"/>
                </a:lnTo>
                <a:lnTo>
                  <a:pt x="3460750" y="3821113"/>
                </a:lnTo>
                <a:lnTo>
                  <a:pt x="3451226" y="3813176"/>
                </a:lnTo>
                <a:lnTo>
                  <a:pt x="3443288" y="3803651"/>
                </a:lnTo>
                <a:lnTo>
                  <a:pt x="3436938" y="3792538"/>
                </a:lnTo>
                <a:lnTo>
                  <a:pt x="3430588" y="3779838"/>
                </a:lnTo>
                <a:lnTo>
                  <a:pt x="3430588" y="3765551"/>
                </a:lnTo>
                <a:lnTo>
                  <a:pt x="3430588" y="2920423"/>
                </a:lnTo>
                <a:lnTo>
                  <a:pt x="3355976" y="3582988"/>
                </a:lnTo>
                <a:lnTo>
                  <a:pt x="3349626" y="3603625"/>
                </a:lnTo>
                <a:lnTo>
                  <a:pt x="3348038" y="3624263"/>
                </a:lnTo>
                <a:lnTo>
                  <a:pt x="3338514" y="3643313"/>
                </a:lnTo>
                <a:lnTo>
                  <a:pt x="3328988" y="3663950"/>
                </a:lnTo>
                <a:lnTo>
                  <a:pt x="3317876" y="3678238"/>
                </a:lnTo>
                <a:lnTo>
                  <a:pt x="3305176" y="3695700"/>
                </a:lnTo>
                <a:lnTo>
                  <a:pt x="3290888" y="3711575"/>
                </a:lnTo>
                <a:lnTo>
                  <a:pt x="3275014" y="3722688"/>
                </a:lnTo>
                <a:lnTo>
                  <a:pt x="3260726" y="3735388"/>
                </a:lnTo>
                <a:lnTo>
                  <a:pt x="3243262" y="3746500"/>
                </a:lnTo>
                <a:lnTo>
                  <a:pt x="3222626" y="3756025"/>
                </a:lnTo>
                <a:lnTo>
                  <a:pt x="3203576" y="3762375"/>
                </a:lnTo>
                <a:lnTo>
                  <a:pt x="3182938" y="3768725"/>
                </a:lnTo>
                <a:lnTo>
                  <a:pt x="3162300" y="3771900"/>
                </a:lnTo>
                <a:lnTo>
                  <a:pt x="3141662" y="3771900"/>
                </a:lnTo>
                <a:lnTo>
                  <a:pt x="3121026" y="3771900"/>
                </a:lnTo>
                <a:lnTo>
                  <a:pt x="3097214" y="3765550"/>
                </a:lnTo>
                <a:lnTo>
                  <a:pt x="3078162" y="3759200"/>
                </a:lnTo>
                <a:lnTo>
                  <a:pt x="3057526" y="3752850"/>
                </a:lnTo>
                <a:lnTo>
                  <a:pt x="3040062" y="3744913"/>
                </a:lnTo>
                <a:lnTo>
                  <a:pt x="3022600" y="3732213"/>
                </a:lnTo>
                <a:lnTo>
                  <a:pt x="3003550" y="3721100"/>
                </a:lnTo>
                <a:lnTo>
                  <a:pt x="2989263" y="3705225"/>
                </a:lnTo>
                <a:lnTo>
                  <a:pt x="2976563" y="3690938"/>
                </a:lnTo>
                <a:lnTo>
                  <a:pt x="2965450" y="3671888"/>
                </a:lnTo>
                <a:lnTo>
                  <a:pt x="2952750" y="3657600"/>
                </a:lnTo>
                <a:lnTo>
                  <a:pt x="2947988" y="3636963"/>
                </a:lnTo>
                <a:lnTo>
                  <a:pt x="2938463" y="3619500"/>
                </a:lnTo>
                <a:lnTo>
                  <a:pt x="2935288" y="3597275"/>
                </a:lnTo>
                <a:lnTo>
                  <a:pt x="2932113" y="3576638"/>
                </a:lnTo>
                <a:lnTo>
                  <a:pt x="2928938" y="3556000"/>
                </a:lnTo>
                <a:lnTo>
                  <a:pt x="2932113" y="3532188"/>
                </a:lnTo>
                <a:lnTo>
                  <a:pt x="3051176" y="2478087"/>
                </a:lnTo>
                <a:lnTo>
                  <a:pt x="3054350" y="2457450"/>
                </a:lnTo>
                <a:lnTo>
                  <a:pt x="3060700" y="2436812"/>
                </a:lnTo>
                <a:lnTo>
                  <a:pt x="3070226" y="2416175"/>
                </a:lnTo>
                <a:lnTo>
                  <a:pt x="3078162" y="2397125"/>
                </a:lnTo>
                <a:lnTo>
                  <a:pt x="3087688" y="2379662"/>
                </a:lnTo>
                <a:lnTo>
                  <a:pt x="3101976" y="2365375"/>
                </a:lnTo>
                <a:lnTo>
                  <a:pt x="3114676" y="2349500"/>
                </a:lnTo>
                <a:lnTo>
                  <a:pt x="3128962" y="2335212"/>
                </a:lnTo>
                <a:lnTo>
                  <a:pt x="3148014" y="2322512"/>
                </a:lnTo>
                <a:lnTo>
                  <a:pt x="3165476" y="2314575"/>
                </a:lnTo>
                <a:lnTo>
                  <a:pt x="3182938" y="2305050"/>
                </a:lnTo>
                <a:lnTo>
                  <a:pt x="3203576" y="2298700"/>
                </a:lnTo>
                <a:lnTo>
                  <a:pt x="3222626" y="2293937"/>
                </a:lnTo>
                <a:lnTo>
                  <a:pt x="3243262" y="2290762"/>
                </a:lnTo>
                <a:lnTo>
                  <a:pt x="3260726" y="2290762"/>
                </a:lnTo>
                <a:lnTo>
                  <a:pt x="3273426" y="2284412"/>
                </a:lnTo>
                <a:lnTo>
                  <a:pt x="3294064" y="2281237"/>
                </a:lnTo>
                <a:lnTo>
                  <a:pt x="3314700" y="2274887"/>
                </a:lnTo>
                <a:lnTo>
                  <a:pt x="3690474" y="2234675"/>
                </a:lnTo>
                <a:lnTo>
                  <a:pt x="3667126" y="2144713"/>
                </a:lnTo>
                <a:lnTo>
                  <a:pt x="3609976" y="1931988"/>
                </a:lnTo>
                <a:lnTo>
                  <a:pt x="3582988" y="1827213"/>
                </a:lnTo>
                <a:lnTo>
                  <a:pt x="3549650" y="1722437"/>
                </a:lnTo>
                <a:lnTo>
                  <a:pt x="3514726" y="1620837"/>
                </a:lnTo>
                <a:lnTo>
                  <a:pt x="3475038" y="1525587"/>
                </a:lnTo>
                <a:lnTo>
                  <a:pt x="3459802" y="1481266"/>
                </a:lnTo>
                <a:lnTo>
                  <a:pt x="3457576" y="1484313"/>
                </a:lnTo>
                <a:lnTo>
                  <a:pt x="3406776" y="1570038"/>
                </a:lnTo>
                <a:lnTo>
                  <a:pt x="3359150" y="1660525"/>
                </a:lnTo>
                <a:lnTo>
                  <a:pt x="3341750" y="1690108"/>
                </a:lnTo>
                <a:lnTo>
                  <a:pt x="3341688" y="1690688"/>
                </a:lnTo>
                <a:lnTo>
                  <a:pt x="3328988" y="1717675"/>
                </a:lnTo>
                <a:lnTo>
                  <a:pt x="3317876" y="1744663"/>
                </a:lnTo>
                <a:lnTo>
                  <a:pt x="3297238" y="1765300"/>
                </a:lnTo>
                <a:lnTo>
                  <a:pt x="3275014" y="1782763"/>
                </a:lnTo>
                <a:lnTo>
                  <a:pt x="3249614" y="1797050"/>
                </a:lnTo>
                <a:lnTo>
                  <a:pt x="3219450" y="1806575"/>
                </a:lnTo>
                <a:lnTo>
                  <a:pt x="2603954" y="1993900"/>
                </a:lnTo>
                <a:lnTo>
                  <a:pt x="2606676" y="1993900"/>
                </a:lnTo>
                <a:lnTo>
                  <a:pt x="2619376" y="1993900"/>
                </a:lnTo>
                <a:lnTo>
                  <a:pt x="2633663" y="2000250"/>
                </a:lnTo>
                <a:lnTo>
                  <a:pt x="2646363" y="2006600"/>
                </a:lnTo>
                <a:lnTo>
                  <a:pt x="2654300" y="2016125"/>
                </a:lnTo>
                <a:lnTo>
                  <a:pt x="2663826" y="2024063"/>
                </a:lnTo>
                <a:lnTo>
                  <a:pt x="2670176" y="2036763"/>
                </a:lnTo>
                <a:lnTo>
                  <a:pt x="2671763" y="2047875"/>
                </a:lnTo>
                <a:lnTo>
                  <a:pt x="2674938" y="2063751"/>
                </a:lnTo>
                <a:lnTo>
                  <a:pt x="2671763" y="2074863"/>
                </a:lnTo>
                <a:lnTo>
                  <a:pt x="2670176" y="2087563"/>
                </a:lnTo>
                <a:lnTo>
                  <a:pt x="2663826" y="2098676"/>
                </a:lnTo>
                <a:lnTo>
                  <a:pt x="2654300" y="2111375"/>
                </a:lnTo>
                <a:lnTo>
                  <a:pt x="3027362" y="2111375"/>
                </a:lnTo>
                <a:lnTo>
                  <a:pt x="3040062" y="2111375"/>
                </a:lnTo>
                <a:lnTo>
                  <a:pt x="3054350" y="2114550"/>
                </a:lnTo>
                <a:lnTo>
                  <a:pt x="3063876" y="2119313"/>
                </a:lnTo>
                <a:lnTo>
                  <a:pt x="3074988" y="2128838"/>
                </a:lnTo>
                <a:lnTo>
                  <a:pt x="3084514" y="2141538"/>
                </a:lnTo>
                <a:lnTo>
                  <a:pt x="3090862" y="2149475"/>
                </a:lnTo>
                <a:lnTo>
                  <a:pt x="3094038" y="2165350"/>
                </a:lnTo>
                <a:lnTo>
                  <a:pt x="3094038" y="2176463"/>
                </a:lnTo>
                <a:lnTo>
                  <a:pt x="3094038" y="2192338"/>
                </a:lnTo>
                <a:lnTo>
                  <a:pt x="3090862" y="2203450"/>
                </a:lnTo>
                <a:lnTo>
                  <a:pt x="3084514" y="2216150"/>
                </a:lnTo>
                <a:lnTo>
                  <a:pt x="3074988" y="2224088"/>
                </a:lnTo>
                <a:lnTo>
                  <a:pt x="3063876" y="2233613"/>
                </a:lnTo>
                <a:lnTo>
                  <a:pt x="3054350" y="2239963"/>
                </a:lnTo>
                <a:lnTo>
                  <a:pt x="3040062" y="2243138"/>
                </a:lnTo>
                <a:lnTo>
                  <a:pt x="3027362" y="2244725"/>
                </a:lnTo>
                <a:lnTo>
                  <a:pt x="2857501" y="2244725"/>
                </a:lnTo>
                <a:lnTo>
                  <a:pt x="2857501" y="3765551"/>
                </a:lnTo>
                <a:lnTo>
                  <a:pt x="2857501" y="3779838"/>
                </a:lnTo>
                <a:lnTo>
                  <a:pt x="2851151" y="3792538"/>
                </a:lnTo>
                <a:lnTo>
                  <a:pt x="2846388" y="3803651"/>
                </a:lnTo>
                <a:lnTo>
                  <a:pt x="2836863" y="3813176"/>
                </a:lnTo>
                <a:lnTo>
                  <a:pt x="2827338" y="3821113"/>
                </a:lnTo>
                <a:lnTo>
                  <a:pt x="2816226" y="3827463"/>
                </a:lnTo>
                <a:lnTo>
                  <a:pt x="2803526" y="3833813"/>
                </a:lnTo>
                <a:lnTo>
                  <a:pt x="2789238" y="3833813"/>
                </a:lnTo>
                <a:lnTo>
                  <a:pt x="2776538" y="3833813"/>
                </a:lnTo>
                <a:lnTo>
                  <a:pt x="2765426" y="3827463"/>
                </a:lnTo>
                <a:lnTo>
                  <a:pt x="2752726" y="3821113"/>
                </a:lnTo>
                <a:lnTo>
                  <a:pt x="2741613" y="3813176"/>
                </a:lnTo>
                <a:lnTo>
                  <a:pt x="2735263" y="3803651"/>
                </a:lnTo>
                <a:lnTo>
                  <a:pt x="2728913" y="3792538"/>
                </a:lnTo>
                <a:lnTo>
                  <a:pt x="2722563" y="3779838"/>
                </a:lnTo>
                <a:lnTo>
                  <a:pt x="2722563" y="3765551"/>
                </a:lnTo>
                <a:lnTo>
                  <a:pt x="2722563" y="2244725"/>
                </a:lnTo>
                <a:lnTo>
                  <a:pt x="274638" y="2244725"/>
                </a:lnTo>
                <a:lnTo>
                  <a:pt x="274638" y="3765551"/>
                </a:lnTo>
                <a:lnTo>
                  <a:pt x="271463" y="3779838"/>
                </a:lnTo>
                <a:lnTo>
                  <a:pt x="268288" y="3792538"/>
                </a:lnTo>
                <a:lnTo>
                  <a:pt x="263526" y="3803651"/>
                </a:lnTo>
                <a:lnTo>
                  <a:pt x="254000" y="3813176"/>
                </a:lnTo>
                <a:lnTo>
                  <a:pt x="244476" y="3821113"/>
                </a:lnTo>
                <a:lnTo>
                  <a:pt x="233363" y="3827463"/>
                </a:lnTo>
                <a:lnTo>
                  <a:pt x="217488" y="3833813"/>
                </a:lnTo>
                <a:lnTo>
                  <a:pt x="206376" y="3833813"/>
                </a:lnTo>
                <a:lnTo>
                  <a:pt x="190500" y="3833813"/>
                </a:lnTo>
                <a:lnTo>
                  <a:pt x="179388" y="3827463"/>
                </a:lnTo>
                <a:lnTo>
                  <a:pt x="166688" y="3821113"/>
                </a:lnTo>
                <a:lnTo>
                  <a:pt x="158750" y="3813176"/>
                </a:lnTo>
                <a:lnTo>
                  <a:pt x="149226" y="3803651"/>
                </a:lnTo>
                <a:lnTo>
                  <a:pt x="142876" y="3792538"/>
                </a:lnTo>
                <a:lnTo>
                  <a:pt x="139700" y="3779838"/>
                </a:lnTo>
                <a:lnTo>
                  <a:pt x="138113" y="3765551"/>
                </a:lnTo>
                <a:lnTo>
                  <a:pt x="138113" y="2244725"/>
                </a:lnTo>
                <a:lnTo>
                  <a:pt x="68263" y="2244725"/>
                </a:lnTo>
                <a:lnTo>
                  <a:pt x="53975" y="2243138"/>
                </a:lnTo>
                <a:lnTo>
                  <a:pt x="41275" y="2239963"/>
                </a:lnTo>
                <a:lnTo>
                  <a:pt x="30163" y="2233613"/>
                </a:lnTo>
                <a:lnTo>
                  <a:pt x="20638" y="2224088"/>
                </a:lnTo>
                <a:lnTo>
                  <a:pt x="12700" y="2216150"/>
                </a:lnTo>
                <a:lnTo>
                  <a:pt x="6350" y="2203450"/>
                </a:lnTo>
                <a:lnTo>
                  <a:pt x="0" y="2192338"/>
                </a:lnTo>
                <a:lnTo>
                  <a:pt x="0" y="2176463"/>
                </a:lnTo>
                <a:lnTo>
                  <a:pt x="0" y="2165350"/>
                </a:lnTo>
                <a:lnTo>
                  <a:pt x="6350" y="2149475"/>
                </a:lnTo>
                <a:lnTo>
                  <a:pt x="12700" y="2141538"/>
                </a:lnTo>
                <a:lnTo>
                  <a:pt x="20638" y="2128838"/>
                </a:lnTo>
                <a:lnTo>
                  <a:pt x="30163" y="2119313"/>
                </a:lnTo>
                <a:lnTo>
                  <a:pt x="41275" y="2114550"/>
                </a:lnTo>
                <a:lnTo>
                  <a:pt x="53975" y="2111375"/>
                </a:lnTo>
                <a:lnTo>
                  <a:pt x="68263" y="2111375"/>
                </a:lnTo>
                <a:lnTo>
                  <a:pt x="1738313" y="2111375"/>
                </a:lnTo>
                <a:lnTo>
                  <a:pt x="1731963" y="2098676"/>
                </a:lnTo>
                <a:lnTo>
                  <a:pt x="1722438" y="2087563"/>
                </a:lnTo>
                <a:lnTo>
                  <a:pt x="1719263" y="2074863"/>
                </a:lnTo>
                <a:lnTo>
                  <a:pt x="1719263" y="2063751"/>
                </a:lnTo>
                <a:lnTo>
                  <a:pt x="1719263" y="2062529"/>
                </a:lnTo>
                <a:lnTo>
                  <a:pt x="1690688" y="2057400"/>
                </a:lnTo>
                <a:lnTo>
                  <a:pt x="1677988" y="2051050"/>
                </a:lnTo>
                <a:lnTo>
                  <a:pt x="1666875" y="2039937"/>
                </a:lnTo>
                <a:lnTo>
                  <a:pt x="1639888" y="2009775"/>
                </a:lnTo>
                <a:lnTo>
                  <a:pt x="1617662" y="1970087"/>
                </a:lnTo>
                <a:lnTo>
                  <a:pt x="1597025" y="1928812"/>
                </a:lnTo>
                <a:lnTo>
                  <a:pt x="1565275" y="1854200"/>
                </a:lnTo>
                <a:lnTo>
                  <a:pt x="1552575" y="1820862"/>
                </a:lnTo>
                <a:lnTo>
                  <a:pt x="1484312" y="1576387"/>
                </a:lnTo>
                <a:lnTo>
                  <a:pt x="1444625" y="1443037"/>
                </a:lnTo>
                <a:lnTo>
                  <a:pt x="1412875" y="1311274"/>
                </a:lnTo>
                <a:lnTo>
                  <a:pt x="1385888" y="1192212"/>
                </a:lnTo>
                <a:lnTo>
                  <a:pt x="1373188" y="1138237"/>
                </a:lnTo>
                <a:lnTo>
                  <a:pt x="1366838" y="1090612"/>
                </a:lnTo>
                <a:lnTo>
                  <a:pt x="1365250" y="1047749"/>
                </a:lnTo>
                <a:lnTo>
                  <a:pt x="1365250" y="1015999"/>
                </a:lnTo>
                <a:lnTo>
                  <a:pt x="1370012" y="989012"/>
                </a:lnTo>
                <a:lnTo>
                  <a:pt x="1376362" y="979487"/>
                </a:lnTo>
                <a:lnTo>
                  <a:pt x="1379538" y="973137"/>
                </a:lnTo>
                <a:lnTo>
                  <a:pt x="1460500" y="935037"/>
                </a:lnTo>
                <a:lnTo>
                  <a:pt x="1738957" y="2015573"/>
                </a:lnTo>
                <a:lnTo>
                  <a:pt x="1749426" y="2006600"/>
                </a:lnTo>
                <a:lnTo>
                  <a:pt x="1758950" y="2000250"/>
                </a:lnTo>
                <a:lnTo>
                  <a:pt x="1773238" y="1993900"/>
                </a:lnTo>
                <a:lnTo>
                  <a:pt x="1785938" y="1993900"/>
                </a:lnTo>
                <a:lnTo>
                  <a:pt x="2264305" y="1993900"/>
                </a:lnTo>
                <a:lnTo>
                  <a:pt x="2257426" y="1985963"/>
                </a:lnTo>
                <a:lnTo>
                  <a:pt x="2244726" y="1958975"/>
                </a:lnTo>
                <a:lnTo>
                  <a:pt x="2236788" y="1928813"/>
                </a:lnTo>
                <a:lnTo>
                  <a:pt x="2233613" y="1898650"/>
                </a:lnTo>
                <a:lnTo>
                  <a:pt x="2236788" y="1868488"/>
                </a:lnTo>
                <a:lnTo>
                  <a:pt x="2244726" y="1839913"/>
                </a:lnTo>
                <a:lnTo>
                  <a:pt x="2260600" y="1812925"/>
                </a:lnTo>
                <a:lnTo>
                  <a:pt x="2278063" y="1792288"/>
                </a:lnTo>
                <a:lnTo>
                  <a:pt x="2301876" y="1773238"/>
                </a:lnTo>
                <a:lnTo>
                  <a:pt x="2328863" y="1758950"/>
                </a:lnTo>
                <a:lnTo>
                  <a:pt x="2359026" y="1749425"/>
                </a:lnTo>
                <a:lnTo>
                  <a:pt x="3084708" y="1528565"/>
                </a:lnTo>
                <a:lnTo>
                  <a:pt x="3311526" y="1152524"/>
                </a:lnTo>
                <a:lnTo>
                  <a:pt x="3349626" y="1084262"/>
                </a:lnTo>
                <a:lnTo>
                  <a:pt x="3368676" y="1050924"/>
                </a:lnTo>
                <a:lnTo>
                  <a:pt x="3389314" y="1017587"/>
                </a:lnTo>
                <a:lnTo>
                  <a:pt x="3413126" y="989012"/>
                </a:lnTo>
                <a:lnTo>
                  <a:pt x="3436938" y="958849"/>
                </a:lnTo>
                <a:lnTo>
                  <a:pt x="3467100" y="935037"/>
                </a:lnTo>
                <a:lnTo>
                  <a:pt x="3467392" y="934856"/>
                </a:lnTo>
                <a:lnTo>
                  <a:pt x="3475038" y="925512"/>
                </a:lnTo>
                <a:lnTo>
                  <a:pt x="3490912" y="911224"/>
                </a:lnTo>
                <a:lnTo>
                  <a:pt x="3505200" y="895349"/>
                </a:lnTo>
                <a:lnTo>
                  <a:pt x="3522244" y="882567"/>
                </a:lnTo>
                <a:lnTo>
                  <a:pt x="3517900" y="884237"/>
                </a:lnTo>
                <a:lnTo>
                  <a:pt x="3475038" y="895350"/>
                </a:lnTo>
                <a:lnTo>
                  <a:pt x="3433762" y="901700"/>
                </a:lnTo>
                <a:lnTo>
                  <a:pt x="3389314" y="908050"/>
                </a:lnTo>
                <a:lnTo>
                  <a:pt x="3344862" y="904875"/>
                </a:lnTo>
                <a:lnTo>
                  <a:pt x="3302000" y="901700"/>
                </a:lnTo>
                <a:lnTo>
                  <a:pt x="3257550" y="890587"/>
                </a:lnTo>
                <a:lnTo>
                  <a:pt x="3213100" y="877887"/>
                </a:lnTo>
                <a:lnTo>
                  <a:pt x="3171826" y="857250"/>
                </a:lnTo>
                <a:lnTo>
                  <a:pt x="3128962" y="836612"/>
                </a:lnTo>
                <a:lnTo>
                  <a:pt x="3094038" y="809625"/>
                </a:lnTo>
                <a:lnTo>
                  <a:pt x="3060700" y="779462"/>
                </a:lnTo>
                <a:lnTo>
                  <a:pt x="3030538" y="749300"/>
                </a:lnTo>
                <a:lnTo>
                  <a:pt x="3003550" y="714375"/>
                </a:lnTo>
                <a:lnTo>
                  <a:pt x="2979738" y="677862"/>
                </a:lnTo>
                <a:lnTo>
                  <a:pt x="2962276" y="639762"/>
                </a:lnTo>
                <a:lnTo>
                  <a:pt x="2944813" y="596900"/>
                </a:lnTo>
                <a:lnTo>
                  <a:pt x="2932113" y="555625"/>
                </a:lnTo>
                <a:lnTo>
                  <a:pt x="2925763" y="514350"/>
                </a:lnTo>
                <a:lnTo>
                  <a:pt x="2922588" y="468312"/>
                </a:lnTo>
                <a:lnTo>
                  <a:pt x="2922588" y="427037"/>
                </a:lnTo>
                <a:lnTo>
                  <a:pt x="2925763" y="382587"/>
                </a:lnTo>
                <a:lnTo>
                  <a:pt x="2938463" y="338137"/>
                </a:lnTo>
                <a:lnTo>
                  <a:pt x="2952750" y="292100"/>
                </a:lnTo>
                <a:lnTo>
                  <a:pt x="2971800" y="250825"/>
                </a:lnTo>
                <a:lnTo>
                  <a:pt x="2992438" y="212725"/>
                </a:lnTo>
                <a:lnTo>
                  <a:pt x="3019426" y="173037"/>
                </a:lnTo>
                <a:lnTo>
                  <a:pt x="3048000" y="141287"/>
                </a:lnTo>
                <a:lnTo>
                  <a:pt x="3078162" y="111125"/>
                </a:lnTo>
                <a:lnTo>
                  <a:pt x="3114676" y="84137"/>
                </a:lnTo>
                <a:lnTo>
                  <a:pt x="3149600" y="60325"/>
                </a:lnTo>
                <a:lnTo>
                  <a:pt x="3189288" y="41275"/>
                </a:lnTo>
                <a:lnTo>
                  <a:pt x="3230562" y="23812"/>
                </a:lnTo>
                <a:lnTo>
                  <a:pt x="3273426" y="12700"/>
                </a:lnTo>
                <a:lnTo>
                  <a:pt x="3314700" y="6350"/>
                </a:lnTo>
                <a:lnTo>
                  <a:pt x="3359150" y="0"/>
                </a:lnTo>
                <a:close/>
              </a:path>
            </a:pathLst>
          </a:custGeom>
          <a:solidFill>
            <a:srgbClr val="7E8FA9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705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68" name="KSO_Shape"/>
          <p:cNvSpPr>
            <a:spLocks noChangeArrowheads="1"/>
          </p:cNvSpPr>
          <p:nvPr/>
        </p:nvSpPr>
        <p:spPr bwMode="auto">
          <a:xfrm>
            <a:off x="1324931" y="4230696"/>
            <a:ext cx="835335" cy="647385"/>
          </a:xfrm>
          <a:custGeom>
            <a:avLst/>
            <a:gdLst>
              <a:gd name="T0" fmla="*/ 440149 w 2617787"/>
              <a:gd name="T1" fmla="*/ 960910 h 2027238"/>
              <a:gd name="T2" fmla="*/ 446420 w 2617787"/>
              <a:gd name="T3" fmla="*/ 1010762 h 2027238"/>
              <a:gd name="T4" fmla="*/ 392784 w 2617787"/>
              <a:gd name="T5" fmla="*/ 997859 h 2027238"/>
              <a:gd name="T6" fmla="*/ 536034 w 2617787"/>
              <a:gd name="T7" fmla="*/ 1234904 h 2027238"/>
              <a:gd name="T8" fmla="*/ 599738 w 2617787"/>
              <a:gd name="T9" fmla="*/ 1028958 h 2027238"/>
              <a:gd name="T10" fmla="*/ 604854 w 2617787"/>
              <a:gd name="T11" fmla="*/ 920277 h 2027238"/>
              <a:gd name="T12" fmla="*/ 1414526 w 2617787"/>
              <a:gd name="T13" fmla="*/ 492770 h 2027238"/>
              <a:gd name="T14" fmla="*/ 683929 w 2617787"/>
              <a:gd name="T15" fmla="*/ 50226 h 2027238"/>
              <a:gd name="T16" fmla="*/ 687722 w 2617787"/>
              <a:gd name="T17" fmla="*/ 115156 h 2027238"/>
              <a:gd name="T18" fmla="*/ 704049 w 2617787"/>
              <a:gd name="T19" fmla="*/ 179756 h 2027238"/>
              <a:gd name="T20" fmla="*/ 686073 w 2617787"/>
              <a:gd name="T21" fmla="*/ 227504 h 2027238"/>
              <a:gd name="T22" fmla="*/ 657872 w 2617787"/>
              <a:gd name="T23" fmla="*/ 269964 h 2027238"/>
              <a:gd name="T24" fmla="*/ 597345 w 2617787"/>
              <a:gd name="T25" fmla="*/ 303173 h 2027238"/>
              <a:gd name="T26" fmla="*/ 646492 w 2617787"/>
              <a:gd name="T27" fmla="*/ 409242 h 2027238"/>
              <a:gd name="T28" fmla="*/ 877052 w 2617787"/>
              <a:gd name="T29" fmla="*/ 589494 h 2027238"/>
              <a:gd name="T30" fmla="*/ 1027189 w 2617787"/>
              <a:gd name="T31" fmla="*/ 559717 h 2027238"/>
              <a:gd name="T32" fmla="*/ 1250616 w 2617787"/>
              <a:gd name="T33" fmla="*/ 478643 h 2027238"/>
              <a:gd name="T34" fmla="*/ 1451096 w 2617787"/>
              <a:gd name="T35" fmla="*/ 507883 h 2027238"/>
              <a:gd name="T36" fmla="*/ 1636312 w 2617787"/>
              <a:gd name="T37" fmla="*/ 1463820 h 2027238"/>
              <a:gd name="T38" fmla="*/ 1598208 w 2617787"/>
              <a:gd name="T39" fmla="*/ 1462003 h 2027238"/>
              <a:gd name="T40" fmla="*/ 1534532 w 2617787"/>
              <a:gd name="T41" fmla="*/ 1390982 h 2027238"/>
              <a:gd name="T42" fmla="*/ 1233472 w 2617787"/>
              <a:gd name="T43" fmla="*/ 733661 h 2027238"/>
              <a:gd name="T44" fmla="*/ 1018927 w 2617787"/>
              <a:gd name="T45" fmla="*/ 1460351 h 2027238"/>
              <a:gd name="T46" fmla="*/ 981159 w 2617787"/>
              <a:gd name="T47" fmla="*/ 1465472 h 2027238"/>
              <a:gd name="T48" fmla="*/ 893170 w 2617787"/>
              <a:gd name="T49" fmla="*/ 737794 h 2027238"/>
              <a:gd name="T50" fmla="*/ 598334 w 2617787"/>
              <a:gd name="T51" fmla="*/ 591312 h 2027238"/>
              <a:gd name="T52" fmla="*/ 524285 w 2617787"/>
              <a:gd name="T53" fmla="*/ 706633 h 2027238"/>
              <a:gd name="T54" fmla="*/ 724829 w 2617787"/>
              <a:gd name="T55" fmla="*/ 781972 h 2027238"/>
              <a:gd name="T56" fmla="*/ 883319 w 2617787"/>
              <a:gd name="T57" fmla="*/ 880441 h 2027238"/>
              <a:gd name="T58" fmla="*/ 838130 w 2617787"/>
              <a:gd name="T59" fmla="*/ 1295466 h 2027238"/>
              <a:gd name="T60" fmla="*/ 788984 w 2617787"/>
              <a:gd name="T61" fmla="*/ 1358414 h 2027238"/>
              <a:gd name="T62" fmla="*/ 946648 w 2617787"/>
              <a:gd name="T63" fmla="*/ 1414091 h 2027238"/>
              <a:gd name="T64" fmla="*/ 863693 w 2617787"/>
              <a:gd name="T65" fmla="*/ 1459196 h 2027238"/>
              <a:gd name="T66" fmla="*/ 710811 w 2617787"/>
              <a:gd name="T67" fmla="*/ 1443500 h 2027238"/>
              <a:gd name="T68" fmla="*/ 637421 w 2617787"/>
              <a:gd name="T69" fmla="*/ 1454900 h 2027238"/>
              <a:gd name="T70" fmla="*/ 593552 w 2617787"/>
              <a:gd name="T71" fmla="*/ 1435570 h 2027238"/>
              <a:gd name="T72" fmla="*/ 571782 w 2617787"/>
              <a:gd name="T73" fmla="*/ 1353457 h 2027238"/>
              <a:gd name="T74" fmla="*/ 487343 w 2617787"/>
              <a:gd name="T75" fmla="*/ 1291666 h 2027238"/>
              <a:gd name="T76" fmla="*/ 400429 w 2617787"/>
              <a:gd name="T77" fmla="*/ 1311161 h 2027238"/>
              <a:gd name="T78" fmla="*/ 368105 w 2617787"/>
              <a:gd name="T79" fmla="*/ 1356266 h 2027238"/>
              <a:gd name="T80" fmla="*/ 351118 w 2617787"/>
              <a:gd name="T81" fmla="*/ 1302239 h 2027238"/>
              <a:gd name="T82" fmla="*/ 275748 w 2617787"/>
              <a:gd name="T83" fmla="*/ 1380222 h 2027238"/>
              <a:gd name="T84" fmla="*/ 283995 w 2617787"/>
              <a:gd name="T85" fmla="*/ 1435405 h 2027238"/>
              <a:gd name="T86" fmla="*/ 227921 w 2617787"/>
              <a:gd name="T87" fmla="*/ 1462004 h 2027238"/>
              <a:gd name="T88" fmla="*/ 225118 w 2617787"/>
              <a:gd name="T89" fmla="*/ 1403022 h 2027238"/>
              <a:gd name="T90" fmla="*/ 293725 w 2617787"/>
              <a:gd name="T91" fmla="*/ 1298935 h 2027238"/>
              <a:gd name="T92" fmla="*/ 216872 w 2617787"/>
              <a:gd name="T93" fmla="*/ 1287865 h 2027238"/>
              <a:gd name="T94" fmla="*/ 131772 w 2617787"/>
              <a:gd name="T95" fmla="*/ 1361387 h 2027238"/>
              <a:gd name="T96" fmla="*/ 100932 w 2617787"/>
              <a:gd name="T97" fmla="*/ 1404839 h 2027238"/>
              <a:gd name="T98" fmla="*/ 71411 w 2617787"/>
              <a:gd name="T99" fmla="*/ 1407483 h 2027238"/>
              <a:gd name="T100" fmla="*/ 82461 w 2617787"/>
              <a:gd name="T101" fmla="*/ 1346518 h 2027238"/>
              <a:gd name="T102" fmla="*/ 136390 w 2617787"/>
              <a:gd name="T103" fmla="*/ 1298440 h 2027238"/>
              <a:gd name="T104" fmla="*/ 359199 w 2617787"/>
              <a:gd name="T105" fmla="*/ 1229214 h 2027238"/>
              <a:gd name="T106" fmla="*/ 356890 w 2617787"/>
              <a:gd name="T107" fmla="*/ 959745 h 2027238"/>
              <a:gd name="T108" fmla="*/ 228086 w 2617787"/>
              <a:gd name="T109" fmla="*/ 948676 h 2027238"/>
              <a:gd name="T110" fmla="*/ 95654 w 2617787"/>
              <a:gd name="T111" fmla="*/ 702337 h 2027238"/>
              <a:gd name="T112" fmla="*/ 495 w 2617787"/>
              <a:gd name="T113" fmla="*/ 635259 h 2027238"/>
              <a:gd name="T114" fmla="*/ 34633 w 2617787"/>
              <a:gd name="T115" fmla="*/ 487720 h 2027238"/>
              <a:gd name="T116" fmla="*/ 81636 w 2617787"/>
              <a:gd name="T117" fmla="*/ 485903 h 2027238"/>
              <a:gd name="T118" fmla="*/ 229241 w 2617787"/>
              <a:gd name="T119" fmla="*/ 539599 h 2027238"/>
              <a:gd name="T120" fmla="*/ 325225 w 2617787"/>
              <a:gd name="T121" fmla="*/ 273764 h 2027238"/>
              <a:gd name="T122" fmla="*/ 460296 w 2617787"/>
              <a:gd name="T123" fmla="*/ 200739 h 2027238"/>
              <a:gd name="T124" fmla="*/ 480910 w 2617787"/>
              <a:gd name="T125" fmla="*/ 51217 h 202723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617787" h="2027238">
                <a:moveTo>
                  <a:pt x="865187" y="1674812"/>
                </a:moveTo>
                <a:lnTo>
                  <a:pt x="865187" y="1715407"/>
                </a:lnTo>
                <a:lnTo>
                  <a:pt x="908050" y="1755775"/>
                </a:lnTo>
                <a:lnTo>
                  <a:pt x="908050" y="1674812"/>
                </a:lnTo>
                <a:lnTo>
                  <a:pt x="865187" y="1674812"/>
                </a:lnTo>
                <a:close/>
                <a:moveTo>
                  <a:pt x="619125" y="1287462"/>
                </a:moveTo>
                <a:lnTo>
                  <a:pt x="538162" y="1305075"/>
                </a:lnTo>
                <a:lnTo>
                  <a:pt x="541337" y="1308783"/>
                </a:lnTo>
                <a:lnTo>
                  <a:pt x="549728" y="1318980"/>
                </a:lnTo>
                <a:lnTo>
                  <a:pt x="555171" y="1325006"/>
                </a:lnTo>
                <a:lnTo>
                  <a:pt x="561068" y="1331495"/>
                </a:lnTo>
                <a:lnTo>
                  <a:pt x="567418" y="1337984"/>
                </a:lnTo>
                <a:lnTo>
                  <a:pt x="573768" y="1343778"/>
                </a:lnTo>
                <a:lnTo>
                  <a:pt x="576716" y="1346095"/>
                </a:lnTo>
                <a:lnTo>
                  <a:pt x="579437" y="1347949"/>
                </a:lnTo>
                <a:lnTo>
                  <a:pt x="581932" y="1349572"/>
                </a:lnTo>
                <a:lnTo>
                  <a:pt x="584200" y="1350267"/>
                </a:lnTo>
                <a:lnTo>
                  <a:pt x="586468" y="1350962"/>
                </a:lnTo>
                <a:lnTo>
                  <a:pt x="588055" y="1350499"/>
                </a:lnTo>
                <a:lnTo>
                  <a:pt x="590096" y="1350035"/>
                </a:lnTo>
                <a:lnTo>
                  <a:pt x="591911" y="1348876"/>
                </a:lnTo>
                <a:lnTo>
                  <a:pt x="593271" y="1347022"/>
                </a:lnTo>
                <a:lnTo>
                  <a:pt x="595086" y="1344705"/>
                </a:lnTo>
                <a:lnTo>
                  <a:pt x="596673" y="1341924"/>
                </a:lnTo>
                <a:lnTo>
                  <a:pt x="598034" y="1338447"/>
                </a:lnTo>
                <a:lnTo>
                  <a:pt x="599848" y="1334739"/>
                </a:lnTo>
                <a:lnTo>
                  <a:pt x="601209" y="1330104"/>
                </a:lnTo>
                <a:lnTo>
                  <a:pt x="604838" y="1319444"/>
                </a:lnTo>
                <a:lnTo>
                  <a:pt x="608239" y="1309015"/>
                </a:lnTo>
                <a:lnTo>
                  <a:pt x="611188" y="1301135"/>
                </a:lnTo>
                <a:lnTo>
                  <a:pt x="613682" y="1295573"/>
                </a:lnTo>
                <a:lnTo>
                  <a:pt x="615723" y="1291865"/>
                </a:lnTo>
                <a:lnTo>
                  <a:pt x="617084" y="1289316"/>
                </a:lnTo>
                <a:lnTo>
                  <a:pt x="618218" y="1288157"/>
                </a:lnTo>
                <a:lnTo>
                  <a:pt x="618898" y="1287694"/>
                </a:lnTo>
                <a:lnTo>
                  <a:pt x="619125" y="1287462"/>
                </a:lnTo>
                <a:close/>
                <a:moveTo>
                  <a:pt x="826181" y="1263650"/>
                </a:moveTo>
                <a:lnTo>
                  <a:pt x="813935" y="1264104"/>
                </a:lnTo>
                <a:lnTo>
                  <a:pt x="798059" y="1265240"/>
                </a:lnTo>
                <a:lnTo>
                  <a:pt x="778783" y="1266376"/>
                </a:lnTo>
                <a:lnTo>
                  <a:pt x="756784" y="1268193"/>
                </a:lnTo>
                <a:lnTo>
                  <a:pt x="733879" y="1270464"/>
                </a:lnTo>
                <a:lnTo>
                  <a:pt x="711654" y="1272736"/>
                </a:lnTo>
                <a:lnTo>
                  <a:pt x="674915" y="1276824"/>
                </a:lnTo>
                <a:lnTo>
                  <a:pt x="659947" y="1278641"/>
                </a:lnTo>
                <a:lnTo>
                  <a:pt x="654504" y="1293633"/>
                </a:lnTo>
                <a:lnTo>
                  <a:pt x="648834" y="1309532"/>
                </a:lnTo>
                <a:lnTo>
                  <a:pt x="641577" y="1328158"/>
                </a:lnTo>
                <a:lnTo>
                  <a:pt x="634093" y="1347465"/>
                </a:lnTo>
                <a:lnTo>
                  <a:pt x="630011" y="1356550"/>
                </a:lnTo>
                <a:lnTo>
                  <a:pt x="626382" y="1365182"/>
                </a:lnTo>
                <a:lnTo>
                  <a:pt x="622527" y="1372904"/>
                </a:lnTo>
                <a:lnTo>
                  <a:pt x="619125" y="1379491"/>
                </a:lnTo>
                <a:lnTo>
                  <a:pt x="616177" y="1384489"/>
                </a:lnTo>
                <a:lnTo>
                  <a:pt x="614590" y="1386306"/>
                </a:lnTo>
                <a:lnTo>
                  <a:pt x="613456" y="1387896"/>
                </a:lnTo>
                <a:lnTo>
                  <a:pt x="611868" y="1389031"/>
                </a:lnTo>
                <a:lnTo>
                  <a:pt x="610734" y="1390167"/>
                </a:lnTo>
                <a:lnTo>
                  <a:pt x="609373" y="1390848"/>
                </a:lnTo>
                <a:lnTo>
                  <a:pt x="608013" y="1391530"/>
                </a:lnTo>
                <a:lnTo>
                  <a:pt x="606652" y="1392211"/>
                </a:lnTo>
                <a:lnTo>
                  <a:pt x="605291" y="1392438"/>
                </a:lnTo>
                <a:lnTo>
                  <a:pt x="602343" y="1392666"/>
                </a:lnTo>
                <a:lnTo>
                  <a:pt x="599168" y="1392666"/>
                </a:lnTo>
                <a:lnTo>
                  <a:pt x="595993" y="1391757"/>
                </a:lnTo>
                <a:lnTo>
                  <a:pt x="592818" y="1390848"/>
                </a:lnTo>
                <a:lnTo>
                  <a:pt x="589643" y="1389258"/>
                </a:lnTo>
                <a:lnTo>
                  <a:pt x="586468" y="1387668"/>
                </a:lnTo>
                <a:lnTo>
                  <a:pt x="583066" y="1385624"/>
                </a:lnTo>
                <a:lnTo>
                  <a:pt x="576716" y="1381309"/>
                </a:lnTo>
                <a:lnTo>
                  <a:pt x="564243" y="1372223"/>
                </a:lnTo>
                <a:lnTo>
                  <a:pt x="561295" y="1370406"/>
                </a:lnTo>
                <a:lnTo>
                  <a:pt x="558573" y="1369043"/>
                </a:lnTo>
                <a:lnTo>
                  <a:pt x="556079" y="1367907"/>
                </a:lnTo>
                <a:lnTo>
                  <a:pt x="553811" y="1367226"/>
                </a:lnTo>
                <a:lnTo>
                  <a:pt x="551770" y="1366999"/>
                </a:lnTo>
                <a:lnTo>
                  <a:pt x="549729" y="1366772"/>
                </a:lnTo>
                <a:lnTo>
                  <a:pt x="547914" y="1366772"/>
                </a:lnTo>
                <a:lnTo>
                  <a:pt x="546100" y="1366999"/>
                </a:lnTo>
                <a:lnTo>
                  <a:pt x="544739" y="1367453"/>
                </a:lnTo>
                <a:lnTo>
                  <a:pt x="543379" y="1367907"/>
                </a:lnTo>
                <a:lnTo>
                  <a:pt x="541564" y="1369043"/>
                </a:lnTo>
                <a:lnTo>
                  <a:pt x="540204" y="1369724"/>
                </a:lnTo>
                <a:lnTo>
                  <a:pt x="539750" y="1370179"/>
                </a:lnTo>
                <a:lnTo>
                  <a:pt x="542018" y="1486020"/>
                </a:lnTo>
                <a:lnTo>
                  <a:pt x="564243" y="1486020"/>
                </a:lnTo>
                <a:lnTo>
                  <a:pt x="564243" y="1689083"/>
                </a:lnTo>
                <a:lnTo>
                  <a:pt x="568098" y="1689083"/>
                </a:lnTo>
                <a:lnTo>
                  <a:pt x="578531" y="1688856"/>
                </a:lnTo>
                <a:lnTo>
                  <a:pt x="593272" y="1688402"/>
                </a:lnTo>
                <a:lnTo>
                  <a:pt x="601890" y="1687720"/>
                </a:lnTo>
                <a:lnTo>
                  <a:pt x="611188" y="1687039"/>
                </a:lnTo>
                <a:lnTo>
                  <a:pt x="615950" y="1686585"/>
                </a:lnTo>
                <a:lnTo>
                  <a:pt x="621393" y="1686585"/>
                </a:lnTo>
                <a:lnTo>
                  <a:pt x="627290" y="1687039"/>
                </a:lnTo>
                <a:lnTo>
                  <a:pt x="633640" y="1687266"/>
                </a:lnTo>
                <a:lnTo>
                  <a:pt x="647020" y="1688402"/>
                </a:lnTo>
                <a:lnTo>
                  <a:pt x="661081" y="1690219"/>
                </a:lnTo>
                <a:lnTo>
                  <a:pt x="674915" y="1692263"/>
                </a:lnTo>
                <a:lnTo>
                  <a:pt x="687841" y="1694080"/>
                </a:lnTo>
                <a:lnTo>
                  <a:pt x="699408" y="1696352"/>
                </a:lnTo>
                <a:lnTo>
                  <a:pt x="709159" y="1698169"/>
                </a:lnTo>
                <a:lnTo>
                  <a:pt x="716643" y="1699532"/>
                </a:lnTo>
                <a:lnTo>
                  <a:pt x="719818" y="1699759"/>
                </a:lnTo>
                <a:lnTo>
                  <a:pt x="722540" y="1700213"/>
                </a:lnTo>
                <a:lnTo>
                  <a:pt x="725034" y="1700213"/>
                </a:lnTo>
                <a:lnTo>
                  <a:pt x="727302" y="1700213"/>
                </a:lnTo>
                <a:lnTo>
                  <a:pt x="729343" y="1699532"/>
                </a:lnTo>
                <a:lnTo>
                  <a:pt x="731384" y="1699077"/>
                </a:lnTo>
                <a:lnTo>
                  <a:pt x="733199" y="1698169"/>
                </a:lnTo>
                <a:lnTo>
                  <a:pt x="735013" y="1697033"/>
                </a:lnTo>
                <a:lnTo>
                  <a:pt x="736600" y="1695670"/>
                </a:lnTo>
                <a:lnTo>
                  <a:pt x="738642" y="1694080"/>
                </a:lnTo>
                <a:lnTo>
                  <a:pt x="742270" y="1689992"/>
                </a:lnTo>
                <a:lnTo>
                  <a:pt x="747033" y="1684768"/>
                </a:lnTo>
                <a:lnTo>
                  <a:pt x="749527" y="1681588"/>
                </a:lnTo>
                <a:lnTo>
                  <a:pt x="751795" y="1677499"/>
                </a:lnTo>
                <a:lnTo>
                  <a:pt x="753836" y="1672956"/>
                </a:lnTo>
                <a:lnTo>
                  <a:pt x="755650" y="1667732"/>
                </a:lnTo>
                <a:lnTo>
                  <a:pt x="757465" y="1662281"/>
                </a:lnTo>
                <a:lnTo>
                  <a:pt x="759052" y="1656148"/>
                </a:lnTo>
                <a:lnTo>
                  <a:pt x="760640" y="1649788"/>
                </a:lnTo>
                <a:lnTo>
                  <a:pt x="762227" y="1642974"/>
                </a:lnTo>
                <a:lnTo>
                  <a:pt x="764949" y="1628891"/>
                </a:lnTo>
                <a:lnTo>
                  <a:pt x="767670" y="1613900"/>
                </a:lnTo>
                <a:lnTo>
                  <a:pt x="770618" y="1598909"/>
                </a:lnTo>
                <a:lnTo>
                  <a:pt x="773567" y="1584372"/>
                </a:lnTo>
                <a:lnTo>
                  <a:pt x="781958" y="1549392"/>
                </a:lnTo>
                <a:lnTo>
                  <a:pt x="786947" y="1528268"/>
                </a:lnTo>
                <a:lnTo>
                  <a:pt x="792617" y="1506463"/>
                </a:lnTo>
                <a:lnTo>
                  <a:pt x="798513" y="1484203"/>
                </a:lnTo>
                <a:lnTo>
                  <a:pt x="801915" y="1473527"/>
                </a:lnTo>
                <a:lnTo>
                  <a:pt x="805090" y="1463079"/>
                </a:lnTo>
                <a:lnTo>
                  <a:pt x="808265" y="1453539"/>
                </a:lnTo>
                <a:lnTo>
                  <a:pt x="811440" y="1444226"/>
                </a:lnTo>
                <a:lnTo>
                  <a:pt x="815069" y="1435822"/>
                </a:lnTo>
                <a:lnTo>
                  <a:pt x="818244" y="1428099"/>
                </a:lnTo>
                <a:lnTo>
                  <a:pt x="820058" y="1424692"/>
                </a:lnTo>
                <a:lnTo>
                  <a:pt x="821419" y="1420831"/>
                </a:lnTo>
                <a:lnTo>
                  <a:pt x="824140" y="1412881"/>
                </a:lnTo>
                <a:lnTo>
                  <a:pt x="826408" y="1404704"/>
                </a:lnTo>
                <a:lnTo>
                  <a:pt x="828449" y="1396300"/>
                </a:lnTo>
                <a:lnTo>
                  <a:pt x="830036" y="1387668"/>
                </a:lnTo>
                <a:lnTo>
                  <a:pt x="831624" y="1378356"/>
                </a:lnTo>
                <a:lnTo>
                  <a:pt x="832758" y="1369497"/>
                </a:lnTo>
                <a:lnTo>
                  <a:pt x="833892" y="1360412"/>
                </a:lnTo>
                <a:lnTo>
                  <a:pt x="835706" y="1342240"/>
                </a:lnTo>
                <a:lnTo>
                  <a:pt x="837747" y="1324751"/>
                </a:lnTo>
                <a:lnTo>
                  <a:pt x="838881" y="1316574"/>
                </a:lnTo>
                <a:lnTo>
                  <a:pt x="839788" y="1308624"/>
                </a:lnTo>
                <a:lnTo>
                  <a:pt x="841376" y="1301128"/>
                </a:lnTo>
                <a:lnTo>
                  <a:pt x="842736" y="1294314"/>
                </a:lnTo>
                <a:lnTo>
                  <a:pt x="844324" y="1287954"/>
                </a:lnTo>
                <a:lnTo>
                  <a:pt x="845231" y="1282503"/>
                </a:lnTo>
                <a:lnTo>
                  <a:pt x="845911" y="1278187"/>
                </a:lnTo>
                <a:lnTo>
                  <a:pt x="846138" y="1274326"/>
                </a:lnTo>
                <a:lnTo>
                  <a:pt x="845911" y="1272736"/>
                </a:lnTo>
                <a:lnTo>
                  <a:pt x="845685" y="1271146"/>
                </a:lnTo>
                <a:lnTo>
                  <a:pt x="845458" y="1269783"/>
                </a:lnTo>
                <a:lnTo>
                  <a:pt x="845004" y="1268874"/>
                </a:lnTo>
                <a:lnTo>
                  <a:pt x="844324" y="1267739"/>
                </a:lnTo>
                <a:lnTo>
                  <a:pt x="843417" y="1266830"/>
                </a:lnTo>
                <a:lnTo>
                  <a:pt x="842510" y="1266149"/>
                </a:lnTo>
                <a:lnTo>
                  <a:pt x="841376" y="1265467"/>
                </a:lnTo>
                <a:lnTo>
                  <a:pt x="840015" y="1265013"/>
                </a:lnTo>
                <a:lnTo>
                  <a:pt x="838654" y="1264331"/>
                </a:lnTo>
                <a:lnTo>
                  <a:pt x="835253" y="1263877"/>
                </a:lnTo>
                <a:lnTo>
                  <a:pt x="831170" y="1263650"/>
                </a:lnTo>
                <a:lnTo>
                  <a:pt x="826181" y="1263650"/>
                </a:lnTo>
                <a:close/>
                <a:moveTo>
                  <a:pt x="2151062" y="963613"/>
                </a:moveTo>
                <a:lnTo>
                  <a:pt x="2151062" y="1035193"/>
                </a:lnTo>
                <a:lnTo>
                  <a:pt x="2195512" y="1080009"/>
                </a:lnTo>
                <a:lnTo>
                  <a:pt x="2195512" y="963613"/>
                </a:lnTo>
                <a:lnTo>
                  <a:pt x="2151062" y="963613"/>
                </a:lnTo>
                <a:close/>
                <a:moveTo>
                  <a:pt x="1301750" y="963613"/>
                </a:moveTo>
                <a:lnTo>
                  <a:pt x="1301750" y="977900"/>
                </a:lnTo>
                <a:lnTo>
                  <a:pt x="1346200" y="977900"/>
                </a:lnTo>
                <a:lnTo>
                  <a:pt x="1346200" y="963613"/>
                </a:lnTo>
                <a:lnTo>
                  <a:pt x="1301750" y="963613"/>
                </a:lnTo>
                <a:close/>
                <a:moveTo>
                  <a:pt x="182562" y="928687"/>
                </a:moveTo>
                <a:lnTo>
                  <a:pt x="206961" y="985837"/>
                </a:lnTo>
                <a:lnTo>
                  <a:pt x="241300" y="928687"/>
                </a:lnTo>
                <a:lnTo>
                  <a:pt x="182562" y="928687"/>
                </a:lnTo>
                <a:close/>
                <a:moveTo>
                  <a:pt x="1943794" y="676631"/>
                </a:moveTo>
                <a:lnTo>
                  <a:pt x="1909300" y="783480"/>
                </a:lnTo>
                <a:lnTo>
                  <a:pt x="1914401" y="783108"/>
                </a:lnTo>
                <a:lnTo>
                  <a:pt x="1928246" y="782651"/>
                </a:lnTo>
                <a:lnTo>
                  <a:pt x="1939368" y="782422"/>
                </a:lnTo>
                <a:lnTo>
                  <a:pt x="1947085" y="782651"/>
                </a:lnTo>
                <a:lnTo>
                  <a:pt x="1950263" y="782879"/>
                </a:lnTo>
                <a:lnTo>
                  <a:pt x="1954803" y="782879"/>
                </a:lnTo>
                <a:lnTo>
                  <a:pt x="1965925" y="782422"/>
                </a:lnTo>
                <a:lnTo>
                  <a:pt x="1981904" y="781773"/>
                </a:lnTo>
                <a:lnTo>
                  <a:pt x="1979044" y="773626"/>
                </a:lnTo>
                <a:lnTo>
                  <a:pt x="1964950" y="734713"/>
                </a:lnTo>
                <a:lnTo>
                  <a:pt x="1943794" y="676631"/>
                </a:lnTo>
                <a:close/>
                <a:moveTo>
                  <a:pt x="778019" y="0"/>
                </a:moveTo>
                <a:lnTo>
                  <a:pt x="787084" y="0"/>
                </a:lnTo>
                <a:lnTo>
                  <a:pt x="796376" y="681"/>
                </a:lnTo>
                <a:lnTo>
                  <a:pt x="805667" y="1588"/>
                </a:lnTo>
                <a:lnTo>
                  <a:pt x="815186" y="3176"/>
                </a:lnTo>
                <a:lnTo>
                  <a:pt x="824704" y="4991"/>
                </a:lnTo>
                <a:lnTo>
                  <a:pt x="843061" y="9301"/>
                </a:lnTo>
                <a:lnTo>
                  <a:pt x="851447" y="11570"/>
                </a:lnTo>
                <a:lnTo>
                  <a:pt x="859832" y="13839"/>
                </a:lnTo>
                <a:lnTo>
                  <a:pt x="867084" y="15881"/>
                </a:lnTo>
                <a:lnTo>
                  <a:pt x="874109" y="18149"/>
                </a:lnTo>
                <a:lnTo>
                  <a:pt x="880682" y="20645"/>
                </a:lnTo>
                <a:lnTo>
                  <a:pt x="887254" y="23140"/>
                </a:lnTo>
                <a:lnTo>
                  <a:pt x="892920" y="25862"/>
                </a:lnTo>
                <a:lnTo>
                  <a:pt x="898585" y="28585"/>
                </a:lnTo>
                <a:lnTo>
                  <a:pt x="903798" y="31534"/>
                </a:lnTo>
                <a:lnTo>
                  <a:pt x="908784" y="34483"/>
                </a:lnTo>
                <a:lnTo>
                  <a:pt x="913316" y="37886"/>
                </a:lnTo>
                <a:lnTo>
                  <a:pt x="917622" y="41289"/>
                </a:lnTo>
                <a:lnTo>
                  <a:pt x="921702" y="44919"/>
                </a:lnTo>
                <a:lnTo>
                  <a:pt x="925554" y="49002"/>
                </a:lnTo>
                <a:lnTo>
                  <a:pt x="929180" y="52859"/>
                </a:lnTo>
                <a:lnTo>
                  <a:pt x="932127" y="56489"/>
                </a:lnTo>
                <a:lnTo>
                  <a:pt x="934619" y="59665"/>
                </a:lnTo>
                <a:lnTo>
                  <a:pt x="936206" y="62387"/>
                </a:lnTo>
                <a:lnTo>
                  <a:pt x="937792" y="64883"/>
                </a:lnTo>
                <a:lnTo>
                  <a:pt x="938925" y="67151"/>
                </a:lnTo>
                <a:lnTo>
                  <a:pt x="939832" y="68966"/>
                </a:lnTo>
                <a:lnTo>
                  <a:pt x="940059" y="70554"/>
                </a:lnTo>
                <a:lnTo>
                  <a:pt x="940059" y="72142"/>
                </a:lnTo>
                <a:lnTo>
                  <a:pt x="939832" y="73277"/>
                </a:lnTo>
                <a:lnTo>
                  <a:pt x="939379" y="74184"/>
                </a:lnTo>
                <a:lnTo>
                  <a:pt x="938472" y="75092"/>
                </a:lnTo>
                <a:lnTo>
                  <a:pt x="937566" y="75545"/>
                </a:lnTo>
                <a:lnTo>
                  <a:pt x="936206" y="75999"/>
                </a:lnTo>
                <a:lnTo>
                  <a:pt x="933713" y="76453"/>
                </a:lnTo>
                <a:lnTo>
                  <a:pt x="930087" y="76680"/>
                </a:lnTo>
                <a:lnTo>
                  <a:pt x="927367" y="76906"/>
                </a:lnTo>
                <a:lnTo>
                  <a:pt x="926234" y="76906"/>
                </a:lnTo>
                <a:lnTo>
                  <a:pt x="925328" y="77360"/>
                </a:lnTo>
                <a:lnTo>
                  <a:pt x="924648" y="77814"/>
                </a:lnTo>
                <a:lnTo>
                  <a:pt x="924195" y="78268"/>
                </a:lnTo>
                <a:lnTo>
                  <a:pt x="923968" y="78948"/>
                </a:lnTo>
                <a:lnTo>
                  <a:pt x="923741" y="80309"/>
                </a:lnTo>
                <a:lnTo>
                  <a:pt x="923968" y="83486"/>
                </a:lnTo>
                <a:lnTo>
                  <a:pt x="924874" y="88703"/>
                </a:lnTo>
                <a:lnTo>
                  <a:pt x="926461" y="95509"/>
                </a:lnTo>
                <a:lnTo>
                  <a:pt x="927367" y="100046"/>
                </a:lnTo>
                <a:lnTo>
                  <a:pt x="928954" y="104584"/>
                </a:lnTo>
                <a:lnTo>
                  <a:pt x="931900" y="113658"/>
                </a:lnTo>
                <a:lnTo>
                  <a:pt x="938699" y="133168"/>
                </a:lnTo>
                <a:lnTo>
                  <a:pt x="941645" y="142243"/>
                </a:lnTo>
                <a:lnTo>
                  <a:pt x="943005" y="146553"/>
                </a:lnTo>
                <a:lnTo>
                  <a:pt x="943911" y="150637"/>
                </a:lnTo>
                <a:lnTo>
                  <a:pt x="944818" y="154493"/>
                </a:lnTo>
                <a:lnTo>
                  <a:pt x="945044" y="158123"/>
                </a:lnTo>
                <a:lnTo>
                  <a:pt x="944818" y="161072"/>
                </a:lnTo>
                <a:lnTo>
                  <a:pt x="944138" y="164022"/>
                </a:lnTo>
                <a:lnTo>
                  <a:pt x="942098" y="169693"/>
                </a:lnTo>
                <a:lnTo>
                  <a:pt x="940738" y="173323"/>
                </a:lnTo>
                <a:lnTo>
                  <a:pt x="939832" y="176726"/>
                </a:lnTo>
                <a:lnTo>
                  <a:pt x="938925" y="179902"/>
                </a:lnTo>
                <a:lnTo>
                  <a:pt x="938472" y="183078"/>
                </a:lnTo>
                <a:lnTo>
                  <a:pt x="938699" y="184439"/>
                </a:lnTo>
                <a:lnTo>
                  <a:pt x="938925" y="185800"/>
                </a:lnTo>
                <a:lnTo>
                  <a:pt x="939605" y="186935"/>
                </a:lnTo>
                <a:lnTo>
                  <a:pt x="940285" y="187842"/>
                </a:lnTo>
                <a:lnTo>
                  <a:pt x="947764" y="195556"/>
                </a:lnTo>
                <a:lnTo>
                  <a:pt x="954110" y="202361"/>
                </a:lnTo>
                <a:lnTo>
                  <a:pt x="959775" y="208487"/>
                </a:lnTo>
                <a:lnTo>
                  <a:pt x="964308" y="214158"/>
                </a:lnTo>
                <a:lnTo>
                  <a:pt x="967934" y="219149"/>
                </a:lnTo>
                <a:lnTo>
                  <a:pt x="970880" y="223686"/>
                </a:lnTo>
                <a:lnTo>
                  <a:pt x="973373" y="227543"/>
                </a:lnTo>
                <a:lnTo>
                  <a:pt x="974960" y="231400"/>
                </a:lnTo>
                <a:lnTo>
                  <a:pt x="975639" y="234349"/>
                </a:lnTo>
                <a:lnTo>
                  <a:pt x="976093" y="237071"/>
                </a:lnTo>
                <a:lnTo>
                  <a:pt x="975866" y="239340"/>
                </a:lnTo>
                <a:lnTo>
                  <a:pt x="975186" y="241155"/>
                </a:lnTo>
                <a:lnTo>
                  <a:pt x="974280" y="242970"/>
                </a:lnTo>
                <a:lnTo>
                  <a:pt x="972693" y="244104"/>
                </a:lnTo>
                <a:lnTo>
                  <a:pt x="970880" y="245465"/>
                </a:lnTo>
                <a:lnTo>
                  <a:pt x="968841" y="246373"/>
                </a:lnTo>
                <a:lnTo>
                  <a:pt x="967481" y="246826"/>
                </a:lnTo>
                <a:lnTo>
                  <a:pt x="966121" y="247280"/>
                </a:lnTo>
                <a:lnTo>
                  <a:pt x="962495" y="247507"/>
                </a:lnTo>
                <a:lnTo>
                  <a:pt x="959322" y="247734"/>
                </a:lnTo>
                <a:lnTo>
                  <a:pt x="955923" y="247961"/>
                </a:lnTo>
                <a:lnTo>
                  <a:pt x="954336" y="248188"/>
                </a:lnTo>
                <a:lnTo>
                  <a:pt x="952976" y="248868"/>
                </a:lnTo>
                <a:lnTo>
                  <a:pt x="951390" y="249322"/>
                </a:lnTo>
                <a:lnTo>
                  <a:pt x="950484" y="250456"/>
                </a:lnTo>
                <a:lnTo>
                  <a:pt x="949350" y="251817"/>
                </a:lnTo>
                <a:lnTo>
                  <a:pt x="948444" y="253405"/>
                </a:lnTo>
                <a:lnTo>
                  <a:pt x="947991" y="255447"/>
                </a:lnTo>
                <a:lnTo>
                  <a:pt x="947764" y="257943"/>
                </a:lnTo>
                <a:lnTo>
                  <a:pt x="947537" y="261346"/>
                </a:lnTo>
                <a:lnTo>
                  <a:pt x="946857" y="265883"/>
                </a:lnTo>
                <a:lnTo>
                  <a:pt x="945951" y="275411"/>
                </a:lnTo>
                <a:lnTo>
                  <a:pt x="944818" y="285393"/>
                </a:lnTo>
                <a:lnTo>
                  <a:pt x="944365" y="289703"/>
                </a:lnTo>
                <a:lnTo>
                  <a:pt x="944138" y="293106"/>
                </a:lnTo>
                <a:lnTo>
                  <a:pt x="944365" y="296282"/>
                </a:lnTo>
                <a:lnTo>
                  <a:pt x="945044" y="299458"/>
                </a:lnTo>
                <a:lnTo>
                  <a:pt x="945498" y="302408"/>
                </a:lnTo>
                <a:lnTo>
                  <a:pt x="945724" y="305584"/>
                </a:lnTo>
                <a:lnTo>
                  <a:pt x="945724" y="306718"/>
                </a:lnTo>
                <a:lnTo>
                  <a:pt x="945498" y="308079"/>
                </a:lnTo>
                <a:lnTo>
                  <a:pt x="945271" y="309214"/>
                </a:lnTo>
                <a:lnTo>
                  <a:pt x="944818" y="310348"/>
                </a:lnTo>
                <a:lnTo>
                  <a:pt x="943911" y="311482"/>
                </a:lnTo>
                <a:lnTo>
                  <a:pt x="942778" y="312390"/>
                </a:lnTo>
                <a:lnTo>
                  <a:pt x="941418" y="313524"/>
                </a:lnTo>
                <a:lnTo>
                  <a:pt x="939832" y="314205"/>
                </a:lnTo>
                <a:lnTo>
                  <a:pt x="938019" y="315112"/>
                </a:lnTo>
                <a:lnTo>
                  <a:pt x="936433" y="316473"/>
                </a:lnTo>
                <a:lnTo>
                  <a:pt x="935299" y="317834"/>
                </a:lnTo>
                <a:lnTo>
                  <a:pt x="934166" y="319876"/>
                </a:lnTo>
                <a:lnTo>
                  <a:pt x="933033" y="321918"/>
                </a:lnTo>
                <a:lnTo>
                  <a:pt x="932353" y="324413"/>
                </a:lnTo>
                <a:lnTo>
                  <a:pt x="931900" y="326909"/>
                </a:lnTo>
                <a:lnTo>
                  <a:pt x="931447" y="329404"/>
                </a:lnTo>
                <a:lnTo>
                  <a:pt x="930540" y="335076"/>
                </a:lnTo>
                <a:lnTo>
                  <a:pt x="929860" y="340521"/>
                </a:lnTo>
                <a:lnTo>
                  <a:pt x="929634" y="345738"/>
                </a:lnTo>
                <a:lnTo>
                  <a:pt x="928954" y="350729"/>
                </a:lnTo>
                <a:lnTo>
                  <a:pt x="928274" y="354813"/>
                </a:lnTo>
                <a:lnTo>
                  <a:pt x="927594" y="359123"/>
                </a:lnTo>
                <a:lnTo>
                  <a:pt x="927141" y="361165"/>
                </a:lnTo>
                <a:lnTo>
                  <a:pt x="926687" y="362980"/>
                </a:lnTo>
                <a:lnTo>
                  <a:pt x="925781" y="364795"/>
                </a:lnTo>
                <a:lnTo>
                  <a:pt x="924874" y="366156"/>
                </a:lnTo>
                <a:lnTo>
                  <a:pt x="923515" y="367744"/>
                </a:lnTo>
                <a:lnTo>
                  <a:pt x="921928" y="368652"/>
                </a:lnTo>
                <a:lnTo>
                  <a:pt x="919889" y="369786"/>
                </a:lnTo>
                <a:lnTo>
                  <a:pt x="917622" y="370466"/>
                </a:lnTo>
                <a:lnTo>
                  <a:pt x="914903" y="370920"/>
                </a:lnTo>
                <a:lnTo>
                  <a:pt x="911730" y="371147"/>
                </a:lnTo>
                <a:lnTo>
                  <a:pt x="908330" y="370920"/>
                </a:lnTo>
                <a:lnTo>
                  <a:pt x="904025" y="370693"/>
                </a:lnTo>
                <a:lnTo>
                  <a:pt x="894959" y="369332"/>
                </a:lnTo>
                <a:lnTo>
                  <a:pt x="885441" y="367290"/>
                </a:lnTo>
                <a:lnTo>
                  <a:pt x="866404" y="362980"/>
                </a:lnTo>
                <a:lnTo>
                  <a:pt x="848727" y="359123"/>
                </a:lnTo>
                <a:lnTo>
                  <a:pt x="841248" y="357535"/>
                </a:lnTo>
                <a:lnTo>
                  <a:pt x="834903" y="356855"/>
                </a:lnTo>
                <a:lnTo>
                  <a:pt x="831050" y="356628"/>
                </a:lnTo>
                <a:lnTo>
                  <a:pt x="827197" y="357081"/>
                </a:lnTo>
                <a:lnTo>
                  <a:pt x="824024" y="357762"/>
                </a:lnTo>
                <a:lnTo>
                  <a:pt x="821305" y="358896"/>
                </a:lnTo>
                <a:lnTo>
                  <a:pt x="818812" y="360031"/>
                </a:lnTo>
                <a:lnTo>
                  <a:pt x="816546" y="361846"/>
                </a:lnTo>
                <a:lnTo>
                  <a:pt x="814733" y="363434"/>
                </a:lnTo>
                <a:lnTo>
                  <a:pt x="812920" y="365702"/>
                </a:lnTo>
                <a:lnTo>
                  <a:pt x="811333" y="367744"/>
                </a:lnTo>
                <a:lnTo>
                  <a:pt x="810200" y="370013"/>
                </a:lnTo>
                <a:lnTo>
                  <a:pt x="807934" y="374550"/>
                </a:lnTo>
                <a:lnTo>
                  <a:pt x="806121" y="378634"/>
                </a:lnTo>
                <a:lnTo>
                  <a:pt x="804308" y="382490"/>
                </a:lnTo>
                <a:lnTo>
                  <a:pt x="803401" y="383851"/>
                </a:lnTo>
                <a:lnTo>
                  <a:pt x="803174" y="385893"/>
                </a:lnTo>
                <a:lnTo>
                  <a:pt x="803401" y="387708"/>
                </a:lnTo>
                <a:lnTo>
                  <a:pt x="804081" y="389523"/>
                </a:lnTo>
                <a:lnTo>
                  <a:pt x="804761" y="391791"/>
                </a:lnTo>
                <a:lnTo>
                  <a:pt x="805894" y="394060"/>
                </a:lnTo>
                <a:lnTo>
                  <a:pt x="808840" y="399051"/>
                </a:lnTo>
                <a:lnTo>
                  <a:pt x="816546" y="410167"/>
                </a:lnTo>
                <a:lnTo>
                  <a:pt x="820852" y="416293"/>
                </a:lnTo>
                <a:lnTo>
                  <a:pt x="824704" y="423099"/>
                </a:lnTo>
                <a:lnTo>
                  <a:pt x="842835" y="456901"/>
                </a:lnTo>
                <a:lnTo>
                  <a:pt x="851447" y="473462"/>
                </a:lnTo>
                <a:lnTo>
                  <a:pt x="858245" y="485259"/>
                </a:lnTo>
                <a:lnTo>
                  <a:pt x="863458" y="494106"/>
                </a:lnTo>
                <a:lnTo>
                  <a:pt x="865724" y="497963"/>
                </a:lnTo>
                <a:lnTo>
                  <a:pt x="867990" y="502274"/>
                </a:lnTo>
                <a:lnTo>
                  <a:pt x="869350" y="506130"/>
                </a:lnTo>
                <a:lnTo>
                  <a:pt x="870030" y="508399"/>
                </a:lnTo>
                <a:lnTo>
                  <a:pt x="870483" y="510441"/>
                </a:lnTo>
                <a:lnTo>
                  <a:pt x="870710" y="512482"/>
                </a:lnTo>
                <a:lnTo>
                  <a:pt x="870710" y="514524"/>
                </a:lnTo>
                <a:lnTo>
                  <a:pt x="870483" y="516793"/>
                </a:lnTo>
                <a:lnTo>
                  <a:pt x="869804" y="518834"/>
                </a:lnTo>
                <a:lnTo>
                  <a:pt x="869577" y="521330"/>
                </a:lnTo>
                <a:lnTo>
                  <a:pt x="869350" y="523825"/>
                </a:lnTo>
                <a:lnTo>
                  <a:pt x="869577" y="526548"/>
                </a:lnTo>
                <a:lnTo>
                  <a:pt x="870030" y="529497"/>
                </a:lnTo>
                <a:lnTo>
                  <a:pt x="870937" y="532446"/>
                </a:lnTo>
                <a:lnTo>
                  <a:pt x="872070" y="535622"/>
                </a:lnTo>
                <a:lnTo>
                  <a:pt x="873430" y="539025"/>
                </a:lnTo>
                <a:lnTo>
                  <a:pt x="875016" y="542201"/>
                </a:lnTo>
                <a:lnTo>
                  <a:pt x="876829" y="545604"/>
                </a:lnTo>
                <a:lnTo>
                  <a:pt x="878869" y="548780"/>
                </a:lnTo>
                <a:lnTo>
                  <a:pt x="881135" y="552410"/>
                </a:lnTo>
                <a:lnTo>
                  <a:pt x="883175" y="555586"/>
                </a:lnTo>
                <a:lnTo>
                  <a:pt x="885668" y="558762"/>
                </a:lnTo>
                <a:lnTo>
                  <a:pt x="888387" y="561938"/>
                </a:lnTo>
                <a:lnTo>
                  <a:pt x="890880" y="564888"/>
                </a:lnTo>
                <a:lnTo>
                  <a:pt x="893826" y="568064"/>
                </a:lnTo>
                <a:lnTo>
                  <a:pt x="916489" y="591204"/>
                </a:lnTo>
                <a:lnTo>
                  <a:pt x="952976" y="628409"/>
                </a:lnTo>
                <a:lnTo>
                  <a:pt x="971787" y="647239"/>
                </a:lnTo>
                <a:lnTo>
                  <a:pt x="988557" y="664026"/>
                </a:lnTo>
                <a:lnTo>
                  <a:pt x="995809" y="670832"/>
                </a:lnTo>
                <a:lnTo>
                  <a:pt x="1001928" y="676277"/>
                </a:lnTo>
                <a:lnTo>
                  <a:pt x="1006688" y="680587"/>
                </a:lnTo>
                <a:lnTo>
                  <a:pt x="1009634" y="682856"/>
                </a:lnTo>
                <a:lnTo>
                  <a:pt x="1013033" y="685125"/>
                </a:lnTo>
                <a:lnTo>
                  <a:pt x="1018472" y="688981"/>
                </a:lnTo>
                <a:lnTo>
                  <a:pt x="1035243" y="701232"/>
                </a:lnTo>
                <a:lnTo>
                  <a:pt x="1057679" y="718020"/>
                </a:lnTo>
                <a:lnTo>
                  <a:pt x="1070597" y="727775"/>
                </a:lnTo>
                <a:lnTo>
                  <a:pt x="1084421" y="737757"/>
                </a:lnTo>
                <a:lnTo>
                  <a:pt x="1098926" y="747739"/>
                </a:lnTo>
                <a:lnTo>
                  <a:pt x="1113657" y="757947"/>
                </a:lnTo>
                <a:lnTo>
                  <a:pt x="1128841" y="767929"/>
                </a:lnTo>
                <a:lnTo>
                  <a:pt x="1144025" y="777684"/>
                </a:lnTo>
                <a:lnTo>
                  <a:pt x="1158756" y="786532"/>
                </a:lnTo>
                <a:lnTo>
                  <a:pt x="1166235" y="790842"/>
                </a:lnTo>
                <a:lnTo>
                  <a:pt x="1173260" y="794472"/>
                </a:lnTo>
                <a:lnTo>
                  <a:pt x="1180286" y="798102"/>
                </a:lnTo>
                <a:lnTo>
                  <a:pt x="1187085" y="801505"/>
                </a:lnTo>
                <a:lnTo>
                  <a:pt x="1193657" y="804454"/>
                </a:lnTo>
                <a:lnTo>
                  <a:pt x="1200229" y="807176"/>
                </a:lnTo>
                <a:lnTo>
                  <a:pt x="1205215" y="809445"/>
                </a:lnTo>
                <a:lnTo>
                  <a:pt x="1209521" y="811260"/>
                </a:lnTo>
                <a:lnTo>
                  <a:pt x="1213374" y="813529"/>
                </a:lnTo>
                <a:lnTo>
                  <a:pt x="1216546" y="815570"/>
                </a:lnTo>
                <a:lnTo>
                  <a:pt x="1219266" y="817839"/>
                </a:lnTo>
                <a:lnTo>
                  <a:pt x="1221306" y="820108"/>
                </a:lnTo>
                <a:lnTo>
                  <a:pt x="1222892" y="821923"/>
                </a:lnTo>
                <a:lnTo>
                  <a:pt x="1224252" y="824191"/>
                </a:lnTo>
                <a:lnTo>
                  <a:pt x="1224688" y="825500"/>
                </a:lnTo>
                <a:lnTo>
                  <a:pt x="1394461" y="825500"/>
                </a:lnTo>
                <a:lnTo>
                  <a:pt x="1407672" y="816269"/>
                </a:lnTo>
                <a:lnTo>
                  <a:pt x="1406764" y="814679"/>
                </a:lnTo>
                <a:lnTo>
                  <a:pt x="1405176" y="810816"/>
                </a:lnTo>
                <a:lnTo>
                  <a:pt x="1404041" y="808090"/>
                </a:lnTo>
                <a:lnTo>
                  <a:pt x="1403133" y="804909"/>
                </a:lnTo>
                <a:lnTo>
                  <a:pt x="1402226" y="801274"/>
                </a:lnTo>
                <a:lnTo>
                  <a:pt x="1401318" y="797866"/>
                </a:lnTo>
                <a:lnTo>
                  <a:pt x="1400864" y="794004"/>
                </a:lnTo>
                <a:lnTo>
                  <a:pt x="1400637" y="789915"/>
                </a:lnTo>
                <a:lnTo>
                  <a:pt x="1400864" y="786052"/>
                </a:lnTo>
                <a:lnTo>
                  <a:pt x="1401545" y="782190"/>
                </a:lnTo>
                <a:lnTo>
                  <a:pt x="1402453" y="780145"/>
                </a:lnTo>
                <a:lnTo>
                  <a:pt x="1403133" y="778328"/>
                </a:lnTo>
                <a:lnTo>
                  <a:pt x="1404041" y="776510"/>
                </a:lnTo>
                <a:lnTo>
                  <a:pt x="1405176" y="774693"/>
                </a:lnTo>
                <a:lnTo>
                  <a:pt x="1406310" y="773102"/>
                </a:lnTo>
                <a:lnTo>
                  <a:pt x="1407899" y="771512"/>
                </a:lnTo>
                <a:lnTo>
                  <a:pt x="1409487" y="770149"/>
                </a:lnTo>
                <a:lnTo>
                  <a:pt x="1411529" y="768558"/>
                </a:lnTo>
                <a:lnTo>
                  <a:pt x="1416068" y="765605"/>
                </a:lnTo>
                <a:lnTo>
                  <a:pt x="1421060" y="762197"/>
                </a:lnTo>
                <a:lnTo>
                  <a:pt x="1432406" y="753336"/>
                </a:lnTo>
                <a:lnTo>
                  <a:pt x="1446475" y="743340"/>
                </a:lnTo>
                <a:lnTo>
                  <a:pt x="1454418" y="737433"/>
                </a:lnTo>
                <a:lnTo>
                  <a:pt x="1463041" y="731753"/>
                </a:lnTo>
                <a:lnTo>
                  <a:pt x="1472571" y="725846"/>
                </a:lnTo>
                <a:lnTo>
                  <a:pt x="1482556" y="719939"/>
                </a:lnTo>
                <a:lnTo>
                  <a:pt x="1493448" y="713577"/>
                </a:lnTo>
                <a:lnTo>
                  <a:pt x="1504794" y="707670"/>
                </a:lnTo>
                <a:lnTo>
                  <a:pt x="1517275" y="701763"/>
                </a:lnTo>
                <a:lnTo>
                  <a:pt x="1530436" y="695856"/>
                </a:lnTo>
                <a:lnTo>
                  <a:pt x="1544279" y="690404"/>
                </a:lnTo>
                <a:lnTo>
                  <a:pt x="1558802" y="684951"/>
                </a:lnTo>
                <a:lnTo>
                  <a:pt x="1584671" y="676318"/>
                </a:lnTo>
                <a:lnTo>
                  <a:pt x="1607363" y="669502"/>
                </a:lnTo>
                <a:lnTo>
                  <a:pt x="1626878" y="664049"/>
                </a:lnTo>
                <a:lnTo>
                  <a:pt x="1643443" y="659732"/>
                </a:lnTo>
                <a:lnTo>
                  <a:pt x="1657739" y="656552"/>
                </a:lnTo>
                <a:lnTo>
                  <a:pt x="1669539" y="654507"/>
                </a:lnTo>
                <a:lnTo>
                  <a:pt x="1679070" y="653144"/>
                </a:lnTo>
                <a:lnTo>
                  <a:pt x="1686331" y="652462"/>
                </a:lnTo>
                <a:lnTo>
                  <a:pt x="1689735" y="652462"/>
                </a:lnTo>
                <a:lnTo>
                  <a:pt x="1693366" y="652462"/>
                </a:lnTo>
                <a:lnTo>
                  <a:pt x="1697451" y="653144"/>
                </a:lnTo>
                <a:lnTo>
                  <a:pt x="1701535" y="653825"/>
                </a:lnTo>
                <a:lnTo>
                  <a:pt x="1710158" y="655188"/>
                </a:lnTo>
                <a:lnTo>
                  <a:pt x="1718554" y="657233"/>
                </a:lnTo>
                <a:lnTo>
                  <a:pt x="1725816" y="659505"/>
                </a:lnTo>
                <a:lnTo>
                  <a:pt x="1732170" y="661323"/>
                </a:lnTo>
                <a:lnTo>
                  <a:pt x="1737843" y="662913"/>
                </a:lnTo>
                <a:lnTo>
                  <a:pt x="1757955" y="825500"/>
                </a:lnTo>
                <a:lnTo>
                  <a:pt x="1795330" y="825500"/>
                </a:lnTo>
                <a:lnTo>
                  <a:pt x="1795464" y="825183"/>
                </a:lnTo>
                <a:lnTo>
                  <a:pt x="1796372" y="823354"/>
                </a:lnTo>
                <a:lnTo>
                  <a:pt x="1797734" y="821525"/>
                </a:lnTo>
                <a:lnTo>
                  <a:pt x="1799096" y="819924"/>
                </a:lnTo>
                <a:lnTo>
                  <a:pt x="1802727" y="816265"/>
                </a:lnTo>
                <a:lnTo>
                  <a:pt x="1806813" y="812835"/>
                </a:lnTo>
                <a:lnTo>
                  <a:pt x="1811807" y="809405"/>
                </a:lnTo>
                <a:lnTo>
                  <a:pt x="1817254" y="806432"/>
                </a:lnTo>
                <a:lnTo>
                  <a:pt x="1822928" y="803002"/>
                </a:lnTo>
                <a:lnTo>
                  <a:pt x="1829284" y="800258"/>
                </a:lnTo>
                <a:lnTo>
                  <a:pt x="1835639" y="797514"/>
                </a:lnTo>
                <a:lnTo>
                  <a:pt x="1842222" y="794999"/>
                </a:lnTo>
                <a:lnTo>
                  <a:pt x="1849712" y="792712"/>
                </a:lnTo>
                <a:lnTo>
                  <a:pt x="1856734" y="791048"/>
                </a:lnTo>
                <a:lnTo>
                  <a:pt x="1803400" y="640325"/>
                </a:lnTo>
                <a:lnTo>
                  <a:pt x="1969600" y="134937"/>
                </a:lnTo>
                <a:lnTo>
                  <a:pt x="2003338" y="139243"/>
                </a:lnTo>
                <a:lnTo>
                  <a:pt x="2091185" y="215534"/>
                </a:lnTo>
                <a:lnTo>
                  <a:pt x="2092325" y="215676"/>
                </a:lnTo>
                <a:lnTo>
                  <a:pt x="2092111" y="216338"/>
                </a:lnTo>
                <a:lnTo>
                  <a:pt x="2092325" y="216524"/>
                </a:lnTo>
                <a:lnTo>
                  <a:pt x="1963865" y="614454"/>
                </a:lnTo>
                <a:lnTo>
                  <a:pt x="1994048" y="697384"/>
                </a:lnTo>
                <a:lnTo>
                  <a:pt x="2016098" y="758694"/>
                </a:lnTo>
                <a:lnTo>
                  <a:pt x="2023600" y="779961"/>
                </a:lnTo>
                <a:lnTo>
                  <a:pt x="2024052" y="781280"/>
                </a:lnTo>
                <a:lnTo>
                  <a:pt x="2026755" y="781507"/>
                </a:lnTo>
                <a:lnTo>
                  <a:pt x="2031294" y="781965"/>
                </a:lnTo>
                <a:lnTo>
                  <a:pt x="2034926" y="782879"/>
                </a:lnTo>
                <a:lnTo>
                  <a:pt x="2036288" y="783337"/>
                </a:lnTo>
                <a:lnTo>
                  <a:pt x="2037423" y="783794"/>
                </a:lnTo>
                <a:lnTo>
                  <a:pt x="2039011" y="785166"/>
                </a:lnTo>
                <a:lnTo>
                  <a:pt x="2041054" y="786767"/>
                </a:lnTo>
                <a:lnTo>
                  <a:pt x="2045140" y="790654"/>
                </a:lnTo>
                <a:lnTo>
                  <a:pt x="2048999" y="794999"/>
                </a:lnTo>
                <a:lnTo>
                  <a:pt x="2052857" y="800030"/>
                </a:lnTo>
                <a:lnTo>
                  <a:pt x="2056035" y="804603"/>
                </a:lnTo>
                <a:lnTo>
                  <a:pt x="2058532" y="809176"/>
                </a:lnTo>
                <a:lnTo>
                  <a:pt x="2060120" y="812606"/>
                </a:lnTo>
                <a:lnTo>
                  <a:pt x="2060801" y="813978"/>
                </a:lnTo>
                <a:lnTo>
                  <a:pt x="2061028" y="815122"/>
                </a:lnTo>
                <a:lnTo>
                  <a:pt x="2061217" y="825500"/>
                </a:lnTo>
                <a:lnTo>
                  <a:pt x="2617787" y="825500"/>
                </a:lnTo>
                <a:lnTo>
                  <a:pt x="2617787" y="866775"/>
                </a:lnTo>
                <a:lnTo>
                  <a:pt x="2617787" y="874713"/>
                </a:lnTo>
                <a:lnTo>
                  <a:pt x="2617787" y="963613"/>
                </a:lnTo>
                <a:lnTo>
                  <a:pt x="2249487" y="963613"/>
                </a:lnTo>
                <a:lnTo>
                  <a:pt x="2249487" y="2002513"/>
                </a:lnTo>
                <a:lnTo>
                  <a:pt x="2249487" y="2005235"/>
                </a:lnTo>
                <a:lnTo>
                  <a:pt x="2249026" y="2007504"/>
                </a:lnTo>
                <a:lnTo>
                  <a:pt x="2248565" y="2009999"/>
                </a:lnTo>
                <a:lnTo>
                  <a:pt x="2247642" y="2012267"/>
                </a:lnTo>
                <a:lnTo>
                  <a:pt x="2246489" y="2014536"/>
                </a:lnTo>
                <a:lnTo>
                  <a:pt x="2245335" y="2016577"/>
                </a:lnTo>
                <a:lnTo>
                  <a:pt x="2243951" y="2018165"/>
                </a:lnTo>
                <a:lnTo>
                  <a:pt x="2242337" y="2019980"/>
                </a:lnTo>
                <a:lnTo>
                  <a:pt x="2240491" y="2021794"/>
                </a:lnTo>
                <a:lnTo>
                  <a:pt x="2238646" y="2022928"/>
                </a:lnTo>
                <a:lnTo>
                  <a:pt x="2236570" y="2024289"/>
                </a:lnTo>
                <a:lnTo>
                  <a:pt x="2234494" y="2025197"/>
                </a:lnTo>
                <a:lnTo>
                  <a:pt x="2232188" y="2026104"/>
                </a:lnTo>
                <a:lnTo>
                  <a:pt x="2229650" y="2026558"/>
                </a:lnTo>
                <a:lnTo>
                  <a:pt x="2227113" y="2027238"/>
                </a:lnTo>
                <a:lnTo>
                  <a:pt x="2224576" y="2027238"/>
                </a:lnTo>
                <a:lnTo>
                  <a:pt x="2220424" y="2027238"/>
                </a:lnTo>
                <a:lnTo>
                  <a:pt x="2217887" y="2027238"/>
                </a:lnTo>
                <a:lnTo>
                  <a:pt x="2215580" y="2026558"/>
                </a:lnTo>
                <a:lnTo>
                  <a:pt x="2213043" y="2026104"/>
                </a:lnTo>
                <a:lnTo>
                  <a:pt x="2210736" y="2025197"/>
                </a:lnTo>
                <a:lnTo>
                  <a:pt x="2208429" y="2024289"/>
                </a:lnTo>
                <a:lnTo>
                  <a:pt x="2206353" y="2022928"/>
                </a:lnTo>
                <a:lnTo>
                  <a:pt x="2204739" y="2021794"/>
                </a:lnTo>
                <a:lnTo>
                  <a:pt x="2202893" y="2019980"/>
                </a:lnTo>
                <a:lnTo>
                  <a:pt x="2201279" y="2018165"/>
                </a:lnTo>
                <a:lnTo>
                  <a:pt x="2199895" y="2016577"/>
                </a:lnTo>
                <a:lnTo>
                  <a:pt x="2198742" y="2014536"/>
                </a:lnTo>
                <a:lnTo>
                  <a:pt x="2197588" y="2012267"/>
                </a:lnTo>
                <a:lnTo>
                  <a:pt x="2196666" y="2009999"/>
                </a:lnTo>
                <a:lnTo>
                  <a:pt x="2196204" y="2007504"/>
                </a:lnTo>
                <a:lnTo>
                  <a:pt x="2195512" y="2005235"/>
                </a:lnTo>
                <a:lnTo>
                  <a:pt x="2195512" y="2002513"/>
                </a:lnTo>
                <a:lnTo>
                  <a:pt x="2195512" y="1138896"/>
                </a:lnTo>
                <a:lnTo>
                  <a:pt x="2151062" y="1092447"/>
                </a:lnTo>
                <a:lnTo>
                  <a:pt x="2151062" y="1888408"/>
                </a:lnTo>
                <a:lnTo>
                  <a:pt x="2150835" y="1890907"/>
                </a:lnTo>
                <a:lnTo>
                  <a:pt x="2150607" y="1893632"/>
                </a:lnTo>
                <a:lnTo>
                  <a:pt x="2149924" y="1896130"/>
                </a:lnTo>
                <a:lnTo>
                  <a:pt x="2149240" y="1898628"/>
                </a:lnTo>
                <a:lnTo>
                  <a:pt x="2148102" y="1900899"/>
                </a:lnTo>
                <a:lnTo>
                  <a:pt x="2146963" y="1903170"/>
                </a:lnTo>
                <a:lnTo>
                  <a:pt x="2145369" y="1905214"/>
                </a:lnTo>
                <a:lnTo>
                  <a:pt x="2144002" y="1906804"/>
                </a:lnTo>
                <a:lnTo>
                  <a:pt x="2142180" y="1908620"/>
                </a:lnTo>
                <a:lnTo>
                  <a:pt x="2140131" y="1909983"/>
                </a:lnTo>
                <a:lnTo>
                  <a:pt x="2138309" y="1911573"/>
                </a:lnTo>
                <a:lnTo>
                  <a:pt x="2136031" y="1912481"/>
                </a:lnTo>
                <a:lnTo>
                  <a:pt x="2133754" y="1913617"/>
                </a:lnTo>
                <a:lnTo>
                  <a:pt x="2131476" y="1914071"/>
                </a:lnTo>
                <a:lnTo>
                  <a:pt x="2128971" y="1914525"/>
                </a:lnTo>
                <a:lnTo>
                  <a:pt x="2126466" y="1914525"/>
                </a:lnTo>
                <a:lnTo>
                  <a:pt x="2122367" y="1914525"/>
                </a:lnTo>
                <a:lnTo>
                  <a:pt x="2119862" y="1914525"/>
                </a:lnTo>
                <a:lnTo>
                  <a:pt x="2117356" y="1914071"/>
                </a:lnTo>
                <a:lnTo>
                  <a:pt x="2115079" y="1913617"/>
                </a:lnTo>
                <a:lnTo>
                  <a:pt x="2112801" y="1912481"/>
                </a:lnTo>
                <a:lnTo>
                  <a:pt x="2110524" y="1911573"/>
                </a:lnTo>
                <a:lnTo>
                  <a:pt x="2108702" y="1909983"/>
                </a:lnTo>
                <a:lnTo>
                  <a:pt x="2106652" y="1908620"/>
                </a:lnTo>
                <a:lnTo>
                  <a:pt x="2104830" y="1906804"/>
                </a:lnTo>
                <a:lnTo>
                  <a:pt x="2103464" y="1905214"/>
                </a:lnTo>
                <a:lnTo>
                  <a:pt x="2101870" y="1903170"/>
                </a:lnTo>
                <a:lnTo>
                  <a:pt x="2100731" y="1900899"/>
                </a:lnTo>
                <a:lnTo>
                  <a:pt x="2099592" y="1898628"/>
                </a:lnTo>
                <a:lnTo>
                  <a:pt x="2098909" y="1896130"/>
                </a:lnTo>
                <a:lnTo>
                  <a:pt x="2098226" y="1893632"/>
                </a:lnTo>
                <a:lnTo>
                  <a:pt x="2097998" y="1890907"/>
                </a:lnTo>
                <a:lnTo>
                  <a:pt x="2097543" y="1888408"/>
                </a:lnTo>
                <a:lnTo>
                  <a:pt x="2097099" y="963613"/>
                </a:lnTo>
                <a:lnTo>
                  <a:pt x="1400175" y="963613"/>
                </a:lnTo>
                <a:lnTo>
                  <a:pt x="1400175" y="977900"/>
                </a:lnTo>
                <a:lnTo>
                  <a:pt x="1631496" y="977900"/>
                </a:lnTo>
                <a:lnTo>
                  <a:pt x="1638300" y="978127"/>
                </a:lnTo>
                <a:lnTo>
                  <a:pt x="1644650" y="979035"/>
                </a:lnTo>
                <a:lnTo>
                  <a:pt x="1651000" y="979943"/>
                </a:lnTo>
                <a:lnTo>
                  <a:pt x="1657123" y="981077"/>
                </a:lnTo>
                <a:lnTo>
                  <a:pt x="1662793" y="982666"/>
                </a:lnTo>
                <a:lnTo>
                  <a:pt x="1668235" y="984709"/>
                </a:lnTo>
                <a:lnTo>
                  <a:pt x="1673225" y="986978"/>
                </a:lnTo>
                <a:lnTo>
                  <a:pt x="1677760" y="989702"/>
                </a:lnTo>
                <a:lnTo>
                  <a:pt x="1682069" y="992425"/>
                </a:lnTo>
                <a:lnTo>
                  <a:pt x="1685698" y="995376"/>
                </a:lnTo>
                <a:lnTo>
                  <a:pt x="1689100" y="998553"/>
                </a:lnTo>
                <a:lnTo>
                  <a:pt x="1691821" y="1001957"/>
                </a:lnTo>
                <a:lnTo>
                  <a:pt x="1694089" y="1005589"/>
                </a:lnTo>
                <a:lnTo>
                  <a:pt x="1694996" y="1007404"/>
                </a:lnTo>
                <a:lnTo>
                  <a:pt x="1695677" y="1009220"/>
                </a:lnTo>
                <a:lnTo>
                  <a:pt x="1696130" y="1011263"/>
                </a:lnTo>
                <a:lnTo>
                  <a:pt x="1696810" y="1013078"/>
                </a:lnTo>
                <a:lnTo>
                  <a:pt x="1697037" y="1015121"/>
                </a:lnTo>
                <a:lnTo>
                  <a:pt x="1697037" y="1017164"/>
                </a:lnTo>
                <a:lnTo>
                  <a:pt x="1697037" y="1843966"/>
                </a:lnTo>
                <a:lnTo>
                  <a:pt x="1697037" y="1845781"/>
                </a:lnTo>
                <a:lnTo>
                  <a:pt x="1696810" y="1847824"/>
                </a:lnTo>
                <a:lnTo>
                  <a:pt x="1696130" y="1849866"/>
                </a:lnTo>
                <a:lnTo>
                  <a:pt x="1695677" y="1851909"/>
                </a:lnTo>
                <a:lnTo>
                  <a:pt x="1694996" y="1853498"/>
                </a:lnTo>
                <a:lnTo>
                  <a:pt x="1694089" y="1855540"/>
                </a:lnTo>
                <a:lnTo>
                  <a:pt x="1691821" y="1858945"/>
                </a:lnTo>
                <a:lnTo>
                  <a:pt x="1689100" y="1862576"/>
                </a:lnTo>
                <a:lnTo>
                  <a:pt x="1685698" y="1865753"/>
                </a:lnTo>
                <a:lnTo>
                  <a:pt x="1682069" y="1868704"/>
                </a:lnTo>
                <a:lnTo>
                  <a:pt x="1677760" y="1871427"/>
                </a:lnTo>
                <a:lnTo>
                  <a:pt x="1673225" y="1873924"/>
                </a:lnTo>
                <a:lnTo>
                  <a:pt x="1668235" y="1876420"/>
                </a:lnTo>
                <a:lnTo>
                  <a:pt x="1662793" y="1878236"/>
                </a:lnTo>
                <a:lnTo>
                  <a:pt x="1657123" y="1879825"/>
                </a:lnTo>
                <a:lnTo>
                  <a:pt x="1651000" y="1881186"/>
                </a:lnTo>
                <a:lnTo>
                  <a:pt x="1644650" y="1882094"/>
                </a:lnTo>
                <a:lnTo>
                  <a:pt x="1638300" y="1882775"/>
                </a:lnTo>
                <a:lnTo>
                  <a:pt x="1631496" y="1882775"/>
                </a:lnTo>
                <a:lnTo>
                  <a:pt x="1400175" y="1882775"/>
                </a:lnTo>
                <a:lnTo>
                  <a:pt x="1400175" y="2002513"/>
                </a:lnTo>
                <a:lnTo>
                  <a:pt x="1400175" y="2005235"/>
                </a:lnTo>
                <a:lnTo>
                  <a:pt x="1399714" y="2007504"/>
                </a:lnTo>
                <a:lnTo>
                  <a:pt x="1399022" y="2009999"/>
                </a:lnTo>
                <a:lnTo>
                  <a:pt x="1398330" y="2012267"/>
                </a:lnTo>
                <a:lnTo>
                  <a:pt x="1397177" y="2014536"/>
                </a:lnTo>
                <a:lnTo>
                  <a:pt x="1395793" y="2016577"/>
                </a:lnTo>
                <a:lnTo>
                  <a:pt x="1394639" y="2018165"/>
                </a:lnTo>
                <a:lnTo>
                  <a:pt x="1392794" y="2019980"/>
                </a:lnTo>
                <a:lnTo>
                  <a:pt x="1390949" y="2021794"/>
                </a:lnTo>
                <a:lnTo>
                  <a:pt x="1389334" y="2022928"/>
                </a:lnTo>
                <a:lnTo>
                  <a:pt x="1387258" y="2024289"/>
                </a:lnTo>
                <a:lnTo>
                  <a:pt x="1384952" y="2025197"/>
                </a:lnTo>
                <a:lnTo>
                  <a:pt x="1382645" y="2026104"/>
                </a:lnTo>
                <a:lnTo>
                  <a:pt x="1380338" y="2026558"/>
                </a:lnTo>
                <a:lnTo>
                  <a:pt x="1378032" y="2027238"/>
                </a:lnTo>
                <a:lnTo>
                  <a:pt x="1375494" y="2027238"/>
                </a:lnTo>
                <a:lnTo>
                  <a:pt x="1371112" y="2027238"/>
                </a:lnTo>
                <a:lnTo>
                  <a:pt x="1368575" y="2027238"/>
                </a:lnTo>
                <a:lnTo>
                  <a:pt x="1366037" y="2026558"/>
                </a:lnTo>
                <a:lnTo>
                  <a:pt x="1363500" y="2026104"/>
                </a:lnTo>
                <a:lnTo>
                  <a:pt x="1361193" y="2025197"/>
                </a:lnTo>
                <a:lnTo>
                  <a:pt x="1359348" y="2024289"/>
                </a:lnTo>
                <a:lnTo>
                  <a:pt x="1357272" y="2022928"/>
                </a:lnTo>
                <a:lnTo>
                  <a:pt x="1355196" y="2021794"/>
                </a:lnTo>
                <a:lnTo>
                  <a:pt x="1353351" y="2019980"/>
                </a:lnTo>
                <a:lnTo>
                  <a:pt x="1351967" y="2018165"/>
                </a:lnTo>
                <a:lnTo>
                  <a:pt x="1350352" y="2016577"/>
                </a:lnTo>
                <a:lnTo>
                  <a:pt x="1349199" y="2014536"/>
                </a:lnTo>
                <a:lnTo>
                  <a:pt x="1348276" y="2012267"/>
                </a:lnTo>
                <a:lnTo>
                  <a:pt x="1347123" y="2009999"/>
                </a:lnTo>
                <a:lnTo>
                  <a:pt x="1346662" y="2007504"/>
                </a:lnTo>
                <a:lnTo>
                  <a:pt x="1346431" y="2005235"/>
                </a:lnTo>
                <a:lnTo>
                  <a:pt x="1346200" y="2002513"/>
                </a:lnTo>
                <a:lnTo>
                  <a:pt x="1346200" y="1882775"/>
                </a:lnTo>
                <a:lnTo>
                  <a:pt x="1292452" y="1882775"/>
                </a:lnTo>
                <a:lnTo>
                  <a:pt x="1285875" y="1882775"/>
                </a:lnTo>
                <a:lnTo>
                  <a:pt x="1279071" y="1882094"/>
                </a:lnTo>
                <a:lnTo>
                  <a:pt x="1272948" y="1881186"/>
                </a:lnTo>
                <a:lnTo>
                  <a:pt x="1267052" y="1879825"/>
                </a:lnTo>
                <a:lnTo>
                  <a:pt x="1261382" y="1878236"/>
                </a:lnTo>
                <a:lnTo>
                  <a:pt x="1255939" y="1876420"/>
                </a:lnTo>
                <a:lnTo>
                  <a:pt x="1250950" y="1873924"/>
                </a:lnTo>
                <a:lnTo>
                  <a:pt x="1246187" y="1871427"/>
                </a:lnTo>
                <a:lnTo>
                  <a:pt x="1241878" y="1868704"/>
                </a:lnTo>
                <a:lnTo>
                  <a:pt x="1238250" y="1865753"/>
                </a:lnTo>
                <a:lnTo>
                  <a:pt x="1235075" y="1862576"/>
                </a:lnTo>
                <a:lnTo>
                  <a:pt x="1232353" y="1858945"/>
                </a:lnTo>
                <a:lnTo>
                  <a:pt x="1230085" y="1855540"/>
                </a:lnTo>
                <a:lnTo>
                  <a:pt x="1229178" y="1853498"/>
                </a:lnTo>
                <a:lnTo>
                  <a:pt x="1228271" y="1851909"/>
                </a:lnTo>
                <a:lnTo>
                  <a:pt x="1227818" y="1849866"/>
                </a:lnTo>
                <a:lnTo>
                  <a:pt x="1227364" y="1847824"/>
                </a:lnTo>
                <a:lnTo>
                  <a:pt x="1227137" y="1845781"/>
                </a:lnTo>
                <a:lnTo>
                  <a:pt x="1227137" y="1843966"/>
                </a:lnTo>
                <a:lnTo>
                  <a:pt x="1227137" y="1017164"/>
                </a:lnTo>
                <a:lnTo>
                  <a:pt x="1227137" y="1015121"/>
                </a:lnTo>
                <a:lnTo>
                  <a:pt x="1227364" y="1013078"/>
                </a:lnTo>
                <a:lnTo>
                  <a:pt x="1227818" y="1011263"/>
                </a:lnTo>
                <a:lnTo>
                  <a:pt x="1228271" y="1009220"/>
                </a:lnTo>
                <a:lnTo>
                  <a:pt x="1229178" y="1007404"/>
                </a:lnTo>
                <a:lnTo>
                  <a:pt x="1230085" y="1005589"/>
                </a:lnTo>
                <a:lnTo>
                  <a:pt x="1232353" y="1001957"/>
                </a:lnTo>
                <a:lnTo>
                  <a:pt x="1235075" y="998553"/>
                </a:lnTo>
                <a:lnTo>
                  <a:pt x="1238250" y="995376"/>
                </a:lnTo>
                <a:lnTo>
                  <a:pt x="1241878" y="992425"/>
                </a:lnTo>
                <a:lnTo>
                  <a:pt x="1246187" y="989702"/>
                </a:lnTo>
                <a:lnTo>
                  <a:pt x="1247833" y="988761"/>
                </a:lnTo>
                <a:lnTo>
                  <a:pt x="1247813" y="963613"/>
                </a:lnTo>
                <a:lnTo>
                  <a:pt x="881062" y="963613"/>
                </a:lnTo>
                <a:lnTo>
                  <a:pt x="881062" y="874713"/>
                </a:lnTo>
                <a:lnTo>
                  <a:pt x="881062" y="866775"/>
                </a:lnTo>
                <a:lnTo>
                  <a:pt x="881062" y="848089"/>
                </a:lnTo>
                <a:lnTo>
                  <a:pt x="840568" y="827821"/>
                </a:lnTo>
                <a:lnTo>
                  <a:pt x="839888" y="826233"/>
                </a:lnTo>
                <a:lnTo>
                  <a:pt x="837849" y="823057"/>
                </a:lnTo>
                <a:lnTo>
                  <a:pt x="836716" y="821015"/>
                </a:lnTo>
                <a:lnTo>
                  <a:pt x="834903" y="818746"/>
                </a:lnTo>
                <a:lnTo>
                  <a:pt x="833316" y="816705"/>
                </a:lnTo>
                <a:lnTo>
                  <a:pt x="831277" y="814890"/>
                </a:lnTo>
                <a:lnTo>
                  <a:pt x="829010" y="813302"/>
                </a:lnTo>
                <a:lnTo>
                  <a:pt x="826744" y="812167"/>
                </a:lnTo>
                <a:lnTo>
                  <a:pt x="825837" y="811941"/>
                </a:lnTo>
                <a:lnTo>
                  <a:pt x="824478" y="811487"/>
                </a:lnTo>
                <a:lnTo>
                  <a:pt x="823345" y="811487"/>
                </a:lnTo>
                <a:lnTo>
                  <a:pt x="822211" y="811941"/>
                </a:lnTo>
                <a:lnTo>
                  <a:pt x="821078" y="812167"/>
                </a:lnTo>
                <a:lnTo>
                  <a:pt x="819945" y="812848"/>
                </a:lnTo>
                <a:lnTo>
                  <a:pt x="818812" y="813755"/>
                </a:lnTo>
                <a:lnTo>
                  <a:pt x="817679" y="814890"/>
                </a:lnTo>
                <a:lnTo>
                  <a:pt x="816319" y="816251"/>
                </a:lnTo>
                <a:lnTo>
                  <a:pt x="815412" y="818066"/>
                </a:lnTo>
                <a:lnTo>
                  <a:pt x="814053" y="820335"/>
                </a:lnTo>
                <a:lnTo>
                  <a:pt x="813146" y="822830"/>
                </a:lnTo>
                <a:lnTo>
                  <a:pt x="810653" y="828275"/>
                </a:lnTo>
                <a:lnTo>
                  <a:pt x="807480" y="834400"/>
                </a:lnTo>
                <a:lnTo>
                  <a:pt x="803401" y="841433"/>
                </a:lnTo>
                <a:lnTo>
                  <a:pt x="799095" y="848692"/>
                </a:lnTo>
                <a:lnTo>
                  <a:pt x="794109" y="856406"/>
                </a:lnTo>
                <a:lnTo>
                  <a:pt x="788897" y="864346"/>
                </a:lnTo>
                <a:lnTo>
                  <a:pt x="777792" y="880907"/>
                </a:lnTo>
                <a:lnTo>
                  <a:pt x="766234" y="897014"/>
                </a:lnTo>
                <a:lnTo>
                  <a:pt x="755356" y="911760"/>
                </a:lnTo>
                <a:lnTo>
                  <a:pt x="745611" y="924691"/>
                </a:lnTo>
                <a:lnTo>
                  <a:pt x="737905" y="934446"/>
                </a:lnTo>
                <a:lnTo>
                  <a:pt x="734506" y="938303"/>
                </a:lnTo>
                <a:lnTo>
                  <a:pt x="731786" y="942386"/>
                </a:lnTo>
                <a:lnTo>
                  <a:pt x="729747" y="946016"/>
                </a:lnTo>
                <a:lnTo>
                  <a:pt x="727707" y="949873"/>
                </a:lnTo>
                <a:lnTo>
                  <a:pt x="725894" y="953503"/>
                </a:lnTo>
                <a:lnTo>
                  <a:pt x="724534" y="956906"/>
                </a:lnTo>
                <a:lnTo>
                  <a:pt x="723174" y="960535"/>
                </a:lnTo>
                <a:lnTo>
                  <a:pt x="722041" y="963938"/>
                </a:lnTo>
                <a:lnTo>
                  <a:pt x="720455" y="970291"/>
                </a:lnTo>
                <a:lnTo>
                  <a:pt x="719548" y="976870"/>
                </a:lnTo>
                <a:lnTo>
                  <a:pt x="717735" y="988440"/>
                </a:lnTo>
                <a:lnTo>
                  <a:pt x="717509" y="991162"/>
                </a:lnTo>
                <a:lnTo>
                  <a:pt x="717509" y="993657"/>
                </a:lnTo>
                <a:lnTo>
                  <a:pt x="717735" y="996153"/>
                </a:lnTo>
                <a:lnTo>
                  <a:pt x="718415" y="998195"/>
                </a:lnTo>
                <a:lnTo>
                  <a:pt x="719775" y="1000463"/>
                </a:lnTo>
                <a:lnTo>
                  <a:pt x="721135" y="1002051"/>
                </a:lnTo>
                <a:lnTo>
                  <a:pt x="722948" y="1003866"/>
                </a:lnTo>
                <a:lnTo>
                  <a:pt x="725214" y="1005681"/>
                </a:lnTo>
                <a:lnTo>
                  <a:pt x="727934" y="1006815"/>
                </a:lnTo>
                <a:lnTo>
                  <a:pt x="731106" y="1008403"/>
                </a:lnTo>
                <a:lnTo>
                  <a:pt x="734506" y="1009538"/>
                </a:lnTo>
                <a:lnTo>
                  <a:pt x="738585" y="1010899"/>
                </a:lnTo>
                <a:lnTo>
                  <a:pt x="743118" y="1011806"/>
                </a:lnTo>
                <a:lnTo>
                  <a:pt x="747877" y="1012941"/>
                </a:lnTo>
                <a:lnTo>
                  <a:pt x="759208" y="1014982"/>
                </a:lnTo>
                <a:lnTo>
                  <a:pt x="767140" y="1016344"/>
                </a:lnTo>
                <a:lnTo>
                  <a:pt x="778019" y="1018385"/>
                </a:lnTo>
                <a:lnTo>
                  <a:pt x="807934" y="1024738"/>
                </a:lnTo>
                <a:lnTo>
                  <a:pt x="845781" y="1033358"/>
                </a:lnTo>
                <a:lnTo>
                  <a:pt x="866631" y="1038349"/>
                </a:lnTo>
                <a:lnTo>
                  <a:pt x="888387" y="1043794"/>
                </a:lnTo>
                <a:lnTo>
                  <a:pt x="910823" y="1049465"/>
                </a:lnTo>
                <a:lnTo>
                  <a:pt x="933033" y="1055364"/>
                </a:lnTo>
                <a:lnTo>
                  <a:pt x="954790" y="1061489"/>
                </a:lnTo>
                <a:lnTo>
                  <a:pt x="975866" y="1067614"/>
                </a:lnTo>
                <a:lnTo>
                  <a:pt x="996036" y="1073740"/>
                </a:lnTo>
                <a:lnTo>
                  <a:pt x="1014620" y="1079865"/>
                </a:lnTo>
                <a:lnTo>
                  <a:pt x="1030937" y="1085763"/>
                </a:lnTo>
                <a:lnTo>
                  <a:pt x="1038416" y="1088713"/>
                </a:lnTo>
                <a:lnTo>
                  <a:pt x="1045215" y="1091662"/>
                </a:lnTo>
                <a:lnTo>
                  <a:pt x="1072637" y="1103912"/>
                </a:lnTo>
                <a:lnTo>
                  <a:pt x="1087141" y="1110491"/>
                </a:lnTo>
                <a:lnTo>
                  <a:pt x="1101872" y="1117524"/>
                </a:lnTo>
                <a:lnTo>
                  <a:pt x="1116376" y="1124557"/>
                </a:lnTo>
                <a:lnTo>
                  <a:pt x="1130880" y="1132270"/>
                </a:lnTo>
                <a:lnTo>
                  <a:pt x="1144705" y="1139984"/>
                </a:lnTo>
                <a:lnTo>
                  <a:pt x="1158076" y="1147924"/>
                </a:lnTo>
                <a:lnTo>
                  <a:pt x="1164422" y="1152007"/>
                </a:lnTo>
                <a:lnTo>
                  <a:pt x="1170541" y="1155864"/>
                </a:lnTo>
                <a:lnTo>
                  <a:pt x="1176206" y="1159947"/>
                </a:lnTo>
                <a:lnTo>
                  <a:pt x="1181872" y="1163804"/>
                </a:lnTo>
                <a:lnTo>
                  <a:pt x="1186858" y="1168115"/>
                </a:lnTo>
                <a:lnTo>
                  <a:pt x="1191844" y="1171971"/>
                </a:lnTo>
                <a:lnTo>
                  <a:pt x="1195923" y="1176055"/>
                </a:lnTo>
                <a:lnTo>
                  <a:pt x="1200002" y="1179911"/>
                </a:lnTo>
                <a:lnTo>
                  <a:pt x="1203628" y="1183995"/>
                </a:lnTo>
                <a:lnTo>
                  <a:pt x="1206575" y="1187852"/>
                </a:lnTo>
                <a:lnTo>
                  <a:pt x="1209068" y="1191935"/>
                </a:lnTo>
                <a:lnTo>
                  <a:pt x="1211334" y="1195792"/>
                </a:lnTo>
                <a:lnTo>
                  <a:pt x="1212467" y="1199648"/>
                </a:lnTo>
                <a:lnTo>
                  <a:pt x="1213600" y="1203505"/>
                </a:lnTo>
                <a:lnTo>
                  <a:pt x="1213827" y="1205320"/>
                </a:lnTo>
                <a:lnTo>
                  <a:pt x="1213827" y="1207362"/>
                </a:lnTo>
                <a:lnTo>
                  <a:pt x="1213827" y="1208950"/>
                </a:lnTo>
                <a:lnTo>
                  <a:pt x="1213600" y="1210992"/>
                </a:lnTo>
                <a:lnTo>
                  <a:pt x="1211787" y="1221200"/>
                </a:lnTo>
                <a:lnTo>
                  <a:pt x="1210201" y="1237081"/>
                </a:lnTo>
                <a:lnTo>
                  <a:pt x="1207934" y="1257498"/>
                </a:lnTo>
                <a:lnTo>
                  <a:pt x="1205441" y="1281999"/>
                </a:lnTo>
                <a:lnTo>
                  <a:pt x="1200229" y="1340076"/>
                </a:lnTo>
                <a:lnTo>
                  <a:pt x="1194337" y="1404959"/>
                </a:lnTo>
                <a:lnTo>
                  <a:pt x="1188444" y="1471203"/>
                </a:lnTo>
                <a:lnTo>
                  <a:pt x="1182779" y="1532682"/>
                </a:lnTo>
                <a:lnTo>
                  <a:pt x="1180059" y="1560133"/>
                </a:lnTo>
                <a:lnTo>
                  <a:pt x="1177566" y="1583953"/>
                </a:lnTo>
                <a:lnTo>
                  <a:pt x="1175300" y="1603237"/>
                </a:lnTo>
                <a:lnTo>
                  <a:pt x="1173487" y="1618210"/>
                </a:lnTo>
                <a:lnTo>
                  <a:pt x="1166235" y="1661086"/>
                </a:lnTo>
                <a:lnTo>
                  <a:pt x="1163288" y="1679462"/>
                </a:lnTo>
                <a:lnTo>
                  <a:pt x="1160796" y="1695796"/>
                </a:lnTo>
                <a:lnTo>
                  <a:pt x="1158756" y="1710316"/>
                </a:lnTo>
                <a:lnTo>
                  <a:pt x="1157169" y="1724154"/>
                </a:lnTo>
                <a:lnTo>
                  <a:pt x="1156036" y="1736632"/>
                </a:lnTo>
                <a:lnTo>
                  <a:pt x="1155810" y="1742984"/>
                </a:lnTo>
                <a:lnTo>
                  <a:pt x="1155810" y="1748882"/>
                </a:lnTo>
                <a:lnTo>
                  <a:pt x="1155583" y="1759318"/>
                </a:lnTo>
                <a:lnTo>
                  <a:pt x="1155356" y="1763628"/>
                </a:lnTo>
                <a:lnTo>
                  <a:pt x="1154903" y="1767712"/>
                </a:lnTo>
                <a:lnTo>
                  <a:pt x="1154450" y="1771115"/>
                </a:lnTo>
                <a:lnTo>
                  <a:pt x="1153543" y="1774064"/>
                </a:lnTo>
                <a:lnTo>
                  <a:pt x="1152863" y="1776559"/>
                </a:lnTo>
                <a:lnTo>
                  <a:pt x="1151730" y="1778828"/>
                </a:lnTo>
                <a:lnTo>
                  <a:pt x="1150371" y="1780643"/>
                </a:lnTo>
                <a:lnTo>
                  <a:pt x="1148784" y="1782004"/>
                </a:lnTo>
                <a:lnTo>
                  <a:pt x="1147198" y="1783138"/>
                </a:lnTo>
                <a:lnTo>
                  <a:pt x="1145158" y="1783819"/>
                </a:lnTo>
                <a:lnTo>
                  <a:pt x="1142892" y="1784500"/>
                </a:lnTo>
                <a:lnTo>
                  <a:pt x="1140399" y="1785180"/>
                </a:lnTo>
                <a:lnTo>
                  <a:pt x="1137453" y="1785180"/>
                </a:lnTo>
                <a:lnTo>
                  <a:pt x="1134280" y="1785407"/>
                </a:lnTo>
                <a:lnTo>
                  <a:pt x="1112750" y="1785634"/>
                </a:lnTo>
                <a:lnTo>
                  <a:pt x="1081929" y="1786541"/>
                </a:lnTo>
                <a:lnTo>
                  <a:pt x="1042948" y="1787903"/>
                </a:lnTo>
                <a:lnTo>
                  <a:pt x="1043175" y="1793801"/>
                </a:lnTo>
                <a:lnTo>
                  <a:pt x="1043402" y="1800153"/>
                </a:lnTo>
                <a:lnTo>
                  <a:pt x="1044308" y="1807866"/>
                </a:lnTo>
                <a:lnTo>
                  <a:pt x="1044988" y="1812177"/>
                </a:lnTo>
                <a:lnTo>
                  <a:pt x="1045894" y="1816487"/>
                </a:lnTo>
                <a:lnTo>
                  <a:pt x="1046801" y="1821024"/>
                </a:lnTo>
                <a:lnTo>
                  <a:pt x="1047934" y="1825335"/>
                </a:lnTo>
                <a:lnTo>
                  <a:pt x="1049521" y="1829419"/>
                </a:lnTo>
                <a:lnTo>
                  <a:pt x="1051334" y="1833502"/>
                </a:lnTo>
                <a:lnTo>
                  <a:pt x="1052920" y="1837132"/>
                </a:lnTo>
                <a:lnTo>
                  <a:pt x="1055186" y="1840308"/>
                </a:lnTo>
                <a:lnTo>
                  <a:pt x="1057906" y="1843711"/>
                </a:lnTo>
                <a:lnTo>
                  <a:pt x="1060852" y="1846660"/>
                </a:lnTo>
                <a:lnTo>
                  <a:pt x="1064251" y="1849836"/>
                </a:lnTo>
                <a:lnTo>
                  <a:pt x="1067877" y="1852785"/>
                </a:lnTo>
                <a:lnTo>
                  <a:pt x="1075583" y="1858911"/>
                </a:lnTo>
                <a:lnTo>
                  <a:pt x="1084195" y="1865263"/>
                </a:lnTo>
                <a:lnTo>
                  <a:pt x="1092807" y="1871161"/>
                </a:lnTo>
                <a:lnTo>
                  <a:pt x="1101645" y="1876606"/>
                </a:lnTo>
                <a:lnTo>
                  <a:pt x="1109804" y="1882051"/>
                </a:lnTo>
                <a:lnTo>
                  <a:pt x="1116829" y="1887042"/>
                </a:lnTo>
                <a:lnTo>
                  <a:pt x="1120682" y="1889537"/>
                </a:lnTo>
                <a:lnTo>
                  <a:pt x="1125668" y="1892486"/>
                </a:lnTo>
                <a:lnTo>
                  <a:pt x="1131334" y="1895435"/>
                </a:lnTo>
                <a:lnTo>
                  <a:pt x="1137679" y="1898838"/>
                </a:lnTo>
                <a:lnTo>
                  <a:pt x="1144931" y="1902468"/>
                </a:lnTo>
                <a:lnTo>
                  <a:pt x="1152863" y="1905871"/>
                </a:lnTo>
                <a:lnTo>
                  <a:pt x="1161022" y="1909501"/>
                </a:lnTo>
                <a:lnTo>
                  <a:pt x="1169407" y="1913131"/>
                </a:lnTo>
                <a:lnTo>
                  <a:pt x="1178473" y="1916534"/>
                </a:lnTo>
                <a:lnTo>
                  <a:pt x="1187311" y="1919710"/>
                </a:lnTo>
                <a:lnTo>
                  <a:pt x="1196150" y="1923113"/>
                </a:lnTo>
                <a:lnTo>
                  <a:pt x="1205215" y="1926062"/>
                </a:lnTo>
                <a:lnTo>
                  <a:pt x="1213827" y="1928557"/>
                </a:lnTo>
                <a:lnTo>
                  <a:pt x="1221985" y="1930599"/>
                </a:lnTo>
                <a:lnTo>
                  <a:pt x="1229917" y="1932187"/>
                </a:lnTo>
                <a:lnTo>
                  <a:pt x="1237396" y="1933321"/>
                </a:lnTo>
                <a:lnTo>
                  <a:pt x="1250994" y="1935136"/>
                </a:lnTo>
                <a:lnTo>
                  <a:pt x="1263685" y="1936044"/>
                </a:lnTo>
                <a:lnTo>
                  <a:pt x="1275243" y="1937178"/>
                </a:lnTo>
                <a:lnTo>
                  <a:pt x="1285442" y="1938086"/>
                </a:lnTo>
                <a:lnTo>
                  <a:pt x="1289974" y="1938993"/>
                </a:lnTo>
                <a:lnTo>
                  <a:pt x="1293827" y="1939674"/>
                </a:lnTo>
                <a:lnTo>
                  <a:pt x="1297453" y="1940581"/>
                </a:lnTo>
                <a:lnTo>
                  <a:pt x="1300852" y="1941715"/>
                </a:lnTo>
                <a:lnTo>
                  <a:pt x="1303799" y="1942850"/>
                </a:lnTo>
                <a:lnTo>
                  <a:pt x="1306065" y="1944665"/>
                </a:lnTo>
                <a:lnTo>
                  <a:pt x="1306745" y="1945345"/>
                </a:lnTo>
                <a:lnTo>
                  <a:pt x="1307651" y="1946253"/>
                </a:lnTo>
                <a:lnTo>
                  <a:pt x="1308331" y="1947387"/>
                </a:lnTo>
                <a:lnTo>
                  <a:pt x="1309011" y="1948521"/>
                </a:lnTo>
                <a:lnTo>
                  <a:pt x="1311051" y="1953285"/>
                </a:lnTo>
                <a:lnTo>
                  <a:pt x="1312637" y="1958276"/>
                </a:lnTo>
                <a:lnTo>
                  <a:pt x="1313317" y="1960545"/>
                </a:lnTo>
                <a:lnTo>
                  <a:pt x="1314224" y="1963040"/>
                </a:lnTo>
                <a:lnTo>
                  <a:pt x="1314450" y="1965536"/>
                </a:lnTo>
                <a:lnTo>
                  <a:pt x="1314450" y="1967578"/>
                </a:lnTo>
                <a:lnTo>
                  <a:pt x="1313997" y="1970073"/>
                </a:lnTo>
                <a:lnTo>
                  <a:pt x="1313090" y="1972342"/>
                </a:lnTo>
                <a:lnTo>
                  <a:pt x="1311957" y="1974610"/>
                </a:lnTo>
                <a:lnTo>
                  <a:pt x="1310144" y="1976879"/>
                </a:lnTo>
                <a:lnTo>
                  <a:pt x="1307651" y="1979148"/>
                </a:lnTo>
                <a:lnTo>
                  <a:pt x="1304705" y="1980963"/>
                </a:lnTo>
                <a:lnTo>
                  <a:pt x="1300852" y="1983004"/>
                </a:lnTo>
                <a:lnTo>
                  <a:pt x="1296320" y="1985046"/>
                </a:lnTo>
                <a:lnTo>
                  <a:pt x="1290427" y="1987088"/>
                </a:lnTo>
                <a:lnTo>
                  <a:pt x="1282722" y="1988903"/>
                </a:lnTo>
                <a:lnTo>
                  <a:pt x="1273204" y="1990945"/>
                </a:lnTo>
                <a:lnTo>
                  <a:pt x="1262552" y="1992986"/>
                </a:lnTo>
                <a:lnTo>
                  <a:pt x="1250994" y="1994801"/>
                </a:lnTo>
                <a:lnTo>
                  <a:pt x="1238529" y="1996616"/>
                </a:lnTo>
                <a:lnTo>
                  <a:pt x="1212467" y="2000473"/>
                </a:lnTo>
                <a:lnTo>
                  <a:pt x="1186858" y="2003649"/>
                </a:lnTo>
                <a:lnTo>
                  <a:pt x="1163288" y="2006598"/>
                </a:lnTo>
                <a:lnTo>
                  <a:pt x="1131787" y="2010001"/>
                </a:lnTo>
                <a:lnTo>
                  <a:pt x="1127254" y="2010682"/>
                </a:lnTo>
                <a:lnTo>
                  <a:pt x="1122269" y="2010682"/>
                </a:lnTo>
                <a:lnTo>
                  <a:pt x="1116603" y="2010682"/>
                </a:lnTo>
                <a:lnTo>
                  <a:pt x="1110710" y="2010228"/>
                </a:lnTo>
                <a:lnTo>
                  <a:pt x="1104591" y="2010001"/>
                </a:lnTo>
                <a:lnTo>
                  <a:pt x="1097793" y="2009320"/>
                </a:lnTo>
                <a:lnTo>
                  <a:pt x="1090994" y="2008640"/>
                </a:lnTo>
                <a:lnTo>
                  <a:pt x="1083742" y="2007505"/>
                </a:lnTo>
                <a:lnTo>
                  <a:pt x="1076489" y="2006371"/>
                </a:lnTo>
                <a:lnTo>
                  <a:pt x="1069011" y="2004783"/>
                </a:lnTo>
                <a:lnTo>
                  <a:pt x="1061759" y="2003422"/>
                </a:lnTo>
                <a:lnTo>
                  <a:pt x="1054053" y="2001380"/>
                </a:lnTo>
                <a:lnTo>
                  <a:pt x="1046574" y="1999565"/>
                </a:lnTo>
                <a:lnTo>
                  <a:pt x="1039322" y="1997524"/>
                </a:lnTo>
                <a:lnTo>
                  <a:pt x="1032297" y="1995255"/>
                </a:lnTo>
                <a:lnTo>
                  <a:pt x="1025271" y="1992533"/>
                </a:lnTo>
                <a:lnTo>
                  <a:pt x="1012580" y="1987768"/>
                </a:lnTo>
                <a:lnTo>
                  <a:pt x="1001702" y="1984366"/>
                </a:lnTo>
                <a:lnTo>
                  <a:pt x="997169" y="1982777"/>
                </a:lnTo>
                <a:lnTo>
                  <a:pt x="993090" y="1981870"/>
                </a:lnTo>
                <a:lnTo>
                  <a:pt x="989011" y="1980736"/>
                </a:lnTo>
                <a:lnTo>
                  <a:pt x="985838" y="1980509"/>
                </a:lnTo>
                <a:lnTo>
                  <a:pt x="982892" y="1980282"/>
                </a:lnTo>
                <a:lnTo>
                  <a:pt x="980399" y="1980509"/>
                </a:lnTo>
                <a:lnTo>
                  <a:pt x="978359" y="1980963"/>
                </a:lnTo>
                <a:lnTo>
                  <a:pt x="976773" y="1982097"/>
                </a:lnTo>
                <a:lnTo>
                  <a:pt x="975413" y="1983458"/>
                </a:lnTo>
                <a:lnTo>
                  <a:pt x="974506" y="1985273"/>
                </a:lnTo>
                <a:lnTo>
                  <a:pt x="974053" y="1987542"/>
                </a:lnTo>
                <a:lnTo>
                  <a:pt x="973600" y="1990037"/>
                </a:lnTo>
                <a:lnTo>
                  <a:pt x="973600" y="1992759"/>
                </a:lnTo>
                <a:lnTo>
                  <a:pt x="973373" y="1995255"/>
                </a:lnTo>
                <a:lnTo>
                  <a:pt x="972920" y="1997524"/>
                </a:lnTo>
                <a:lnTo>
                  <a:pt x="972240" y="1999565"/>
                </a:lnTo>
                <a:lnTo>
                  <a:pt x="971560" y="2001380"/>
                </a:lnTo>
                <a:lnTo>
                  <a:pt x="970200" y="2003195"/>
                </a:lnTo>
                <a:lnTo>
                  <a:pt x="968841" y="2004329"/>
                </a:lnTo>
                <a:lnTo>
                  <a:pt x="967027" y="2005917"/>
                </a:lnTo>
                <a:lnTo>
                  <a:pt x="964988" y="2006825"/>
                </a:lnTo>
                <a:lnTo>
                  <a:pt x="962722" y="2007959"/>
                </a:lnTo>
                <a:lnTo>
                  <a:pt x="959775" y="2008640"/>
                </a:lnTo>
                <a:lnTo>
                  <a:pt x="956829" y="2009094"/>
                </a:lnTo>
                <a:lnTo>
                  <a:pt x="953203" y="2009547"/>
                </a:lnTo>
                <a:lnTo>
                  <a:pt x="949124" y="2009774"/>
                </a:lnTo>
                <a:lnTo>
                  <a:pt x="939832" y="2010001"/>
                </a:lnTo>
                <a:lnTo>
                  <a:pt x="934619" y="2010001"/>
                </a:lnTo>
                <a:lnTo>
                  <a:pt x="929634" y="2009547"/>
                </a:lnTo>
                <a:lnTo>
                  <a:pt x="924421" y="2009094"/>
                </a:lnTo>
                <a:lnTo>
                  <a:pt x="919435" y="2008186"/>
                </a:lnTo>
                <a:lnTo>
                  <a:pt x="910144" y="2006144"/>
                </a:lnTo>
                <a:lnTo>
                  <a:pt x="900852" y="2003876"/>
                </a:lnTo>
                <a:lnTo>
                  <a:pt x="884988" y="1999565"/>
                </a:lnTo>
                <a:lnTo>
                  <a:pt x="878642" y="1998204"/>
                </a:lnTo>
                <a:lnTo>
                  <a:pt x="875923" y="1997750"/>
                </a:lnTo>
                <a:lnTo>
                  <a:pt x="873430" y="1997750"/>
                </a:lnTo>
                <a:lnTo>
                  <a:pt x="870937" y="1997524"/>
                </a:lnTo>
                <a:lnTo>
                  <a:pt x="868217" y="1996843"/>
                </a:lnTo>
                <a:lnTo>
                  <a:pt x="865498" y="1995936"/>
                </a:lnTo>
                <a:lnTo>
                  <a:pt x="862551" y="1995028"/>
                </a:lnTo>
                <a:lnTo>
                  <a:pt x="859832" y="1993440"/>
                </a:lnTo>
                <a:lnTo>
                  <a:pt x="856659" y="1992079"/>
                </a:lnTo>
                <a:lnTo>
                  <a:pt x="853713" y="1990037"/>
                </a:lnTo>
                <a:lnTo>
                  <a:pt x="850993" y="1988222"/>
                </a:lnTo>
                <a:lnTo>
                  <a:pt x="848274" y="1985954"/>
                </a:lnTo>
                <a:lnTo>
                  <a:pt x="846007" y="1984139"/>
                </a:lnTo>
                <a:lnTo>
                  <a:pt x="843968" y="1981870"/>
                </a:lnTo>
                <a:lnTo>
                  <a:pt x="841928" y="1979601"/>
                </a:lnTo>
                <a:lnTo>
                  <a:pt x="840342" y="1977333"/>
                </a:lnTo>
                <a:lnTo>
                  <a:pt x="839209" y="1975064"/>
                </a:lnTo>
                <a:lnTo>
                  <a:pt x="838529" y="1973022"/>
                </a:lnTo>
                <a:lnTo>
                  <a:pt x="838075" y="1971208"/>
                </a:lnTo>
                <a:lnTo>
                  <a:pt x="838075" y="1969393"/>
                </a:lnTo>
                <a:lnTo>
                  <a:pt x="837622" y="1968258"/>
                </a:lnTo>
                <a:lnTo>
                  <a:pt x="837169" y="1967351"/>
                </a:lnTo>
                <a:lnTo>
                  <a:pt x="836262" y="1966897"/>
                </a:lnTo>
                <a:lnTo>
                  <a:pt x="835129" y="1966670"/>
                </a:lnTo>
                <a:lnTo>
                  <a:pt x="833996" y="1966670"/>
                </a:lnTo>
                <a:lnTo>
                  <a:pt x="831277" y="1967351"/>
                </a:lnTo>
                <a:lnTo>
                  <a:pt x="824024" y="1969619"/>
                </a:lnTo>
                <a:lnTo>
                  <a:pt x="819945" y="1970527"/>
                </a:lnTo>
                <a:lnTo>
                  <a:pt x="817905" y="1971208"/>
                </a:lnTo>
                <a:lnTo>
                  <a:pt x="815639" y="1971208"/>
                </a:lnTo>
                <a:lnTo>
                  <a:pt x="813373" y="1970981"/>
                </a:lnTo>
                <a:lnTo>
                  <a:pt x="811107" y="1970300"/>
                </a:lnTo>
                <a:lnTo>
                  <a:pt x="808840" y="1969393"/>
                </a:lnTo>
                <a:lnTo>
                  <a:pt x="806801" y="1968258"/>
                </a:lnTo>
                <a:lnTo>
                  <a:pt x="804534" y="1966670"/>
                </a:lnTo>
                <a:lnTo>
                  <a:pt x="802495" y="1964628"/>
                </a:lnTo>
                <a:lnTo>
                  <a:pt x="800455" y="1962360"/>
                </a:lnTo>
                <a:lnTo>
                  <a:pt x="798415" y="1960318"/>
                </a:lnTo>
                <a:lnTo>
                  <a:pt x="796829" y="1957596"/>
                </a:lnTo>
                <a:lnTo>
                  <a:pt x="795242" y="1954873"/>
                </a:lnTo>
                <a:lnTo>
                  <a:pt x="793883" y="1951924"/>
                </a:lnTo>
                <a:lnTo>
                  <a:pt x="792749" y="1948748"/>
                </a:lnTo>
                <a:lnTo>
                  <a:pt x="792070" y="1945799"/>
                </a:lnTo>
                <a:lnTo>
                  <a:pt x="791616" y="1942623"/>
                </a:lnTo>
                <a:lnTo>
                  <a:pt x="791616" y="1939447"/>
                </a:lnTo>
                <a:lnTo>
                  <a:pt x="791843" y="1935817"/>
                </a:lnTo>
                <a:lnTo>
                  <a:pt x="792523" y="1932641"/>
                </a:lnTo>
                <a:lnTo>
                  <a:pt x="793883" y="1929011"/>
                </a:lnTo>
                <a:lnTo>
                  <a:pt x="795242" y="1925154"/>
                </a:lnTo>
                <a:lnTo>
                  <a:pt x="797282" y="1921298"/>
                </a:lnTo>
                <a:lnTo>
                  <a:pt x="799548" y="1917441"/>
                </a:lnTo>
                <a:lnTo>
                  <a:pt x="802041" y="1913584"/>
                </a:lnTo>
                <a:lnTo>
                  <a:pt x="807254" y="1906098"/>
                </a:lnTo>
                <a:lnTo>
                  <a:pt x="812240" y="1899746"/>
                </a:lnTo>
                <a:lnTo>
                  <a:pt x="816319" y="1894301"/>
                </a:lnTo>
                <a:lnTo>
                  <a:pt x="820625" y="1889537"/>
                </a:lnTo>
                <a:lnTo>
                  <a:pt x="786630" y="1856869"/>
                </a:lnTo>
                <a:lnTo>
                  <a:pt x="785724" y="1858457"/>
                </a:lnTo>
                <a:lnTo>
                  <a:pt x="784364" y="1860272"/>
                </a:lnTo>
                <a:lnTo>
                  <a:pt x="782325" y="1862314"/>
                </a:lnTo>
                <a:lnTo>
                  <a:pt x="779605" y="1864128"/>
                </a:lnTo>
                <a:lnTo>
                  <a:pt x="778019" y="1865490"/>
                </a:lnTo>
                <a:lnTo>
                  <a:pt x="776206" y="1866397"/>
                </a:lnTo>
                <a:lnTo>
                  <a:pt x="773939" y="1867531"/>
                </a:lnTo>
                <a:lnTo>
                  <a:pt x="771673" y="1868212"/>
                </a:lnTo>
                <a:lnTo>
                  <a:pt x="769180" y="1868893"/>
                </a:lnTo>
                <a:lnTo>
                  <a:pt x="766460" y="1869346"/>
                </a:lnTo>
                <a:lnTo>
                  <a:pt x="763288" y="1869573"/>
                </a:lnTo>
                <a:lnTo>
                  <a:pt x="759208" y="1869573"/>
                </a:lnTo>
                <a:lnTo>
                  <a:pt x="754223" y="1869119"/>
                </a:lnTo>
                <a:lnTo>
                  <a:pt x="748783" y="1868439"/>
                </a:lnTo>
                <a:lnTo>
                  <a:pt x="736545" y="1866397"/>
                </a:lnTo>
                <a:lnTo>
                  <a:pt x="723854" y="1863902"/>
                </a:lnTo>
                <a:lnTo>
                  <a:pt x="712069" y="1861406"/>
                </a:lnTo>
                <a:lnTo>
                  <a:pt x="702098" y="1859137"/>
                </a:lnTo>
                <a:lnTo>
                  <a:pt x="692806" y="1856869"/>
                </a:lnTo>
                <a:lnTo>
                  <a:pt x="687593" y="1795162"/>
                </a:lnTo>
                <a:lnTo>
                  <a:pt x="686914" y="1793347"/>
                </a:lnTo>
                <a:lnTo>
                  <a:pt x="685780" y="1791079"/>
                </a:lnTo>
                <a:lnTo>
                  <a:pt x="683967" y="1787903"/>
                </a:lnTo>
                <a:lnTo>
                  <a:pt x="681248" y="1784273"/>
                </a:lnTo>
                <a:lnTo>
                  <a:pt x="679661" y="1782231"/>
                </a:lnTo>
                <a:lnTo>
                  <a:pt x="677622" y="1780189"/>
                </a:lnTo>
                <a:lnTo>
                  <a:pt x="675129" y="1778147"/>
                </a:lnTo>
                <a:lnTo>
                  <a:pt x="672636" y="1775879"/>
                </a:lnTo>
                <a:lnTo>
                  <a:pt x="669690" y="1773610"/>
                </a:lnTo>
                <a:lnTo>
                  <a:pt x="666290" y="1771342"/>
                </a:lnTo>
                <a:lnTo>
                  <a:pt x="658132" y="1766124"/>
                </a:lnTo>
                <a:lnTo>
                  <a:pt x="648387" y="1760452"/>
                </a:lnTo>
                <a:lnTo>
                  <a:pt x="637735" y="1754781"/>
                </a:lnTo>
                <a:lnTo>
                  <a:pt x="631843" y="1752058"/>
                </a:lnTo>
                <a:lnTo>
                  <a:pt x="625724" y="1749336"/>
                </a:lnTo>
                <a:lnTo>
                  <a:pt x="619378" y="1746614"/>
                </a:lnTo>
                <a:lnTo>
                  <a:pt x="613032" y="1744118"/>
                </a:lnTo>
                <a:lnTo>
                  <a:pt x="606234" y="1741623"/>
                </a:lnTo>
                <a:lnTo>
                  <a:pt x="598981" y="1739581"/>
                </a:lnTo>
                <a:lnTo>
                  <a:pt x="592183" y="1737766"/>
                </a:lnTo>
                <a:lnTo>
                  <a:pt x="584704" y="1735951"/>
                </a:lnTo>
                <a:lnTo>
                  <a:pt x="577225" y="1734817"/>
                </a:lnTo>
                <a:lnTo>
                  <a:pt x="569520" y="1733682"/>
                </a:lnTo>
                <a:lnTo>
                  <a:pt x="568613" y="1733682"/>
                </a:lnTo>
                <a:lnTo>
                  <a:pt x="567933" y="1733909"/>
                </a:lnTo>
                <a:lnTo>
                  <a:pt x="567480" y="1734817"/>
                </a:lnTo>
                <a:lnTo>
                  <a:pt x="567480" y="1735724"/>
                </a:lnTo>
                <a:lnTo>
                  <a:pt x="567933" y="1738220"/>
                </a:lnTo>
                <a:lnTo>
                  <a:pt x="567933" y="1739808"/>
                </a:lnTo>
                <a:lnTo>
                  <a:pt x="567933" y="1741850"/>
                </a:lnTo>
                <a:lnTo>
                  <a:pt x="567480" y="1751605"/>
                </a:lnTo>
                <a:lnTo>
                  <a:pt x="567253" y="1767258"/>
                </a:lnTo>
                <a:lnTo>
                  <a:pt x="567027" y="1788356"/>
                </a:lnTo>
                <a:lnTo>
                  <a:pt x="545270" y="1788129"/>
                </a:lnTo>
                <a:lnTo>
                  <a:pt x="544817" y="1794255"/>
                </a:lnTo>
                <a:lnTo>
                  <a:pt x="547537" y="1797204"/>
                </a:lnTo>
                <a:lnTo>
                  <a:pt x="550256" y="1800380"/>
                </a:lnTo>
                <a:lnTo>
                  <a:pt x="553202" y="1804690"/>
                </a:lnTo>
                <a:lnTo>
                  <a:pt x="556375" y="1809228"/>
                </a:lnTo>
                <a:lnTo>
                  <a:pt x="557962" y="1811723"/>
                </a:lnTo>
                <a:lnTo>
                  <a:pt x="559095" y="1814445"/>
                </a:lnTo>
                <a:lnTo>
                  <a:pt x="560228" y="1816714"/>
                </a:lnTo>
                <a:lnTo>
                  <a:pt x="560908" y="1819210"/>
                </a:lnTo>
                <a:lnTo>
                  <a:pt x="561361" y="1821705"/>
                </a:lnTo>
                <a:lnTo>
                  <a:pt x="561361" y="1824201"/>
                </a:lnTo>
                <a:lnTo>
                  <a:pt x="561361" y="1826696"/>
                </a:lnTo>
                <a:lnTo>
                  <a:pt x="560908" y="1829645"/>
                </a:lnTo>
                <a:lnTo>
                  <a:pt x="560001" y="1832595"/>
                </a:lnTo>
                <a:lnTo>
                  <a:pt x="558868" y="1835771"/>
                </a:lnTo>
                <a:lnTo>
                  <a:pt x="557508" y="1838947"/>
                </a:lnTo>
                <a:lnTo>
                  <a:pt x="555695" y="1842350"/>
                </a:lnTo>
                <a:lnTo>
                  <a:pt x="553656" y="1845526"/>
                </a:lnTo>
                <a:lnTo>
                  <a:pt x="551163" y="1848475"/>
                </a:lnTo>
                <a:lnTo>
                  <a:pt x="548443" y="1851651"/>
                </a:lnTo>
                <a:lnTo>
                  <a:pt x="545270" y="1854373"/>
                </a:lnTo>
                <a:lnTo>
                  <a:pt x="541644" y="1857096"/>
                </a:lnTo>
                <a:lnTo>
                  <a:pt x="537565" y="1858911"/>
                </a:lnTo>
                <a:lnTo>
                  <a:pt x="533259" y="1860952"/>
                </a:lnTo>
                <a:lnTo>
                  <a:pt x="528273" y="1862314"/>
                </a:lnTo>
                <a:lnTo>
                  <a:pt x="525780" y="1862767"/>
                </a:lnTo>
                <a:lnTo>
                  <a:pt x="523061" y="1862994"/>
                </a:lnTo>
                <a:lnTo>
                  <a:pt x="520114" y="1863221"/>
                </a:lnTo>
                <a:lnTo>
                  <a:pt x="516942" y="1863448"/>
                </a:lnTo>
                <a:lnTo>
                  <a:pt x="511276" y="1863221"/>
                </a:lnTo>
                <a:lnTo>
                  <a:pt x="505837" y="1862314"/>
                </a:lnTo>
                <a:lnTo>
                  <a:pt x="500624" y="1860952"/>
                </a:lnTo>
                <a:lnTo>
                  <a:pt x="496092" y="1859137"/>
                </a:lnTo>
                <a:lnTo>
                  <a:pt x="491559" y="1857323"/>
                </a:lnTo>
                <a:lnTo>
                  <a:pt x="487480" y="1854827"/>
                </a:lnTo>
                <a:lnTo>
                  <a:pt x="483854" y="1852105"/>
                </a:lnTo>
                <a:lnTo>
                  <a:pt x="480681" y="1849156"/>
                </a:lnTo>
                <a:lnTo>
                  <a:pt x="477961" y="1845753"/>
                </a:lnTo>
                <a:lnTo>
                  <a:pt x="475242" y="1842350"/>
                </a:lnTo>
                <a:lnTo>
                  <a:pt x="473202" y="1838947"/>
                </a:lnTo>
                <a:lnTo>
                  <a:pt x="471389" y="1835544"/>
                </a:lnTo>
                <a:lnTo>
                  <a:pt x="470029" y="1831687"/>
                </a:lnTo>
                <a:lnTo>
                  <a:pt x="468896" y="1828284"/>
                </a:lnTo>
                <a:lnTo>
                  <a:pt x="468443" y="1824427"/>
                </a:lnTo>
                <a:lnTo>
                  <a:pt x="468216" y="1821024"/>
                </a:lnTo>
                <a:lnTo>
                  <a:pt x="468443" y="1817622"/>
                </a:lnTo>
                <a:lnTo>
                  <a:pt x="468670" y="1814672"/>
                </a:lnTo>
                <a:lnTo>
                  <a:pt x="468896" y="1811269"/>
                </a:lnTo>
                <a:lnTo>
                  <a:pt x="469803" y="1808547"/>
                </a:lnTo>
                <a:lnTo>
                  <a:pt x="470483" y="1805825"/>
                </a:lnTo>
                <a:lnTo>
                  <a:pt x="471162" y="1803329"/>
                </a:lnTo>
                <a:lnTo>
                  <a:pt x="472976" y="1799019"/>
                </a:lnTo>
                <a:lnTo>
                  <a:pt x="475242" y="1795389"/>
                </a:lnTo>
                <a:lnTo>
                  <a:pt x="477508" y="1792667"/>
                </a:lnTo>
                <a:lnTo>
                  <a:pt x="479321" y="1790852"/>
                </a:lnTo>
                <a:lnTo>
                  <a:pt x="480454" y="1789944"/>
                </a:lnTo>
                <a:lnTo>
                  <a:pt x="481361" y="1789717"/>
                </a:lnTo>
                <a:lnTo>
                  <a:pt x="482041" y="1789037"/>
                </a:lnTo>
                <a:lnTo>
                  <a:pt x="482494" y="1788129"/>
                </a:lnTo>
                <a:lnTo>
                  <a:pt x="483400" y="1786541"/>
                </a:lnTo>
                <a:lnTo>
                  <a:pt x="483627" y="1784500"/>
                </a:lnTo>
                <a:lnTo>
                  <a:pt x="484307" y="1780189"/>
                </a:lnTo>
                <a:lnTo>
                  <a:pt x="484534" y="1775198"/>
                </a:lnTo>
                <a:lnTo>
                  <a:pt x="484534" y="1770207"/>
                </a:lnTo>
                <a:lnTo>
                  <a:pt x="484534" y="1765897"/>
                </a:lnTo>
                <a:lnTo>
                  <a:pt x="484307" y="1761813"/>
                </a:lnTo>
                <a:lnTo>
                  <a:pt x="482947" y="1762040"/>
                </a:lnTo>
                <a:lnTo>
                  <a:pt x="481361" y="1762267"/>
                </a:lnTo>
                <a:lnTo>
                  <a:pt x="479321" y="1762494"/>
                </a:lnTo>
                <a:lnTo>
                  <a:pt x="476828" y="1763175"/>
                </a:lnTo>
                <a:lnTo>
                  <a:pt x="474335" y="1764536"/>
                </a:lnTo>
                <a:lnTo>
                  <a:pt x="471616" y="1765897"/>
                </a:lnTo>
                <a:lnTo>
                  <a:pt x="468896" y="1767939"/>
                </a:lnTo>
                <a:lnTo>
                  <a:pt x="463684" y="1772703"/>
                </a:lnTo>
                <a:lnTo>
                  <a:pt x="457111" y="1779055"/>
                </a:lnTo>
                <a:lnTo>
                  <a:pt x="449179" y="1786995"/>
                </a:lnTo>
                <a:lnTo>
                  <a:pt x="440568" y="1796750"/>
                </a:lnTo>
                <a:lnTo>
                  <a:pt x="435808" y="1802195"/>
                </a:lnTo>
                <a:lnTo>
                  <a:pt x="431276" y="1807866"/>
                </a:lnTo>
                <a:lnTo>
                  <a:pt x="426517" y="1813765"/>
                </a:lnTo>
                <a:lnTo>
                  <a:pt x="421984" y="1820344"/>
                </a:lnTo>
                <a:lnTo>
                  <a:pt x="417225" y="1826923"/>
                </a:lnTo>
                <a:lnTo>
                  <a:pt x="412465" y="1833956"/>
                </a:lnTo>
                <a:lnTo>
                  <a:pt x="407933" y="1841215"/>
                </a:lnTo>
                <a:lnTo>
                  <a:pt x="403854" y="1848929"/>
                </a:lnTo>
                <a:lnTo>
                  <a:pt x="389123" y="1875925"/>
                </a:lnTo>
                <a:lnTo>
                  <a:pt x="378924" y="1895209"/>
                </a:lnTo>
                <a:lnTo>
                  <a:pt x="375298" y="1902695"/>
                </a:lnTo>
                <a:lnTo>
                  <a:pt x="372352" y="1908367"/>
                </a:lnTo>
                <a:lnTo>
                  <a:pt x="370312" y="1913131"/>
                </a:lnTo>
                <a:lnTo>
                  <a:pt x="369179" y="1916534"/>
                </a:lnTo>
                <a:lnTo>
                  <a:pt x="368273" y="1918802"/>
                </a:lnTo>
                <a:lnTo>
                  <a:pt x="368046" y="1920844"/>
                </a:lnTo>
                <a:lnTo>
                  <a:pt x="368273" y="1921978"/>
                </a:lnTo>
                <a:lnTo>
                  <a:pt x="368953" y="1922659"/>
                </a:lnTo>
                <a:lnTo>
                  <a:pt x="369633" y="1923566"/>
                </a:lnTo>
                <a:lnTo>
                  <a:pt x="370992" y="1924247"/>
                </a:lnTo>
                <a:lnTo>
                  <a:pt x="375298" y="1926516"/>
                </a:lnTo>
                <a:lnTo>
                  <a:pt x="376658" y="1927196"/>
                </a:lnTo>
                <a:lnTo>
                  <a:pt x="378018" y="1928557"/>
                </a:lnTo>
                <a:lnTo>
                  <a:pt x="379604" y="1929692"/>
                </a:lnTo>
                <a:lnTo>
                  <a:pt x="380964" y="1931507"/>
                </a:lnTo>
                <a:lnTo>
                  <a:pt x="383684" y="1935363"/>
                </a:lnTo>
                <a:lnTo>
                  <a:pt x="385270" y="1937859"/>
                </a:lnTo>
                <a:lnTo>
                  <a:pt x="386403" y="1940127"/>
                </a:lnTo>
                <a:lnTo>
                  <a:pt x="387763" y="1942850"/>
                </a:lnTo>
                <a:lnTo>
                  <a:pt x="388669" y="1945572"/>
                </a:lnTo>
                <a:lnTo>
                  <a:pt x="389576" y="1948521"/>
                </a:lnTo>
                <a:lnTo>
                  <a:pt x="390482" y="1951470"/>
                </a:lnTo>
                <a:lnTo>
                  <a:pt x="390936" y="1954420"/>
                </a:lnTo>
                <a:lnTo>
                  <a:pt x="391389" y="1957596"/>
                </a:lnTo>
                <a:lnTo>
                  <a:pt x="391389" y="1960772"/>
                </a:lnTo>
                <a:lnTo>
                  <a:pt x="391389" y="1963948"/>
                </a:lnTo>
                <a:lnTo>
                  <a:pt x="390936" y="1967124"/>
                </a:lnTo>
                <a:lnTo>
                  <a:pt x="390256" y="1970981"/>
                </a:lnTo>
                <a:lnTo>
                  <a:pt x="389349" y="1974610"/>
                </a:lnTo>
                <a:lnTo>
                  <a:pt x="387990" y="1978921"/>
                </a:lnTo>
                <a:lnTo>
                  <a:pt x="386403" y="1982777"/>
                </a:lnTo>
                <a:lnTo>
                  <a:pt x="384590" y="1987088"/>
                </a:lnTo>
                <a:lnTo>
                  <a:pt x="382324" y="1991171"/>
                </a:lnTo>
                <a:lnTo>
                  <a:pt x="379378" y="1995028"/>
                </a:lnTo>
                <a:lnTo>
                  <a:pt x="375978" y="1998885"/>
                </a:lnTo>
                <a:lnTo>
                  <a:pt x="372579" y="2002288"/>
                </a:lnTo>
                <a:lnTo>
                  <a:pt x="370312" y="2003876"/>
                </a:lnTo>
                <a:lnTo>
                  <a:pt x="368273" y="2005464"/>
                </a:lnTo>
                <a:lnTo>
                  <a:pt x="366006" y="2006825"/>
                </a:lnTo>
                <a:lnTo>
                  <a:pt x="363514" y="2008186"/>
                </a:lnTo>
                <a:lnTo>
                  <a:pt x="361021" y="2009320"/>
                </a:lnTo>
                <a:lnTo>
                  <a:pt x="358301" y="2010228"/>
                </a:lnTo>
                <a:lnTo>
                  <a:pt x="355355" y="2011135"/>
                </a:lnTo>
                <a:lnTo>
                  <a:pt x="352182" y="2011816"/>
                </a:lnTo>
                <a:lnTo>
                  <a:pt x="349009" y="2012496"/>
                </a:lnTo>
                <a:lnTo>
                  <a:pt x="345836" y="2012723"/>
                </a:lnTo>
                <a:lnTo>
                  <a:pt x="342437" y="2012950"/>
                </a:lnTo>
                <a:lnTo>
                  <a:pt x="338584" y="2012950"/>
                </a:lnTo>
                <a:lnTo>
                  <a:pt x="334958" y="2012723"/>
                </a:lnTo>
                <a:lnTo>
                  <a:pt x="331559" y="2012496"/>
                </a:lnTo>
                <a:lnTo>
                  <a:pt x="327933" y="2012043"/>
                </a:lnTo>
                <a:lnTo>
                  <a:pt x="324760" y="2011589"/>
                </a:lnTo>
                <a:lnTo>
                  <a:pt x="321587" y="2010908"/>
                </a:lnTo>
                <a:lnTo>
                  <a:pt x="318641" y="2009774"/>
                </a:lnTo>
                <a:lnTo>
                  <a:pt x="315921" y="2008867"/>
                </a:lnTo>
                <a:lnTo>
                  <a:pt x="313202" y="2007505"/>
                </a:lnTo>
                <a:lnTo>
                  <a:pt x="310709" y="2006371"/>
                </a:lnTo>
                <a:lnTo>
                  <a:pt x="308216" y="2005010"/>
                </a:lnTo>
                <a:lnTo>
                  <a:pt x="303683" y="2001834"/>
                </a:lnTo>
                <a:lnTo>
                  <a:pt x="299831" y="1998658"/>
                </a:lnTo>
                <a:lnTo>
                  <a:pt x="296205" y="1995028"/>
                </a:lnTo>
                <a:lnTo>
                  <a:pt x="293032" y="1991171"/>
                </a:lnTo>
                <a:lnTo>
                  <a:pt x="290539" y="1987315"/>
                </a:lnTo>
                <a:lnTo>
                  <a:pt x="288499" y="1983231"/>
                </a:lnTo>
                <a:lnTo>
                  <a:pt x="287139" y="1979148"/>
                </a:lnTo>
                <a:lnTo>
                  <a:pt x="285780" y="1975064"/>
                </a:lnTo>
                <a:lnTo>
                  <a:pt x="285100" y="1971208"/>
                </a:lnTo>
                <a:lnTo>
                  <a:pt x="284873" y="1967351"/>
                </a:lnTo>
                <a:lnTo>
                  <a:pt x="284873" y="1963948"/>
                </a:lnTo>
                <a:lnTo>
                  <a:pt x="285326" y="1960545"/>
                </a:lnTo>
                <a:lnTo>
                  <a:pt x="285780" y="1956915"/>
                </a:lnTo>
                <a:lnTo>
                  <a:pt x="286913" y="1953739"/>
                </a:lnTo>
                <a:lnTo>
                  <a:pt x="287819" y="1950790"/>
                </a:lnTo>
                <a:lnTo>
                  <a:pt x="289406" y="1947614"/>
                </a:lnTo>
                <a:lnTo>
                  <a:pt x="290766" y="1944665"/>
                </a:lnTo>
                <a:lnTo>
                  <a:pt x="292352" y="1941942"/>
                </a:lnTo>
                <a:lnTo>
                  <a:pt x="294392" y="1939447"/>
                </a:lnTo>
                <a:lnTo>
                  <a:pt x="295978" y="1936951"/>
                </a:lnTo>
                <a:lnTo>
                  <a:pt x="298244" y="1934683"/>
                </a:lnTo>
                <a:lnTo>
                  <a:pt x="300284" y="1932414"/>
                </a:lnTo>
                <a:lnTo>
                  <a:pt x="302550" y="1930599"/>
                </a:lnTo>
                <a:lnTo>
                  <a:pt x="304590" y="1929011"/>
                </a:lnTo>
                <a:lnTo>
                  <a:pt x="306856" y="1927650"/>
                </a:lnTo>
                <a:lnTo>
                  <a:pt x="309349" y="1926516"/>
                </a:lnTo>
                <a:lnTo>
                  <a:pt x="311615" y="1925835"/>
                </a:lnTo>
                <a:lnTo>
                  <a:pt x="315921" y="1924247"/>
                </a:lnTo>
                <a:lnTo>
                  <a:pt x="319547" y="1922659"/>
                </a:lnTo>
                <a:lnTo>
                  <a:pt x="322494" y="1921298"/>
                </a:lnTo>
                <a:lnTo>
                  <a:pt x="324987" y="1919483"/>
                </a:lnTo>
                <a:lnTo>
                  <a:pt x="327026" y="1918122"/>
                </a:lnTo>
                <a:lnTo>
                  <a:pt x="328839" y="1916534"/>
                </a:lnTo>
                <a:lnTo>
                  <a:pt x="329972" y="1914719"/>
                </a:lnTo>
                <a:lnTo>
                  <a:pt x="330879" y="1913131"/>
                </a:lnTo>
                <a:lnTo>
                  <a:pt x="332012" y="1911089"/>
                </a:lnTo>
                <a:lnTo>
                  <a:pt x="332692" y="1908820"/>
                </a:lnTo>
                <a:lnTo>
                  <a:pt x="334732" y="1903149"/>
                </a:lnTo>
                <a:lnTo>
                  <a:pt x="336771" y="1896797"/>
                </a:lnTo>
                <a:lnTo>
                  <a:pt x="337904" y="1893394"/>
                </a:lnTo>
                <a:lnTo>
                  <a:pt x="339491" y="1890218"/>
                </a:lnTo>
                <a:lnTo>
                  <a:pt x="342890" y="1882277"/>
                </a:lnTo>
                <a:lnTo>
                  <a:pt x="347876" y="1871161"/>
                </a:lnTo>
                <a:lnTo>
                  <a:pt x="354222" y="1857323"/>
                </a:lnTo>
                <a:lnTo>
                  <a:pt x="358301" y="1849609"/>
                </a:lnTo>
                <a:lnTo>
                  <a:pt x="362154" y="1841669"/>
                </a:lnTo>
                <a:lnTo>
                  <a:pt x="366686" y="1833729"/>
                </a:lnTo>
                <a:lnTo>
                  <a:pt x="371672" y="1825562"/>
                </a:lnTo>
                <a:lnTo>
                  <a:pt x="376885" y="1817395"/>
                </a:lnTo>
                <a:lnTo>
                  <a:pt x="382324" y="1809228"/>
                </a:lnTo>
                <a:lnTo>
                  <a:pt x="387990" y="1801514"/>
                </a:lnTo>
                <a:lnTo>
                  <a:pt x="393882" y="1794028"/>
                </a:lnTo>
                <a:lnTo>
                  <a:pt x="400228" y="1786768"/>
                </a:lnTo>
                <a:lnTo>
                  <a:pt x="403627" y="1783592"/>
                </a:lnTo>
                <a:lnTo>
                  <a:pt x="406800" y="1780643"/>
                </a:lnTo>
                <a:lnTo>
                  <a:pt x="428783" y="1760452"/>
                </a:lnTo>
                <a:lnTo>
                  <a:pt x="442154" y="1748429"/>
                </a:lnTo>
                <a:lnTo>
                  <a:pt x="450313" y="1740488"/>
                </a:lnTo>
                <a:lnTo>
                  <a:pt x="450539" y="1740261"/>
                </a:lnTo>
                <a:lnTo>
                  <a:pt x="451219" y="1739127"/>
                </a:lnTo>
                <a:lnTo>
                  <a:pt x="451219" y="1737766"/>
                </a:lnTo>
                <a:lnTo>
                  <a:pt x="451219" y="1736859"/>
                </a:lnTo>
                <a:lnTo>
                  <a:pt x="450539" y="1736178"/>
                </a:lnTo>
                <a:lnTo>
                  <a:pt x="450086" y="1735497"/>
                </a:lnTo>
                <a:lnTo>
                  <a:pt x="449179" y="1734817"/>
                </a:lnTo>
                <a:lnTo>
                  <a:pt x="447820" y="1734136"/>
                </a:lnTo>
                <a:lnTo>
                  <a:pt x="446233" y="1733682"/>
                </a:lnTo>
                <a:lnTo>
                  <a:pt x="444194" y="1733456"/>
                </a:lnTo>
                <a:lnTo>
                  <a:pt x="441474" y="1733229"/>
                </a:lnTo>
                <a:lnTo>
                  <a:pt x="438301" y="1733229"/>
                </a:lnTo>
                <a:lnTo>
                  <a:pt x="434222" y="1733456"/>
                </a:lnTo>
                <a:lnTo>
                  <a:pt x="423344" y="1735044"/>
                </a:lnTo>
                <a:lnTo>
                  <a:pt x="407706" y="1737766"/>
                </a:lnTo>
                <a:lnTo>
                  <a:pt x="388669" y="1741623"/>
                </a:lnTo>
                <a:lnTo>
                  <a:pt x="378244" y="1744118"/>
                </a:lnTo>
                <a:lnTo>
                  <a:pt x="367140" y="1746840"/>
                </a:lnTo>
                <a:lnTo>
                  <a:pt x="355808" y="1749790"/>
                </a:lnTo>
                <a:lnTo>
                  <a:pt x="344023" y="1752966"/>
                </a:lnTo>
                <a:lnTo>
                  <a:pt x="332465" y="1756596"/>
                </a:lnTo>
                <a:lnTo>
                  <a:pt x="320454" y="1760225"/>
                </a:lnTo>
                <a:lnTo>
                  <a:pt x="309123" y="1764309"/>
                </a:lnTo>
                <a:lnTo>
                  <a:pt x="298018" y="1768392"/>
                </a:lnTo>
                <a:lnTo>
                  <a:pt x="287139" y="1772930"/>
                </a:lnTo>
                <a:lnTo>
                  <a:pt x="276941" y="1777694"/>
                </a:lnTo>
                <a:lnTo>
                  <a:pt x="257904" y="1786995"/>
                </a:lnTo>
                <a:lnTo>
                  <a:pt x="240227" y="1795843"/>
                </a:lnTo>
                <a:lnTo>
                  <a:pt x="224363" y="1804237"/>
                </a:lnTo>
                <a:lnTo>
                  <a:pt x="210312" y="1811723"/>
                </a:lnTo>
                <a:lnTo>
                  <a:pt x="198301" y="1818075"/>
                </a:lnTo>
                <a:lnTo>
                  <a:pt x="188556" y="1823520"/>
                </a:lnTo>
                <a:lnTo>
                  <a:pt x="181077" y="1828284"/>
                </a:lnTo>
                <a:lnTo>
                  <a:pt x="176318" y="1831460"/>
                </a:lnTo>
                <a:lnTo>
                  <a:pt x="174505" y="1832595"/>
                </a:lnTo>
                <a:lnTo>
                  <a:pt x="173145" y="1834183"/>
                </a:lnTo>
                <a:lnTo>
                  <a:pt x="171785" y="1835998"/>
                </a:lnTo>
                <a:lnTo>
                  <a:pt x="170879" y="1837586"/>
                </a:lnTo>
                <a:lnTo>
                  <a:pt x="170199" y="1839400"/>
                </a:lnTo>
                <a:lnTo>
                  <a:pt x="169292" y="1841215"/>
                </a:lnTo>
                <a:lnTo>
                  <a:pt x="169066" y="1843030"/>
                </a:lnTo>
                <a:lnTo>
                  <a:pt x="168839" y="1845299"/>
                </a:lnTo>
                <a:lnTo>
                  <a:pt x="169066" y="1847568"/>
                </a:lnTo>
                <a:lnTo>
                  <a:pt x="169745" y="1849836"/>
                </a:lnTo>
                <a:lnTo>
                  <a:pt x="170425" y="1852105"/>
                </a:lnTo>
                <a:lnTo>
                  <a:pt x="171332" y="1854600"/>
                </a:lnTo>
                <a:lnTo>
                  <a:pt x="172692" y="1857096"/>
                </a:lnTo>
                <a:lnTo>
                  <a:pt x="174051" y="1859591"/>
                </a:lnTo>
                <a:lnTo>
                  <a:pt x="175864" y="1862087"/>
                </a:lnTo>
                <a:lnTo>
                  <a:pt x="178131" y="1864809"/>
                </a:lnTo>
                <a:lnTo>
                  <a:pt x="179717" y="1866851"/>
                </a:lnTo>
                <a:lnTo>
                  <a:pt x="181077" y="1869346"/>
                </a:lnTo>
                <a:lnTo>
                  <a:pt x="182210" y="1872296"/>
                </a:lnTo>
                <a:lnTo>
                  <a:pt x="183343" y="1875472"/>
                </a:lnTo>
                <a:lnTo>
                  <a:pt x="184023" y="1878875"/>
                </a:lnTo>
                <a:lnTo>
                  <a:pt x="184476" y="1882277"/>
                </a:lnTo>
                <a:lnTo>
                  <a:pt x="184703" y="1885907"/>
                </a:lnTo>
                <a:lnTo>
                  <a:pt x="184930" y="1889537"/>
                </a:lnTo>
                <a:lnTo>
                  <a:pt x="184930" y="1896797"/>
                </a:lnTo>
                <a:lnTo>
                  <a:pt x="184250" y="1903603"/>
                </a:lnTo>
                <a:lnTo>
                  <a:pt x="183343" y="1909955"/>
                </a:lnTo>
                <a:lnTo>
                  <a:pt x="181983" y="1915172"/>
                </a:lnTo>
                <a:lnTo>
                  <a:pt x="180850" y="1918349"/>
                </a:lnTo>
                <a:lnTo>
                  <a:pt x="179037" y="1921071"/>
                </a:lnTo>
                <a:lnTo>
                  <a:pt x="177224" y="1923340"/>
                </a:lnTo>
                <a:lnTo>
                  <a:pt x="175185" y="1925154"/>
                </a:lnTo>
                <a:lnTo>
                  <a:pt x="173145" y="1926969"/>
                </a:lnTo>
                <a:lnTo>
                  <a:pt x="170652" y="1928557"/>
                </a:lnTo>
                <a:lnTo>
                  <a:pt x="168386" y="1929692"/>
                </a:lnTo>
                <a:lnTo>
                  <a:pt x="165893" y="1930372"/>
                </a:lnTo>
                <a:lnTo>
                  <a:pt x="163626" y="1931280"/>
                </a:lnTo>
                <a:lnTo>
                  <a:pt x="161587" y="1931733"/>
                </a:lnTo>
                <a:lnTo>
                  <a:pt x="157734" y="1932414"/>
                </a:lnTo>
                <a:lnTo>
                  <a:pt x="155241" y="1932641"/>
                </a:lnTo>
                <a:lnTo>
                  <a:pt x="154335" y="1932641"/>
                </a:lnTo>
                <a:lnTo>
                  <a:pt x="143230" y="1932868"/>
                </a:lnTo>
                <a:lnTo>
                  <a:pt x="142323" y="1932641"/>
                </a:lnTo>
                <a:lnTo>
                  <a:pt x="141643" y="1932414"/>
                </a:lnTo>
                <a:lnTo>
                  <a:pt x="140057" y="1931053"/>
                </a:lnTo>
                <a:lnTo>
                  <a:pt x="138697" y="1929011"/>
                </a:lnTo>
                <a:lnTo>
                  <a:pt x="138017" y="1927650"/>
                </a:lnTo>
                <a:lnTo>
                  <a:pt x="137791" y="1926516"/>
                </a:lnTo>
                <a:lnTo>
                  <a:pt x="136658" y="1924020"/>
                </a:lnTo>
                <a:lnTo>
                  <a:pt x="135751" y="1921978"/>
                </a:lnTo>
                <a:lnTo>
                  <a:pt x="135071" y="1921298"/>
                </a:lnTo>
                <a:lnTo>
                  <a:pt x="134391" y="1920617"/>
                </a:lnTo>
                <a:lnTo>
                  <a:pt x="133711" y="1920390"/>
                </a:lnTo>
                <a:lnTo>
                  <a:pt x="132805" y="1919937"/>
                </a:lnTo>
                <a:lnTo>
                  <a:pt x="131898" y="1920390"/>
                </a:lnTo>
                <a:lnTo>
                  <a:pt x="131219" y="1920617"/>
                </a:lnTo>
                <a:lnTo>
                  <a:pt x="130765" y="1921298"/>
                </a:lnTo>
                <a:lnTo>
                  <a:pt x="130312" y="1921978"/>
                </a:lnTo>
                <a:lnTo>
                  <a:pt x="129405" y="1923793"/>
                </a:lnTo>
                <a:lnTo>
                  <a:pt x="128952" y="1926062"/>
                </a:lnTo>
                <a:lnTo>
                  <a:pt x="128499" y="1926969"/>
                </a:lnTo>
                <a:lnTo>
                  <a:pt x="127819" y="1928557"/>
                </a:lnTo>
                <a:lnTo>
                  <a:pt x="126686" y="1929919"/>
                </a:lnTo>
                <a:lnTo>
                  <a:pt x="125553" y="1931507"/>
                </a:lnTo>
                <a:lnTo>
                  <a:pt x="123740" y="1932868"/>
                </a:lnTo>
                <a:lnTo>
                  <a:pt x="122153" y="1934002"/>
                </a:lnTo>
                <a:lnTo>
                  <a:pt x="120340" y="1934683"/>
                </a:lnTo>
                <a:lnTo>
                  <a:pt x="118301" y="1935136"/>
                </a:lnTo>
                <a:lnTo>
                  <a:pt x="113995" y="1935136"/>
                </a:lnTo>
                <a:lnTo>
                  <a:pt x="110822" y="1935136"/>
                </a:lnTo>
                <a:lnTo>
                  <a:pt x="107649" y="1934910"/>
                </a:lnTo>
                <a:lnTo>
                  <a:pt x="104476" y="1934456"/>
                </a:lnTo>
                <a:lnTo>
                  <a:pt x="101303" y="1933775"/>
                </a:lnTo>
                <a:lnTo>
                  <a:pt x="98131" y="1932641"/>
                </a:lnTo>
                <a:lnTo>
                  <a:pt x="94958" y="1931280"/>
                </a:lnTo>
                <a:lnTo>
                  <a:pt x="92918" y="1929692"/>
                </a:lnTo>
                <a:lnTo>
                  <a:pt x="90652" y="1927650"/>
                </a:lnTo>
                <a:lnTo>
                  <a:pt x="88839" y="1925381"/>
                </a:lnTo>
                <a:lnTo>
                  <a:pt x="87252" y="1922659"/>
                </a:lnTo>
                <a:lnTo>
                  <a:pt x="85666" y="1919710"/>
                </a:lnTo>
                <a:lnTo>
                  <a:pt x="84306" y="1916534"/>
                </a:lnTo>
                <a:lnTo>
                  <a:pt x="83173" y="1913131"/>
                </a:lnTo>
                <a:lnTo>
                  <a:pt x="82493" y="1909501"/>
                </a:lnTo>
                <a:lnTo>
                  <a:pt x="81587" y="1905871"/>
                </a:lnTo>
                <a:lnTo>
                  <a:pt x="81133" y="1902241"/>
                </a:lnTo>
                <a:lnTo>
                  <a:pt x="80907" y="1898612"/>
                </a:lnTo>
                <a:lnTo>
                  <a:pt x="80907" y="1894982"/>
                </a:lnTo>
                <a:lnTo>
                  <a:pt x="81133" y="1891806"/>
                </a:lnTo>
                <a:lnTo>
                  <a:pt x="81360" y="1888630"/>
                </a:lnTo>
                <a:lnTo>
                  <a:pt x="82267" y="1885454"/>
                </a:lnTo>
                <a:lnTo>
                  <a:pt x="82946" y="1882958"/>
                </a:lnTo>
                <a:lnTo>
                  <a:pt x="85213" y="1878194"/>
                </a:lnTo>
                <a:lnTo>
                  <a:pt x="87932" y="1873203"/>
                </a:lnTo>
                <a:lnTo>
                  <a:pt x="91105" y="1868212"/>
                </a:lnTo>
                <a:lnTo>
                  <a:pt x="94505" y="1863448"/>
                </a:lnTo>
                <a:lnTo>
                  <a:pt x="98584" y="1859137"/>
                </a:lnTo>
                <a:lnTo>
                  <a:pt x="102663" y="1855508"/>
                </a:lnTo>
                <a:lnTo>
                  <a:pt x="104703" y="1853693"/>
                </a:lnTo>
                <a:lnTo>
                  <a:pt x="106969" y="1852332"/>
                </a:lnTo>
                <a:lnTo>
                  <a:pt x="109235" y="1850744"/>
                </a:lnTo>
                <a:lnTo>
                  <a:pt x="111502" y="1849836"/>
                </a:lnTo>
                <a:lnTo>
                  <a:pt x="113315" y="1848929"/>
                </a:lnTo>
                <a:lnTo>
                  <a:pt x="114901" y="1847794"/>
                </a:lnTo>
                <a:lnTo>
                  <a:pt x="115808" y="1847114"/>
                </a:lnTo>
                <a:lnTo>
                  <a:pt x="116714" y="1846433"/>
                </a:lnTo>
                <a:lnTo>
                  <a:pt x="116941" y="1845526"/>
                </a:lnTo>
                <a:lnTo>
                  <a:pt x="116941" y="1844845"/>
                </a:lnTo>
                <a:lnTo>
                  <a:pt x="116714" y="1844391"/>
                </a:lnTo>
                <a:lnTo>
                  <a:pt x="116034" y="1843938"/>
                </a:lnTo>
                <a:lnTo>
                  <a:pt x="114448" y="1843030"/>
                </a:lnTo>
                <a:lnTo>
                  <a:pt x="112408" y="1842577"/>
                </a:lnTo>
                <a:lnTo>
                  <a:pt x="110369" y="1842123"/>
                </a:lnTo>
                <a:lnTo>
                  <a:pt x="108782" y="1842123"/>
                </a:lnTo>
                <a:lnTo>
                  <a:pt x="107876" y="1842123"/>
                </a:lnTo>
                <a:lnTo>
                  <a:pt x="107422" y="1841896"/>
                </a:lnTo>
                <a:lnTo>
                  <a:pt x="107196" y="1841442"/>
                </a:lnTo>
                <a:lnTo>
                  <a:pt x="107196" y="1840535"/>
                </a:lnTo>
                <a:lnTo>
                  <a:pt x="107196" y="1839854"/>
                </a:lnTo>
                <a:lnTo>
                  <a:pt x="107422" y="1839174"/>
                </a:lnTo>
                <a:lnTo>
                  <a:pt x="108782" y="1836905"/>
                </a:lnTo>
                <a:lnTo>
                  <a:pt x="110822" y="1834409"/>
                </a:lnTo>
                <a:lnTo>
                  <a:pt x="113541" y="1831687"/>
                </a:lnTo>
                <a:lnTo>
                  <a:pt x="117167" y="1828738"/>
                </a:lnTo>
                <a:lnTo>
                  <a:pt x="121020" y="1826015"/>
                </a:lnTo>
                <a:lnTo>
                  <a:pt x="129859" y="1820117"/>
                </a:lnTo>
                <a:lnTo>
                  <a:pt x="144363" y="1810135"/>
                </a:lnTo>
                <a:lnTo>
                  <a:pt x="153655" y="1804237"/>
                </a:lnTo>
                <a:lnTo>
                  <a:pt x="163853" y="1797431"/>
                </a:lnTo>
                <a:lnTo>
                  <a:pt x="175411" y="1790171"/>
                </a:lnTo>
                <a:lnTo>
                  <a:pt x="187423" y="1782912"/>
                </a:lnTo>
                <a:lnTo>
                  <a:pt x="200567" y="1775425"/>
                </a:lnTo>
                <a:lnTo>
                  <a:pt x="214391" y="1767712"/>
                </a:lnTo>
                <a:lnTo>
                  <a:pt x="228896" y="1760225"/>
                </a:lnTo>
                <a:lnTo>
                  <a:pt x="243627" y="1752966"/>
                </a:lnTo>
                <a:lnTo>
                  <a:pt x="259037" y="1746387"/>
                </a:lnTo>
                <a:lnTo>
                  <a:pt x="266743" y="1743211"/>
                </a:lnTo>
                <a:lnTo>
                  <a:pt x="274448" y="1740261"/>
                </a:lnTo>
                <a:lnTo>
                  <a:pt x="282380" y="1737085"/>
                </a:lnTo>
                <a:lnTo>
                  <a:pt x="290086" y="1734817"/>
                </a:lnTo>
                <a:lnTo>
                  <a:pt x="298018" y="1732321"/>
                </a:lnTo>
                <a:lnTo>
                  <a:pt x="305723" y="1730053"/>
                </a:lnTo>
                <a:lnTo>
                  <a:pt x="321134" y="1725742"/>
                </a:lnTo>
                <a:lnTo>
                  <a:pt x="335865" y="1722112"/>
                </a:lnTo>
                <a:lnTo>
                  <a:pt x="350142" y="1718483"/>
                </a:lnTo>
                <a:lnTo>
                  <a:pt x="363514" y="1715533"/>
                </a:lnTo>
                <a:lnTo>
                  <a:pt x="388216" y="1710089"/>
                </a:lnTo>
                <a:lnTo>
                  <a:pt x="410199" y="1705778"/>
                </a:lnTo>
                <a:lnTo>
                  <a:pt x="429009" y="1702375"/>
                </a:lnTo>
                <a:lnTo>
                  <a:pt x="444647" y="1699880"/>
                </a:lnTo>
                <a:lnTo>
                  <a:pt x="456658" y="1698065"/>
                </a:lnTo>
                <a:lnTo>
                  <a:pt x="464817" y="1696931"/>
                </a:lnTo>
                <a:lnTo>
                  <a:pt x="484534" y="1694662"/>
                </a:lnTo>
                <a:lnTo>
                  <a:pt x="491786" y="1693982"/>
                </a:lnTo>
                <a:lnTo>
                  <a:pt x="492239" y="1693528"/>
                </a:lnTo>
                <a:lnTo>
                  <a:pt x="492466" y="1693074"/>
                </a:lnTo>
                <a:lnTo>
                  <a:pt x="492692" y="1691713"/>
                </a:lnTo>
                <a:lnTo>
                  <a:pt x="493146" y="1690125"/>
                </a:lnTo>
                <a:lnTo>
                  <a:pt x="493599" y="1687856"/>
                </a:lnTo>
                <a:lnTo>
                  <a:pt x="493825" y="1684680"/>
                </a:lnTo>
                <a:lnTo>
                  <a:pt x="494052" y="1680370"/>
                </a:lnTo>
                <a:lnTo>
                  <a:pt x="492692" y="1490940"/>
                </a:lnTo>
                <a:lnTo>
                  <a:pt x="505384" y="1490940"/>
                </a:lnTo>
                <a:lnTo>
                  <a:pt x="503344" y="1373425"/>
                </a:lnTo>
                <a:lnTo>
                  <a:pt x="501078" y="1372518"/>
                </a:lnTo>
                <a:lnTo>
                  <a:pt x="496092" y="1370249"/>
                </a:lnTo>
                <a:lnTo>
                  <a:pt x="492919" y="1368888"/>
                </a:lnTo>
                <a:lnTo>
                  <a:pt x="489746" y="1366846"/>
                </a:lnTo>
                <a:lnTo>
                  <a:pt x="487027" y="1364804"/>
                </a:lnTo>
                <a:lnTo>
                  <a:pt x="484760" y="1362762"/>
                </a:lnTo>
                <a:lnTo>
                  <a:pt x="483854" y="1361401"/>
                </a:lnTo>
                <a:lnTo>
                  <a:pt x="482947" y="1359813"/>
                </a:lnTo>
                <a:lnTo>
                  <a:pt x="480908" y="1355730"/>
                </a:lnTo>
                <a:lnTo>
                  <a:pt x="479321" y="1350966"/>
                </a:lnTo>
                <a:lnTo>
                  <a:pt x="478188" y="1345748"/>
                </a:lnTo>
                <a:lnTo>
                  <a:pt x="477508" y="1340303"/>
                </a:lnTo>
                <a:lnTo>
                  <a:pt x="477055" y="1337808"/>
                </a:lnTo>
                <a:lnTo>
                  <a:pt x="477055" y="1335539"/>
                </a:lnTo>
                <a:lnTo>
                  <a:pt x="477508" y="1333270"/>
                </a:lnTo>
                <a:lnTo>
                  <a:pt x="477961" y="1331229"/>
                </a:lnTo>
                <a:lnTo>
                  <a:pt x="478641" y="1329641"/>
                </a:lnTo>
                <a:lnTo>
                  <a:pt x="479321" y="1328279"/>
                </a:lnTo>
                <a:lnTo>
                  <a:pt x="481814" y="1325784"/>
                </a:lnTo>
                <a:lnTo>
                  <a:pt x="484987" y="1323062"/>
                </a:lnTo>
                <a:lnTo>
                  <a:pt x="488386" y="1320339"/>
                </a:lnTo>
                <a:lnTo>
                  <a:pt x="489519" y="1319205"/>
                </a:lnTo>
                <a:lnTo>
                  <a:pt x="490426" y="1317844"/>
                </a:lnTo>
                <a:lnTo>
                  <a:pt x="491332" y="1316709"/>
                </a:lnTo>
                <a:lnTo>
                  <a:pt x="491332" y="1315802"/>
                </a:lnTo>
                <a:lnTo>
                  <a:pt x="491332" y="1315348"/>
                </a:lnTo>
                <a:lnTo>
                  <a:pt x="491106" y="1314894"/>
                </a:lnTo>
                <a:lnTo>
                  <a:pt x="489973" y="1314214"/>
                </a:lnTo>
                <a:lnTo>
                  <a:pt x="488613" y="1313987"/>
                </a:lnTo>
                <a:lnTo>
                  <a:pt x="486120" y="1313760"/>
                </a:lnTo>
                <a:lnTo>
                  <a:pt x="482947" y="1313760"/>
                </a:lnTo>
                <a:lnTo>
                  <a:pt x="478641" y="1313987"/>
                </a:lnTo>
                <a:lnTo>
                  <a:pt x="433315" y="1318524"/>
                </a:lnTo>
                <a:lnTo>
                  <a:pt x="409519" y="1320793"/>
                </a:lnTo>
                <a:lnTo>
                  <a:pt x="388443" y="1322835"/>
                </a:lnTo>
                <a:lnTo>
                  <a:pt x="383684" y="1323288"/>
                </a:lnTo>
                <a:lnTo>
                  <a:pt x="379378" y="1323742"/>
                </a:lnTo>
                <a:lnTo>
                  <a:pt x="375072" y="1323742"/>
                </a:lnTo>
                <a:lnTo>
                  <a:pt x="370539" y="1323742"/>
                </a:lnTo>
                <a:lnTo>
                  <a:pt x="366460" y="1323062"/>
                </a:lnTo>
                <a:lnTo>
                  <a:pt x="362154" y="1322608"/>
                </a:lnTo>
                <a:lnTo>
                  <a:pt x="358074" y="1321927"/>
                </a:lnTo>
                <a:lnTo>
                  <a:pt x="353768" y="1321247"/>
                </a:lnTo>
                <a:lnTo>
                  <a:pt x="349463" y="1319885"/>
                </a:lnTo>
                <a:lnTo>
                  <a:pt x="345383" y="1318524"/>
                </a:lnTo>
                <a:lnTo>
                  <a:pt x="341077" y="1316936"/>
                </a:lnTo>
                <a:lnTo>
                  <a:pt x="336771" y="1314894"/>
                </a:lnTo>
                <a:lnTo>
                  <a:pt x="332012" y="1312853"/>
                </a:lnTo>
                <a:lnTo>
                  <a:pt x="327479" y="1310811"/>
                </a:lnTo>
                <a:lnTo>
                  <a:pt x="317508" y="1305366"/>
                </a:lnTo>
                <a:lnTo>
                  <a:pt x="313428" y="1302644"/>
                </a:lnTo>
                <a:lnTo>
                  <a:pt x="308896" y="1299468"/>
                </a:lnTo>
                <a:lnTo>
                  <a:pt x="304590" y="1296519"/>
                </a:lnTo>
                <a:lnTo>
                  <a:pt x="300737" y="1293343"/>
                </a:lnTo>
                <a:lnTo>
                  <a:pt x="296431" y="1290166"/>
                </a:lnTo>
                <a:lnTo>
                  <a:pt x="292579" y="1286764"/>
                </a:lnTo>
                <a:lnTo>
                  <a:pt x="284647" y="1279277"/>
                </a:lnTo>
                <a:lnTo>
                  <a:pt x="276941" y="1271337"/>
                </a:lnTo>
                <a:lnTo>
                  <a:pt x="269689" y="1262943"/>
                </a:lnTo>
                <a:lnTo>
                  <a:pt x="262664" y="1254095"/>
                </a:lnTo>
                <a:lnTo>
                  <a:pt x="255638" y="1244794"/>
                </a:lnTo>
                <a:lnTo>
                  <a:pt x="248839" y="1235039"/>
                </a:lnTo>
                <a:lnTo>
                  <a:pt x="242493" y="1225057"/>
                </a:lnTo>
                <a:lnTo>
                  <a:pt x="236148" y="1215075"/>
                </a:lnTo>
                <a:lnTo>
                  <a:pt x="230029" y="1204412"/>
                </a:lnTo>
                <a:lnTo>
                  <a:pt x="224137" y="1193523"/>
                </a:lnTo>
                <a:lnTo>
                  <a:pt x="218697" y="1182634"/>
                </a:lnTo>
                <a:lnTo>
                  <a:pt x="213258" y="1171744"/>
                </a:lnTo>
                <a:lnTo>
                  <a:pt x="208046" y="1160628"/>
                </a:lnTo>
                <a:lnTo>
                  <a:pt x="202833" y="1149512"/>
                </a:lnTo>
                <a:lnTo>
                  <a:pt x="198074" y="1138396"/>
                </a:lnTo>
                <a:lnTo>
                  <a:pt x="189009" y="1116163"/>
                </a:lnTo>
                <a:lnTo>
                  <a:pt x="180624" y="1094611"/>
                </a:lnTo>
                <a:lnTo>
                  <a:pt x="172918" y="1073740"/>
                </a:lnTo>
                <a:lnTo>
                  <a:pt x="159321" y="1035854"/>
                </a:lnTo>
                <a:lnTo>
                  <a:pt x="153202" y="1019747"/>
                </a:lnTo>
                <a:lnTo>
                  <a:pt x="147989" y="1005681"/>
                </a:lnTo>
                <a:lnTo>
                  <a:pt x="138924" y="982314"/>
                </a:lnTo>
                <a:lnTo>
                  <a:pt x="131445" y="964392"/>
                </a:lnTo>
                <a:lnTo>
                  <a:pt x="126006" y="951007"/>
                </a:lnTo>
                <a:lnTo>
                  <a:pt x="121927" y="941252"/>
                </a:lnTo>
                <a:lnTo>
                  <a:pt x="118754" y="934900"/>
                </a:lnTo>
                <a:lnTo>
                  <a:pt x="117167" y="931270"/>
                </a:lnTo>
                <a:lnTo>
                  <a:pt x="115581" y="929002"/>
                </a:lnTo>
                <a:lnTo>
                  <a:pt x="54391" y="929002"/>
                </a:lnTo>
                <a:lnTo>
                  <a:pt x="50765" y="929002"/>
                </a:lnTo>
                <a:lnTo>
                  <a:pt x="47139" y="928321"/>
                </a:lnTo>
                <a:lnTo>
                  <a:pt x="43966" y="927640"/>
                </a:lnTo>
                <a:lnTo>
                  <a:pt x="40793" y="926733"/>
                </a:lnTo>
                <a:lnTo>
                  <a:pt x="37621" y="925599"/>
                </a:lnTo>
                <a:lnTo>
                  <a:pt x="34674" y="924011"/>
                </a:lnTo>
                <a:lnTo>
                  <a:pt x="31955" y="922196"/>
                </a:lnTo>
                <a:lnTo>
                  <a:pt x="29009" y="920154"/>
                </a:lnTo>
                <a:lnTo>
                  <a:pt x="26289" y="918112"/>
                </a:lnTo>
                <a:lnTo>
                  <a:pt x="23570" y="915390"/>
                </a:lnTo>
                <a:lnTo>
                  <a:pt x="21077" y="912441"/>
                </a:lnTo>
                <a:lnTo>
                  <a:pt x="18357" y="909491"/>
                </a:lnTo>
                <a:lnTo>
                  <a:pt x="12918" y="902686"/>
                </a:lnTo>
                <a:lnTo>
                  <a:pt x="7706" y="894745"/>
                </a:lnTo>
                <a:lnTo>
                  <a:pt x="4986" y="890435"/>
                </a:lnTo>
                <a:lnTo>
                  <a:pt x="2946" y="886805"/>
                </a:lnTo>
                <a:lnTo>
                  <a:pt x="1360" y="883175"/>
                </a:lnTo>
                <a:lnTo>
                  <a:pt x="453" y="879999"/>
                </a:lnTo>
                <a:lnTo>
                  <a:pt x="0" y="877277"/>
                </a:lnTo>
                <a:lnTo>
                  <a:pt x="0" y="874555"/>
                </a:lnTo>
                <a:lnTo>
                  <a:pt x="227" y="873647"/>
                </a:lnTo>
                <a:lnTo>
                  <a:pt x="680" y="872286"/>
                </a:lnTo>
                <a:lnTo>
                  <a:pt x="1133" y="871379"/>
                </a:lnTo>
                <a:lnTo>
                  <a:pt x="1813" y="870471"/>
                </a:lnTo>
                <a:lnTo>
                  <a:pt x="2720" y="869337"/>
                </a:lnTo>
                <a:lnTo>
                  <a:pt x="3626" y="868656"/>
                </a:lnTo>
                <a:lnTo>
                  <a:pt x="6346" y="867068"/>
                </a:lnTo>
                <a:lnTo>
                  <a:pt x="9519" y="866161"/>
                </a:lnTo>
                <a:lnTo>
                  <a:pt x="13598" y="865253"/>
                </a:lnTo>
                <a:lnTo>
                  <a:pt x="18357" y="864573"/>
                </a:lnTo>
                <a:lnTo>
                  <a:pt x="23796" y="864346"/>
                </a:lnTo>
                <a:lnTo>
                  <a:pt x="29915" y="864346"/>
                </a:lnTo>
                <a:lnTo>
                  <a:pt x="36941" y="865026"/>
                </a:lnTo>
                <a:lnTo>
                  <a:pt x="62550" y="866161"/>
                </a:lnTo>
                <a:lnTo>
                  <a:pt x="80227" y="866841"/>
                </a:lnTo>
                <a:lnTo>
                  <a:pt x="93598" y="867068"/>
                </a:lnTo>
                <a:lnTo>
                  <a:pt x="91105" y="854818"/>
                </a:lnTo>
                <a:lnTo>
                  <a:pt x="88159" y="840298"/>
                </a:lnTo>
                <a:lnTo>
                  <a:pt x="83853" y="821923"/>
                </a:lnTo>
                <a:lnTo>
                  <a:pt x="78867" y="800371"/>
                </a:lnTo>
                <a:lnTo>
                  <a:pt x="73201" y="776550"/>
                </a:lnTo>
                <a:lnTo>
                  <a:pt x="66629" y="751822"/>
                </a:lnTo>
                <a:lnTo>
                  <a:pt x="63003" y="739118"/>
                </a:lnTo>
                <a:lnTo>
                  <a:pt x="59377" y="726414"/>
                </a:lnTo>
                <a:lnTo>
                  <a:pt x="55978" y="714617"/>
                </a:lnTo>
                <a:lnTo>
                  <a:pt x="53031" y="703727"/>
                </a:lnTo>
                <a:lnTo>
                  <a:pt x="50765" y="693745"/>
                </a:lnTo>
                <a:lnTo>
                  <a:pt x="49179" y="684898"/>
                </a:lnTo>
                <a:lnTo>
                  <a:pt x="48046" y="676958"/>
                </a:lnTo>
                <a:lnTo>
                  <a:pt x="47592" y="669698"/>
                </a:lnTo>
                <a:lnTo>
                  <a:pt x="47592" y="666522"/>
                </a:lnTo>
                <a:lnTo>
                  <a:pt x="47819" y="663800"/>
                </a:lnTo>
                <a:lnTo>
                  <a:pt x="48046" y="661077"/>
                </a:lnTo>
                <a:lnTo>
                  <a:pt x="48499" y="658582"/>
                </a:lnTo>
                <a:lnTo>
                  <a:pt x="48952" y="656313"/>
                </a:lnTo>
                <a:lnTo>
                  <a:pt x="49632" y="654044"/>
                </a:lnTo>
                <a:lnTo>
                  <a:pt x="50765" y="652230"/>
                </a:lnTo>
                <a:lnTo>
                  <a:pt x="51672" y="650868"/>
                </a:lnTo>
                <a:lnTo>
                  <a:pt x="53031" y="649280"/>
                </a:lnTo>
                <a:lnTo>
                  <a:pt x="54391" y="648146"/>
                </a:lnTo>
                <a:lnTo>
                  <a:pt x="55978" y="647239"/>
                </a:lnTo>
                <a:lnTo>
                  <a:pt x="57564" y="646331"/>
                </a:lnTo>
                <a:lnTo>
                  <a:pt x="59377" y="645877"/>
                </a:lnTo>
                <a:lnTo>
                  <a:pt x="61417" y="645651"/>
                </a:lnTo>
                <a:lnTo>
                  <a:pt x="63683" y="645424"/>
                </a:lnTo>
                <a:lnTo>
                  <a:pt x="65723" y="645651"/>
                </a:lnTo>
                <a:lnTo>
                  <a:pt x="68216" y="645877"/>
                </a:lnTo>
                <a:lnTo>
                  <a:pt x="70708" y="646104"/>
                </a:lnTo>
                <a:lnTo>
                  <a:pt x="76374" y="647692"/>
                </a:lnTo>
                <a:lnTo>
                  <a:pt x="87479" y="651095"/>
                </a:lnTo>
                <a:lnTo>
                  <a:pt x="91785" y="652910"/>
                </a:lnTo>
                <a:lnTo>
                  <a:pt x="95864" y="654498"/>
                </a:lnTo>
                <a:lnTo>
                  <a:pt x="99490" y="656313"/>
                </a:lnTo>
                <a:lnTo>
                  <a:pt x="102663" y="658355"/>
                </a:lnTo>
                <a:lnTo>
                  <a:pt x="105383" y="660170"/>
                </a:lnTo>
                <a:lnTo>
                  <a:pt x="107876" y="662211"/>
                </a:lnTo>
                <a:lnTo>
                  <a:pt x="110142" y="664707"/>
                </a:lnTo>
                <a:lnTo>
                  <a:pt x="112182" y="667202"/>
                </a:lnTo>
                <a:lnTo>
                  <a:pt x="113995" y="669925"/>
                </a:lnTo>
                <a:lnTo>
                  <a:pt x="115354" y="673101"/>
                </a:lnTo>
                <a:lnTo>
                  <a:pt x="116941" y="676731"/>
                </a:lnTo>
                <a:lnTo>
                  <a:pt x="118301" y="680587"/>
                </a:lnTo>
                <a:lnTo>
                  <a:pt x="121020" y="689662"/>
                </a:lnTo>
                <a:lnTo>
                  <a:pt x="131445" y="730043"/>
                </a:lnTo>
                <a:lnTo>
                  <a:pt x="147083" y="792204"/>
                </a:lnTo>
                <a:lnTo>
                  <a:pt x="167706" y="874555"/>
                </a:lnTo>
                <a:lnTo>
                  <a:pt x="264023" y="879772"/>
                </a:lnTo>
                <a:lnTo>
                  <a:pt x="264023" y="877050"/>
                </a:lnTo>
                <a:lnTo>
                  <a:pt x="264703" y="869110"/>
                </a:lnTo>
                <a:lnTo>
                  <a:pt x="266290" y="857540"/>
                </a:lnTo>
                <a:lnTo>
                  <a:pt x="267423" y="850280"/>
                </a:lnTo>
                <a:lnTo>
                  <a:pt x="269009" y="842567"/>
                </a:lnTo>
                <a:lnTo>
                  <a:pt x="270822" y="834400"/>
                </a:lnTo>
                <a:lnTo>
                  <a:pt x="273088" y="825779"/>
                </a:lnTo>
                <a:lnTo>
                  <a:pt x="275355" y="816932"/>
                </a:lnTo>
                <a:lnTo>
                  <a:pt x="278528" y="808084"/>
                </a:lnTo>
                <a:lnTo>
                  <a:pt x="281927" y="799236"/>
                </a:lnTo>
                <a:lnTo>
                  <a:pt x="286006" y="790162"/>
                </a:lnTo>
                <a:lnTo>
                  <a:pt x="288273" y="786078"/>
                </a:lnTo>
                <a:lnTo>
                  <a:pt x="290539" y="781768"/>
                </a:lnTo>
                <a:lnTo>
                  <a:pt x="293258" y="777684"/>
                </a:lnTo>
                <a:lnTo>
                  <a:pt x="295751" y="773601"/>
                </a:lnTo>
                <a:lnTo>
                  <a:pt x="301190" y="765661"/>
                </a:lnTo>
                <a:lnTo>
                  <a:pt x="306176" y="757494"/>
                </a:lnTo>
                <a:lnTo>
                  <a:pt x="310936" y="749327"/>
                </a:lnTo>
                <a:lnTo>
                  <a:pt x="315015" y="740933"/>
                </a:lnTo>
                <a:lnTo>
                  <a:pt x="319094" y="731858"/>
                </a:lnTo>
                <a:lnTo>
                  <a:pt x="322720" y="722784"/>
                </a:lnTo>
                <a:lnTo>
                  <a:pt x="326573" y="713256"/>
                </a:lnTo>
                <a:lnTo>
                  <a:pt x="329746" y="703500"/>
                </a:lnTo>
                <a:lnTo>
                  <a:pt x="332919" y="693065"/>
                </a:lnTo>
                <a:lnTo>
                  <a:pt x="335865" y="682175"/>
                </a:lnTo>
                <a:lnTo>
                  <a:pt x="338811" y="670605"/>
                </a:lnTo>
                <a:lnTo>
                  <a:pt x="341531" y="658582"/>
                </a:lnTo>
                <a:lnTo>
                  <a:pt x="344477" y="645877"/>
                </a:lnTo>
                <a:lnTo>
                  <a:pt x="347423" y="632493"/>
                </a:lnTo>
                <a:lnTo>
                  <a:pt x="352862" y="603454"/>
                </a:lnTo>
                <a:lnTo>
                  <a:pt x="355808" y="588027"/>
                </a:lnTo>
                <a:lnTo>
                  <a:pt x="359208" y="572374"/>
                </a:lnTo>
                <a:lnTo>
                  <a:pt x="363514" y="556494"/>
                </a:lnTo>
                <a:lnTo>
                  <a:pt x="368046" y="540840"/>
                </a:lnTo>
                <a:lnTo>
                  <a:pt x="373032" y="525187"/>
                </a:lnTo>
                <a:lnTo>
                  <a:pt x="378244" y="509987"/>
                </a:lnTo>
                <a:lnTo>
                  <a:pt x="383684" y="494787"/>
                </a:lnTo>
                <a:lnTo>
                  <a:pt x="389576" y="480041"/>
                </a:lnTo>
                <a:lnTo>
                  <a:pt x="395695" y="465975"/>
                </a:lnTo>
                <a:lnTo>
                  <a:pt x="401587" y="452591"/>
                </a:lnTo>
                <a:lnTo>
                  <a:pt x="407706" y="439659"/>
                </a:lnTo>
                <a:lnTo>
                  <a:pt x="413825" y="427636"/>
                </a:lnTo>
                <a:lnTo>
                  <a:pt x="419718" y="416519"/>
                </a:lnTo>
                <a:lnTo>
                  <a:pt x="425610" y="406538"/>
                </a:lnTo>
                <a:lnTo>
                  <a:pt x="431276" y="397236"/>
                </a:lnTo>
                <a:lnTo>
                  <a:pt x="436715" y="389523"/>
                </a:lnTo>
                <a:lnTo>
                  <a:pt x="446913" y="375911"/>
                </a:lnTo>
                <a:lnTo>
                  <a:pt x="456432" y="364114"/>
                </a:lnTo>
                <a:lnTo>
                  <a:pt x="465270" y="353225"/>
                </a:lnTo>
                <a:lnTo>
                  <a:pt x="473202" y="343470"/>
                </a:lnTo>
                <a:lnTo>
                  <a:pt x="487027" y="327136"/>
                </a:lnTo>
                <a:lnTo>
                  <a:pt x="492919" y="319649"/>
                </a:lnTo>
                <a:lnTo>
                  <a:pt x="497905" y="312616"/>
                </a:lnTo>
                <a:lnTo>
                  <a:pt x="499491" y="311255"/>
                </a:lnTo>
                <a:lnTo>
                  <a:pt x="500851" y="309440"/>
                </a:lnTo>
                <a:lnTo>
                  <a:pt x="504477" y="306264"/>
                </a:lnTo>
                <a:lnTo>
                  <a:pt x="508556" y="303315"/>
                </a:lnTo>
                <a:lnTo>
                  <a:pt x="513316" y="300366"/>
                </a:lnTo>
                <a:lnTo>
                  <a:pt x="518528" y="297644"/>
                </a:lnTo>
                <a:lnTo>
                  <a:pt x="524194" y="295148"/>
                </a:lnTo>
                <a:lnTo>
                  <a:pt x="530086" y="292653"/>
                </a:lnTo>
                <a:lnTo>
                  <a:pt x="536432" y="290157"/>
                </a:lnTo>
                <a:lnTo>
                  <a:pt x="542551" y="287888"/>
                </a:lnTo>
                <a:lnTo>
                  <a:pt x="548896" y="285847"/>
                </a:lnTo>
                <a:lnTo>
                  <a:pt x="561134" y="282217"/>
                </a:lnTo>
                <a:lnTo>
                  <a:pt x="572466" y="279268"/>
                </a:lnTo>
                <a:lnTo>
                  <a:pt x="582437" y="276999"/>
                </a:lnTo>
                <a:lnTo>
                  <a:pt x="586970" y="276319"/>
                </a:lnTo>
                <a:lnTo>
                  <a:pt x="591956" y="275638"/>
                </a:lnTo>
                <a:lnTo>
                  <a:pt x="596942" y="275411"/>
                </a:lnTo>
                <a:lnTo>
                  <a:pt x="601928" y="275411"/>
                </a:lnTo>
                <a:lnTo>
                  <a:pt x="612579" y="275638"/>
                </a:lnTo>
                <a:lnTo>
                  <a:pt x="623004" y="275865"/>
                </a:lnTo>
                <a:lnTo>
                  <a:pt x="627990" y="275865"/>
                </a:lnTo>
                <a:lnTo>
                  <a:pt x="632523" y="275638"/>
                </a:lnTo>
                <a:lnTo>
                  <a:pt x="636829" y="275184"/>
                </a:lnTo>
                <a:lnTo>
                  <a:pt x="640455" y="274504"/>
                </a:lnTo>
                <a:lnTo>
                  <a:pt x="642041" y="274050"/>
                </a:lnTo>
                <a:lnTo>
                  <a:pt x="643401" y="273143"/>
                </a:lnTo>
                <a:lnTo>
                  <a:pt x="644987" y="272462"/>
                </a:lnTo>
                <a:lnTo>
                  <a:pt x="645894" y="271781"/>
                </a:lnTo>
                <a:lnTo>
                  <a:pt x="646800" y="270647"/>
                </a:lnTo>
                <a:lnTo>
                  <a:pt x="647707" y="269513"/>
                </a:lnTo>
                <a:lnTo>
                  <a:pt x="648160" y="268378"/>
                </a:lnTo>
                <a:lnTo>
                  <a:pt x="648613" y="267017"/>
                </a:lnTo>
                <a:lnTo>
                  <a:pt x="650200" y="256808"/>
                </a:lnTo>
                <a:lnTo>
                  <a:pt x="650880" y="248188"/>
                </a:lnTo>
                <a:lnTo>
                  <a:pt x="651333" y="238659"/>
                </a:lnTo>
                <a:lnTo>
                  <a:pt x="651333" y="225955"/>
                </a:lnTo>
                <a:lnTo>
                  <a:pt x="651559" y="204176"/>
                </a:lnTo>
                <a:lnTo>
                  <a:pt x="652013" y="176726"/>
                </a:lnTo>
                <a:lnTo>
                  <a:pt x="652919" y="143150"/>
                </a:lnTo>
                <a:lnTo>
                  <a:pt x="652013" y="133395"/>
                </a:lnTo>
                <a:lnTo>
                  <a:pt x="651786" y="127270"/>
                </a:lnTo>
                <a:lnTo>
                  <a:pt x="651786" y="121145"/>
                </a:lnTo>
                <a:lnTo>
                  <a:pt x="651786" y="114566"/>
                </a:lnTo>
                <a:lnTo>
                  <a:pt x="652239" y="107533"/>
                </a:lnTo>
                <a:lnTo>
                  <a:pt x="653146" y="100273"/>
                </a:lnTo>
                <a:lnTo>
                  <a:pt x="654052" y="92787"/>
                </a:lnTo>
                <a:lnTo>
                  <a:pt x="655865" y="85527"/>
                </a:lnTo>
                <a:lnTo>
                  <a:pt x="658132" y="77814"/>
                </a:lnTo>
                <a:lnTo>
                  <a:pt x="659265" y="73957"/>
                </a:lnTo>
                <a:lnTo>
                  <a:pt x="660851" y="70327"/>
                </a:lnTo>
                <a:lnTo>
                  <a:pt x="662438" y="66471"/>
                </a:lnTo>
                <a:lnTo>
                  <a:pt x="664251" y="62841"/>
                </a:lnTo>
                <a:lnTo>
                  <a:pt x="666517" y="59211"/>
                </a:lnTo>
                <a:lnTo>
                  <a:pt x="668783" y="55355"/>
                </a:lnTo>
                <a:lnTo>
                  <a:pt x="670823" y="51952"/>
                </a:lnTo>
                <a:lnTo>
                  <a:pt x="673542" y="48549"/>
                </a:lnTo>
                <a:lnTo>
                  <a:pt x="676715" y="44919"/>
                </a:lnTo>
                <a:lnTo>
                  <a:pt x="679888" y="41516"/>
                </a:lnTo>
                <a:lnTo>
                  <a:pt x="683061" y="38340"/>
                </a:lnTo>
                <a:lnTo>
                  <a:pt x="686687" y="35164"/>
                </a:lnTo>
                <a:lnTo>
                  <a:pt x="694392" y="29039"/>
                </a:lnTo>
                <a:lnTo>
                  <a:pt x="702098" y="23594"/>
                </a:lnTo>
                <a:lnTo>
                  <a:pt x="710030" y="19057"/>
                </a:lnTo>
                <a:lnTo>
                  <a:pt x="717962" y="14746"/>
                </a:lnTo>
                <a:lnTo>
                  <a:pt x="726120" y="11116"/>
                </a:lnTo>
                <a:lnTo>
                  <a:pt x="734279" y="7713"/>
                </a:lnTo>
                <a:lnTo>
                  <a:pt x="742664" y="4991"/>
                </a:lnTo>
                <a:lnTo>
                  <a:pt x="751503" y="3176"/>
                </a:lnTo>
                <a:lnTo>
                  <a:pt x="760115" y="1588"/>
                </a:lnTo>
                <a:lnTo>
                  <a:pt x="768953" y="681"/>
                </a:lnTo>
                <a:lnTo>
                  <a:pt x="778019" y="0"/>
                </a:lnTo>
                <a:close/>
              </a:path>
            </a:pathLst>
          </a:custGeom>
          <a:solidFill>
            <a:srgbClr val="BEAC9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705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69" name="KSO_Shape"/>
          <p:cNvSpPr/>
          <p:nvPr/>
        </p:nvSpPr>
        <p:spPr bwMode="auto">
          <a:xfrm>
            <a:off x="10070350" y="4179599"/>
            <a:ext cx="513118" cy="623221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rgbClr val="F0BEB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705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70" name="KSO_Shape"/>
          <p:cNvSpPr/>
          <p:nvPr/>
        </p:nvSpPr>
        <p:spPr bwMode="auto">
          <a:xfrm>
            <a:off x="1440884" y="1904694"/>
            <a:ext cx="497023" cy="661228"/>
          </a:xfrm>
          <a:custGeom>
            <a:avLst/>
            <a:gdLst>
              <a:gd name="T0" fmla="*/ 646493 w 1717675"/>
              <a:gd name="T1" fmla="*/ 1877821 h 2282826"/>
              <a:gd name="T2" fmla="*/ 632296 w 1717675"/>
              <a:gd name="T3" fmla="*/ 1902668 h 2282826"/>
              <a:gd name="T4" fmla="*/ 561643 w 1717675"/>
              <a:gd name="T5" fmla="*/ 1890245 h 2282826"/>
              <a:gd name="T6" fmla="*/ 521694 w 1717675"/>
              <a:gd name="T7" fmla="*/ 1869426 h 2282826"/>
              <a:gd name="T8" fmla="*/ 494290 w 1717675"/>
              <a:gd name="T9" fmla="*/ 1846258 h 2282826"/>
              <a:gd name="T10" fmla="*/ 343424 w 1717675"/>
              <a:gd name="T11" fmla="*/ 1841558 h 2282826"/>
              <a:gd name="T12" fmla="*/ 316294 w 1717675"/>
              <a:gd name="T13" fmla="*/ 1870770 h 2282826"/>
              <a:gd name="T14" fmla="*/ 281223 w 1717675"/>
              <a:gd name="T15" fmla="*/ 1887558 h 2282826"/>
              <a:gd name="T16" fmla="*/ 211414 w 1717675"/>
              <a:gd name="T17" fmla="*/ 1903339 h 2282826"/>
              <a:gd name="T18" fmla="*/ 188916 w 1717675"/>
              <a:gd name="T19" fmla="*/ 1880842 h 2282826"/>
              <a:gd name="T20" fmla="*/ 910172 w 1717675"/>
              <a:gd name="T21" fmla="*/ 1591032 h 2282826"/>
              <a:gd name="T22" fmla="*/ 919436 w 1717675"/>
              <a:gd name="T23" fmla="*/ 1837004 h 2282826"/>
              <a:gd name="T24" fmla="*/ 824151 w 1717675"/>
              <a:gd name="T25" fmla="*/ 1660503 h 2282826"/>
              <a:gd name="T26" fmla="*/ 824482 w 1717675"/>
              <a:gd name="T27" fmla="*/ 1624272 h 2282826"/>
              <a:gd name="T28" fmla="*/ 876757 w 1717675"/>
              <a:gd name="T29" fmla="*/ 1594689 h 2282826"/>
              <a:gd name="T30" fmla="*/ 1310359 w 1717675"/>
              <a:gd name="T31" fmla="*/ 1868582 h 2282826"/>
              <a:gd name="T32" fmla="*/ 1270941 w 1717675"/>
              <a:gd name="T33" fmla="*/ 1904007 h 2282826"/>
              <a:gd name="T34" fmla="*/ 1006609 w 1717675"/>
              <a:gd name="T35" fmla="*/ 1889771 h 2282826"/>
              <a:gd name="T36" fmla="*/ 1152025 w 1717675"/>
              <a:gd name="T37" fmla="*/ 931304 h 2282826"/>
              <a:gd name="T38" fmla="*/ 726881 w 1717675"/>
              <a:gd name="T39" fmla="*/ 867716 h 2282826"/>
              <a:gd name="T40" fmla="*/ 541604 w 1717675"/>
              <a:gd name="T41" fmla="*/ 825323 h 2282826"/>
              <a:gd name="T42" fmla="*/ 705045 w 1717675"/>
              <a:gd name="T43" fmla="*/ 716362 h 2282826"/>
              <a:gd name="T44" fmla="*/ 714308 w 1717675"/>
              <a:gd name="T45" fmla="*/ 706427 h 2282826"/>
              <a:gd name="T46" fmla="*/ 682546 w 1717675"/>
              <a:gd name="T47" fmla="*/ 491816 h 2282826"/>
              <a:gd name="T48" fmla="*/ 798014 w 1717675"/>
              <a:gd name="T49" fmla="*/ 552755 h 2282826"/>
              <a:gd name="T50" fmla="*/ 848634 w 1717675"/>
              <a:gd name="T51" fmla="*/ 615349 h 2282826"/>
              <a:gd name="T52" fmla="*/ 843672 w 1717675"/>
              <a:gd name="T53" fmla="*/ 704439 h 2282826"/>
              <a:gd name="T54" fmla="*/ 678577 w 1717675"/>
              <a:gd name="T55" fmla="*/ 998536 h 2282826"/>
              <a:gd name="T56" fmla="*/ 639536 w 1717675"/>
              <a:gd name="T57" fmla="*/ 1263155 h 2282826"/>
              <a:gd name="T58" fmla="*/ 355335 w 1717675"/>
              <a:gd name="T59" fmla="*/ 1810611 h 2282826"/>
              <a:gd name="T60" fmla="*/ 169727 w 1717675"/>
              <a:gd name="T61" fmla="*/ 1155519 h 2282826"/>
              <a:gd name="T62" fmla="*/ 74773 w 1717675"/>
              <a:gd name="T63" fmla="*/ 1019069 h 2282826"/>
              <a:gd name="T64" fmla="*/ 5956 w 1717675"/>
              <a:gd name="T65" fmla="*/ 714707 h 2282826"/>
              <a:gd name="T66" fmla="*/ 3640 w 1717675"/>
              <a:gd name="T67" fmla="*/ 610713 h 2282826"/>
              <a:gd name="T68" fmla="*/ 60546 w 1717675"/>
              <a:gd name="T69" fmla="*/ 545468 h 2282826"/>
              <a:gd name="T70" fmla="*/ 178990 w 1717675"/>
              <a:gd name="T71" fmla="*/ 498771 h 2282826"/>
              <a:gd name="T72" fmla="*/ 406617 w 1717675"/>
              <a:gd name="T73" fmla="*/ 556398 h 2282826"/>
              <a:gd name="T74" fmla="*/ 560793 w 1717675"/>
              <a:gd name="T75" fmla="*/ 477575 h 2282826"/>
              <a:gd name="T76" fmla="*/ 528293 w 1717675"/>
              <a:gd name="T77" fmla="*/ 15908 h 2282826"/>
              <a:gd name="T78" fmla="*/ 610084 w 1717675"/>
              <a:gd name="T79" fmla="*/ 67278 h 2282826"/>
              <a:gd name="T80" fmla="*/ 575977 w 1717675"/>
              <a:gd name="T81" fmla="*/ 113675 h 2282826"/>
              <a:gd name="T82" fmla="*/ 510080 w 1717675"/>
              <a:gd name="T83" fmla="*/ 126932 h 2282826"/>
              <a:gd name="T84" fmla="*/ 527630 w 1717675"/>
              <a:gd name="T85" fmla="*/ 138864 h 2282826"/>
              <a:gd name="T86" fmla="*/ 587235 w 1717675"/>
              <a:gd name="T87" fmla="*/ 146155 h 2282826"/>
              <a:gd name="T88" fmla="*/ 600150 w 1717675"/>
              <a:gd name="T89" fmla="*/ 190233 h 2282826"/>
              <a:gd name="T90" fmla="*/ 616376 w 1717675"/>
              <a:gd name="T91" fmla="*/ 239282 h 2282826"/>
              <a:gd name="T92" fmla="*/ 603130 w 1717675"/>
              <a:gd name="T93" fmla="*/ 312857 h 2282826"/>
              <a:gd name="T94" fmla="*/ 587566 w 1717675"/>
              <a:gd name="T95" fmla="*/ 315177 h 2282826"/>
              <a:gd name="T96" fmla="*/ 545181 w 1717675"/>
              <a:gd name="T97" fmla="*/ 411619 h 2282826"/>
              <a:gd name="T98" fmla="*/ 478953 w 1717675"/>
              <a:gd name="T99" fmla="*/ 468954 h 2282826"/>
              <a:gd name="T100" fmla="*/ 413718 w 1717675"/>
              <a:gd name="T101" fmla="*/ 480223 h 2282826"/>
              <a:gd name="T102" fmla="*/ 348815 w 1717675"/>
              <a:gd name="T103" fmla="*/ 442110 h 2282826"/>
              <a:gd name="T104" fmla="*/ 287554 w 1717675"/>
              <a:gd name="T105" fmla="*/ 364558 h 2282826"/>
              <a:gd name="T106" fmla="*/ 255765 w 1717675"/>
              <a:gd name="T107" fmla="*/ 313852 h 2282826"/>
              <a:gd name="T108" fmla="*/ 239207 w 1717675"/>
              <a:gd name="T109" fmla="*/ 289327 h 2282826"/>
              <a:gd name="T110" fmla="*/ 247486 w 1717675"/>
              <a:gd name="T111" fmla="*/ 195867 h 2282826"/>
              <a:gd name="T112" fmla="*/ 255433 w 1717675"/>
              <a:gd name="T113" fmla="*/ 146817 h 2282826"/>
              <a:gd name="T114" fmla="*/ 272652 w 1717675"/>
              <a:gd name="T115" fmla="*/ 85174 h 2282826"/>
              <a:gd name="T116" fmla="*/ 273977 w 1717675"/>
              <a:gd name="T117" fmla="*/ 57003 h 2282826"/>
              <a:gd name="T118" fmla="*/ 370339 w 1717675"/>
              <a:gd name="T119" fmla="*/ 9942 h 228282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717675" h="2282826">
                <a:moveTo>
                  <a:pt x="592137" y="2193925"/>
                </a:moveTo>
                <a:lnTo>
                  <a:pt x="708970" y="2193925"/>
                </a:lnTo>
                <a:lnTo>
                  <a:pt x="714515" y="2197144"/>
                </a:lnTo>
                <a:lnTo>
                  <a:pt x="727980" y="2206399"/>
                </a:lnTo>
                <a:lnTo>
                  <a:pt x="736693" y="2212836"/>
                </a:lnTo>
                <a:lnTo>
                  <a:pt x="745406" y="2219677"/>
                </a:lnTo>
                <a:lnTo>
                  <a:pt x="754119" y="2226919"/>
                </a:lnTo>
                <a:lnTo>
                  <a:pt x="762436" y="2234966"/>
                </a:lnTo>
                <a:lnTo>
                  <a:pt x="769565" y="2242611"/>
                </a:lnTo>
                <a:lnTo>
                  <a:pt x="773129" y="2246635"/>
                </a:lnTo>
                <a:lnTo>
                  <a:pt x="775505" y="2250256"/>
                </a:lnTo>
                <a:lnTo>
                  <a:pt x="778278" y="2253877"/>
                </a:lnTo>
                <a:lnTo>
                  <a:pt x="779466" y="2257499"/>
                </a:lnTo>
                <a:lnTo>
                  <a:pt x="780654" y="2261120"/>
                </a:lnTo>
                <a:lnTo>
                  <a:pt x="781050" y="2264339"/>
                </a:lnTo>
                <a:lnTo>
                  <a:pt x="780654" y="2267558"/>
                </a:lnTo>
                <a:lnTo>
                  <a:pt x="779070" y="2269972"/>
                </a:lnTo>
                <a:lnTo>
                  <a:pt x="777089" y="2272386"/>
                </a:lnTo>
                <a:lnTo>
                  <a:pt x="773921" y="2275203"/>
                </a:lnTo>
                <a:lnTo>
                  <a:pt x="769565" y="2276812"/>
                </a:lnTo>
                <a:lnTo>
                  <a:pt x="764812" y="2278422"/>
                </a:lnTo>
                <a:lnTo>
                  <a:pt x="758475" y="2280031"/>
                </a:lnTo>
                <a:lnTo>
                  <a:pt x="750951" y="2280836"/>
                </a:lnTo>
                <a:lnTo>
                  <a:pt x="741446" y="2281238"/>
                </a:lnTo>
                <a:lnTo>
                  <a:pt x="732733" y="2281238"/>
                </a:lnTo>
                <a:lnTo>
                  <a:pt x="724020" y="2280434"/>
                </a:lnTo>
                <a:lnTo>
                  <a:pt x="715703" y="2279226"/>
                </a:lnTo>
                <a:lnTo>
                  <a:pt x="707782" y="2278019"/>
                </a:lnTo>
                <a:lnTo>
                  <a:pt x="700653" y="2276008"/>
                </a:lnTo>
                <a:lnTo>
                  <a:pt x="693524" y="2273996"/>
                </a:lnTo>
                <a:lnTo>
                  <a:pt x="686395" y="2271179"/>
                </a:lnTo>
                <a:lnTo>
                  <a:pt x="680059" y="2268363"/>
                </a:lnTo>
                <a:lnTo>
                  <a:pt x="673722" y="2265144"/>
                </a:lnTo>
                <a:lnTo>
                  <a:pt x="667385" y="2261925"/>
                </a:lnTo>
                <a:lnTo>
                  <a:pt x="661445" y="2258303"/>
                </a:lnTo>
                <a:lnTo>
                  <a:pt x="649959" y="2250659"/>
                </a:lnTo>
                <a:lnTo>
                  <a:pt x="638474" y="2242611"/>
                </a:lnTo>
                <a:lnTo>
                  <a:pt x="633722" y="2239392"/>
                </a:lnTo>
                <a:lnTo>
                  <a:pt x="630553" y="2237381"/>
                </a:lnTo>
                <a:lnTo>
                  <a:pt x="629365" y="2237381"/>
                </a:lnTo>
                <a:lnTo>
                  <a:pt x="627781" y="2237381"/>
                </a:lnTo>
                <a:lnTo>
                  <a:pt x="627385" y="2237783"/>
                </a:lnTo>
                <a:lnTo>
                  <a:pt x="626593" y="2238990"/>
                </a:lnTo>
                <a:lnTo>
                  <a:pt x="625801" y="2240197"/>
                </a:lnTo>
                <a:lnTo>
                  <a:pt x="625405" y="2241807"/>
                </a:lnTo>
                <a:lnTo>
                  <a:pt x="624613" y="2243014"/>
                </a:lnTo>
                <a:lnTo>
                  <a:pt x="623820" y="2243416"/>
                </a:lnTo>
                <a:lnTo>
                  <a:pt x="623028" y="2243416"/>
                </a:lnTo>
                <a:lnTo>
                  <a:pt x="609563" y="2243014"/>
                </a:lnTo>
                <a:lnTo>
                  <a:pt x="602434" y="2242209"/>
                </a:lnTo>
                <a:lnTo>
                  <a:pt x="599266" y="2241404"/>
                </a:lnTo>
                <a:lnTo>
                  <a:pt x="597682" y="2240599"/>
                </a:lnTo>
                <a:lnTo>
                  <a:pt x="595305" y="2229333"/>
                </a:lnTo>
                <a:lnTo>
                  <a:pt x="593721" y="2220079"/>
                </a:lnTo>
                <a:lnTo>
                  <a:pt x="592929" y="2212434"/>
                </a:lnTo>
                <a:lnTo>
                  <a:pt x="592929" y="2206801"/>
                </a:lnTo>
                <a:lnTo>
                  <a:pt x="592929" y="2202375"/>
                </a:lnTo>
                <a:lnTo>
                  <a:pt x="593325" y="2199558"/>
                </a:lnTo>
                <a:lnTo>
                  <a:pt x="593721" y="2197144"/>
                </a:lnTo>
                <a:lnTo>
                  <a:pt x="592137" y="2193925"/>
                </a:lnTo>
                <a:close/>
                <a:moveTo>
                  <a:pt x="295275" y="2193925"/>
                </a:moveTo>
                <a:lnTo>
                  <a:pt x="412750" y="2193925"/>
                </a:lnTo>
                <a:lnTo>
                  <a:pt x="411162" y="2197144"/>
                </a:lnTo>
                <a:lnTo>
                  <a:pt x="411559" y="2199558"/>
                </a:lnTo>
                <a:lnTo>
                  <a:pt x="411956" y="2202375"/>
                </a:lnTo>
                <a:lnTo>
                  <a:pt x="411956" y="2206801"/>
                </a:lnTo>
                <a:lnTo>
                  <a:pt x="411956" y="2212434"/>
                </a:lnTo>
                <a:lnTo>
                  <a:pt x="411162" y="2220079"/>
                </a:lnTo>
                <a:lnTo>
                  <a:pt x="409575" y="2229333"/>
                </a:lnTo>
                <a:lnTo>
                  <a:pt x="407194" y="2240599"/>
                </a:lnTo>
                <a:lnTo>
                  <a:pt x="405606" y="2241404"/>
                </a:lnTo>
                <a:lnTo>
                  <a:pt x="402431" y="2242209"/>
                </a:lnTo>
                <a:lnTo>
                  <a:pt x="395287" y="2243014"/>
                </a:lnTo>
                <a:lnTo>
                  <a:pt x="381794" y="2243416"/>
                </a:lnTo>
                <a:lnTo>
                  <a:pt x="381000" y="2243416"/>
                </a:lnTo>
                <a:lnTo>
                  <a:pt x="380603" y="2243014"/>
                </a:lnTo>
                <a:lnTo>
                  <a:pt x="379412" y="2241807"/>
                </a:lnTo>
                <a:lnTo>
                  <a:pt x="379015" y="2240197"/>
                </a:lnTo>
                <a:lnTo>
                  <a:pt x="378222" y="2238990"/>
                </a:lnTo>
                <a:lnTo>
                  <a:pt x="377825" y="2237783"/>
                </a:lnTo>
                <a:lnTo>
                  <a:pt x="377031" y="2237381"/>
                </a:lnTo>
                <a:lnTo>
                  <a:pt x="375840" y="2237381"/>
                </a:lnTo>
                <a:lnTo>
                  <a:pt x="374650" y="2237381"/>
                </a:lnTo>
                <a:lnTo>
                  <a:pt x="371475" y="2239392"/>
                </a:lnTo>
                <a:lnTo>
                  <a:pt x="366315" y="2242611"/>
                </a:lnTo>
                <a:lnTo>
                  <a:pt x="354806" y="2250659"/>
                </a:lnTo>
                <a:lnTo>
                  <a:pt x="343694" y="2258303"/>
                </a:lnTo>
                <a:lnTo>
                  <a:pt x="337343" y="2261925"/>
                </a:lnTo>
                <a:lnTo>
                  <a:pt x="331390" y="2265144"/>
                </a:lnTo>
                <a:lnTo>
                  <a:pt x="324643" y="2268363"/>
                </a:lnTo>
                <a:lnTo>
                  <a:pt x="318293" y="2271179"/>
                </a:lnTo>
                <a:lnTo>
                  <a:pt x="311150" y="2273996"/>
                </a:lnTo>
                <a:lnTo>
                  <a:pt x="304006" y="2276008"/>
                </a:lnTo>
                <a:lnTo>
                  <a:pt x="296862" y="2278019"/>
                </a:lnTo>
                <a:lnTo>
                  <a:pt x="288528" y="2279226"/>
                </a:lnTo>
                <a:lnTo>
                  <a:pt x="280590" y="2280434"/>
                </a:lnTo>
                <a:lnTo>
                  <a:pt x="272256" y="2281238"/>
                </a:lnTo>
                <a:lnTo>
                  <a:pt x="263128" y="2281238"/>
                </a:lnTo>
                <a:lnTo>
                  <a:pt x="253603" y="2280836"/>
                </a:lnTo>
                <a:lnTo>
                  <a:pt x="246062" y="2280031"/>
                </a:lnTo>
                <a:lnTo>
                  <a:pt x="239712" y="2278422"/>
                </a:lnTo>
                <a:lnTo>
                  <a:pt x="234949" y="2276812"/>
                </a:lnTo>
                <a:lnTo>
                  <a:pt x="230584" y="2275203"/>
                </a:lnTo>
                <a:lnTo>
                  <a:pt x="227409" y="2272386"/>
                </a:lnTo>
                <a:lnTo>
                  <a:pt x="225424" y="2269972"/>
                </a:lnTo>
                <a:lnTo>
                  <a:pt x="224234" y="2267558"/>
                </a:lnTo>
                <a:lnTo>
                  <a:pt x="223837" y="2264339"/>
                </a:lnTo>
                <a:lnTo>
                  <a:pt x="223837" y="2261120"/>
                </a:lnTo>
                <a:lnTo>
                  <a:pt x="225028" y="2257499"/>
                </a:lnTo>
                <a:lnTo>
                  <a:pt x="226615" y="2253877"/>
                </a:lnTo>
                <a:lnTo>
                  <a:pt x="228996" y="2250256"/>
                </a:lnTo>
                <a:lnTo>
                  <a:pt x="231378" y="2246635"/>
                </a:lnTo>
                <a:lnTo>
                  <a:pt x="234949" y="2242611"/>
                </a:lnTo>
                <a:lnTo>
                  <a:pt x="242093" y="2234966"/>
                </a:lnTo>
                <a:lnTo>
                  <a:pt x="250428" y="2226919"/>
                </a:lnTo>
                <a:lnTo>
                  <a:pt x="259159" y="2219677"/>
                </a:lnTo>
                <a:lnTo>
                  <a:pt x="268684" y="2212836"/>
                </a:lnTo>
                <a:lnTo>
                  <a:pt x="277018" y="2206399"/>
                </a:lnTo>
                <a:lnTo>
                  <a:pt x="290115" y="2197144"/>
                </a:lnTo>
                <a:lnTo>
                  <a:pt x="295275" y="2193925"/>
                </a:lnTo>
                <a:close/>
                <a:moveTo>
                  <a:pt x="1091803" y="1906588"/>
                </a:moveTo>
                <a:lnTo>
                  <a:pt x="1106091" y="1906588"/>
                </a:lnTo>
                <a:lnTo>
                  <a:pt x="1118394" y="1906588"/>
                </a:lnTo>
                <a:lnTo>
                  <a:pt x="1127919" y="1906987"/>
                </a:lnTo>
                <a:lnTo>
                  <a:pt x="1136650" y="1907385"/>
                </a:lnTo>
                <a:lnTo>
                  <a:pt x="1129506" y="2235201"/>
                </a:lnTo>
                <a:lnTo>
                  <a:pt x="1127919" y="2234006"/>
                </a:lnTo>
                <a:lnTo>
                  <a:pt x="1123950" y="2229625"/>
                </a:lnTo>
                <a:lnTo>
                  <a:pt x="1119981" y="2225243"/>
                </a:lnTo>
                <a:lnTo>
                  <a:pt x="1115219" y="2219667"/>
                </a:lnTo>
                <a:lnTo>
                  <a:pt x="1109663" y="2211302"/>
                </a:lnTo>
                <a:lnTo>
                  <a:pt x="1102916" y="2201344"/>
                </a:lnTo>
                <a:lnTo>
                  <a:pt x="1094185" y="2188598"/>
                </a:lnTo>
                <a:lnTo>
                  <a:pt x="1085056" y="2173064"/>
                </a:lnTo>
                <a:lnTo>
                  <a:pt x="1073547" y="2154343"/>
                </a:lnTo>
                <a:lnTo>
                  <a:pt x="1061641" y="2132435"/>
                </a:lnTo>
                <a:lnTo>
                  <a:pt x="1047353" y="2106943"/>
                </a:lnTo>
                <a:lnTo>
                  <a:pt x="1031478" y="2077467"/>
                </a:lnTo>
                <a:lnTo>
                  <a:pt x="1014413" y="2043610"/>
                </a:lnTo>
                <a:lnTo>
                  <a:pt x="994966" y="2005371"/>
                </a:lnTo>
                <a:lnTo>
                  <a:pt x="992188" y="1999795"/>
                </a:lnTo>
                <a:lnTo>
                  <a:pt x="990203" y="1995015"/>
                </a:lnTo>
                <a:lnTo>
                  <a:pt x="988616" y="1989837"/>
                </a:lnTo>
                <a:lnTo>
                  <a:pt x="987028" y="1985057"/>
                </a:lnTo>
                <a:lnTo>
                  <a:pt x="985838" y="1980277"/>
                </a:lnTo>
                <a:lnTo>
                  <a:pt x="985044" y="1976294"/>
                </a:lnTo>
                <a:lnTo>
                  <a:pt x="984647" y="1971514"/>
                </a:lnTo>
                <a:lnTo>
                  <a:pt x="984250" y="1967929"/>
                </a:lnTo>
                <a:lnTo>
                  <a:pt x="984250" y="1963946"/>
                </a:lnTo>
                <a:lnTo>
                  <a:pt x="984647" y="1959963"/>
                </a:lnTo>
                <a:lnTo>
                  <a:pt x="985441" y="1956378"/>
                </a:lnTo>
                <a:lnTo>
                  <a:pt x="986235" y="1952793"/>
                </a:lnTo>
                <a:lnTo>
                  <a:pt x="987822" y="1950005"/>
                </a:lnTo>
                <a:lnTo>
                  <a:pt x="989013" y="1946420"/>
                </a:lnTo>
                <a:lnTo>
                  <a:pt x="990600" y="1943632"/>
                </a:lnTo>
                <a:lnTo>
                  <a:pt x="992585" y="1941242"/>
                </a:lnTo>
                <a:lnTo>
                  <a:pt x="996950" y="1935666"/>
                </a:lnTo>
                <a:lnTo>
                  <a:pt x="1002110" y="1930886"/>
                </a:lnTo>
                <a:lnTo>
                  <a:pt x="1008063" y="1926903"/>
                </a:lnTo>
                <a:lnTo>
                  <a:pt x="1014413" y="1923318"/>
                </a:lnTo>
                <a:lnTo>
                  <a:pt x="1021160" y="1920131"/>
                </a:lnTo>
                <a:lnTo>
                  <a:pt x="1028700" y="1916945"/>
                </a:lnTo>
                <a:lnTo>
                  <a:pt x="1036241" y="1914953"/>
                </a:lnTo>
                <a:lnTo>
                  <a:pt x="1043781" y="1912563"/>
                </a:lnTo>
                <a:lnTo>
                  <a:pt x="1051719" y="1910970"/>
                </a:lnTo>
                <a:lnTo>
                  <a:pt x="1060053" y="1909376"/>
                </a:lnTo>
                <a:lnTo>
                  <a:pt x="1068388" y="1908580"/>
                </a:lnTo>
                <a:lnTo>
                  <a:pt x="1076325" y="1907783"/>
                </a:lnTo>
                <a:lnTo>
                  <a:pt x="1091803" y="1906588"/>
                </a:lnTo>
                <a:close/>
                <a:moveTo>
                  <a:pt x="1381919" y="1116013"/>
                </a:moveTo>
                <a:lnTo>
                  <a:pt x="1717675" y="1488552"/>
                </a:lnTo>
                <a:lnTo>
                  <a:pt x="1574631" y="1488552"/>
                </a:lnTo>
                <a:lnTo>
                  <a:pt x="1574631" y="2220141"/>
                </a:lnTo>
                <a:lnTo>
                  <a:pt x="1574234" y="2226886"/>
                </a:lnTo>
                <a:lnTo>
                  <a:pt x="1573439" y="2232837"/>
                </a:lnTo>
                <a:lnTo>
                  <a:pt x="1571850" y="2239185"/>
                </a:lnTo>
                <a:lnTo>
                  <a:pt x="1569863" y="2244342"/>
                </a:lnTo>
                <a:lnTo>
                  <a:pt x="1567081" y="2249897"/>
                </a:lnTo>
                <a:lnTo>
                  <a:pt x="1563903" y="2255451"/>
                </a:lnTo>
                <a:lnTo>
                  <a:pt x="1560327" y="2260212"/>
                </a:lnTo>
                <a:lnTo>
                  <a:pt x="1556353" y="2264576"/>
                </a:lnTo>
                <a:lnTo>
                  <a:pt x="1551982" y="2268544"/>
                </a:lnTo>
                <a:lnTo>
                  <a:pt x="1546817" y="2272114"/>
                </a:lnTo>
                <a:lnTo>
                  <a:pt x="1541651" y="2275288"/>
                </a:lnTo>
                <a:lnTo>
                  <a:pt x="1536486" y="2278065"/>
                </a:lnTo>
                <a:lnTo>
                  <a:pt x="1530526" y="2280446"/>
                </a:lnTo>
                <a:lnTo>
                  <a:pt x="1524565" y="2281636"/>
                </a:lnTo>
                <a:lnTo>
                  <a:pt x="1518208" y="2282826"/>
                </a:lnTo>
                <a:lnTo>
                  <a:pt x="1511850" y="2282826"/>
                </a:lnTo>
                <a:lnTo>
                  <a:pt x="1252384" y="2282826"/>
                </a:lnTo>
                <a:lnTo>
                  <a:pt x="1245629" y="2282826"/>
                </a:lnTo>
                <a:lnTo>
                  <a:pt x="1239669" y="2281636"/>
                </a:lnTo>
                <a:lnTo>
                  <a:pt x="1233312" y="2280446"/>
                </a:lnTo>
                <a:lnTo>
                  <a:pt x="1227749" y="2278065"/>
                </a:lnTo>
                <a:lnTo>
                  <a:pt x="1222186" y="2275288"/>
                </a:lnTo>
                <a:lnTo>
                  <a:pt x="1217020" y="2272114"/>
                </a:lnTo>
                <a:lnTo>
                  <a:pt x="1212252" y="2268544"/>
                </a:lnTo>
                <a:lnTo>
                  <a:pt x="1207484" y="2264576"/>
                </a:lnTo>
                <a:lnTo>
                  <a:pt x="1203908" y="2260212"/>
                </a:lnTo>
                <a:lnTo>
                  <a:pt x="1199935" y="2255451"/>
                </a:lnTo>
                <a:lnTo>
                  <a:pt x="1197153" y="2249897"/>
                </a:lnTo>
                <a:lnTo>
                  <a:pt x="1193974" y="2244342"/>
                </a:lnTo>
                <a:lnTo>
                  <a:pt x="1191988" y="2239185"/>
                </a:lnTo>
                <a:lnTo>
                  <a:pt x="1190796" y="2232837"/>
                </a:lnTo>
                <a:lnTo>
                  <a:pt x="1189604" y="2226886"/>
                </a:lnTo>
                <a:lnTo>
                  <a:pt x="1189604" y="2220141"/>
                </a:lnTo>
                <a:lnTo>
                  <a:pt x="1189604" y="1488552"/>
                </a:lnTo>
                <a:lnTo>
                  <a:pt x="1046162" y="1488552"/>
                </a:lnTo>
                <a:lnTo>
                  <a:pt x="1381919" y="1116013"/>
                </a:lnTo>
                <a:close/>
                <a:moveTo>
                  <a:pt x="871935" y="1039813"/>
                </a:moveTo>
                <a:lnTo>
                  <a:pt x="819150" y="1046560"/>
                </a:lnTo>
                <a:lnTo>
                  <a:pt x="529431" y="1083469"/>
                </a:lnTo>
                <a:lnTo>
                  <a:pt x="515144" y="1089422"/>
                </a:lnTo>
                <a:lnTo>
                  <a:pt x="486569" y="1100535"/>
                </a:lnTo>
                <a:lnTo>
                  <a:pt x="434975" y="1121966"/>
                </a:lnTo>
                <a:lnTo>
                  <a:pt x="483394" y="1115616"/>
                </a:lnTo>
                <a:lnTo>
                  <a:pt x="504825" y="1112441"/>
                </a:lnTo>
                <a:lnTo>
                  <a:pt x="892572" y="1062832"/>
                </a:lnTo>
                <a:lnTo>
                  <a:pt x="888207" y="1058466"/>
                </a:lnTo>
                <a:lnTo>
                  <a:pt x="871935" y="1039813"/>
                </a:lnTo>
                <a:close/>
                <a:moveTo>
                  <a:pt x="649685" y="989013"/>
                </a:moveTo>
                <a:lnTo>
                  <a:pt x="509588" y="995760"/>
                </a:lnTo>
                <a:lnTo>
                  <a:pt x="469900" y="997744"/>
                </a:lnTo>
                <a:lnTo>
                  <a:pt x="447675" y="998935"/>
                </a:lnTo>
                <a:lnTo>
                  <a:pt x="200025" y="1021954"/>
                </a:lnTo>
                <a:lnTo>
                  <a:pt x="187325" y="1029891"/>
                </a:lnTo>
                <a:lnTo>
                  <a:pt x="112712" y="1074341"/>
                </a:lnTo>
                <a:lnTo>
                  <a:pt x="506413" y="1011635"/>
                </a:lnTo>
                <a:lnTo>
                  <a:pt x="551260" y="1004491"/>
                </a:lnTo>
                <a:lnTo>
                  <a:pt x="560785" y="1002904"/>
                </a:lnTo>
                <a:lnTo>
                  <a:pt x="649685" y="989013"/>
                </a:lnTo>
                <a:close/>
                <a:moveTo>
                  <a:pt x="150813" y="851694"/>
                </a:moveTo>
                <a:lnTo>
                  <a:pt x="153988" y="857647"/>
                </a:lnTo>
                <a:lnTo>
                  <a:pt x="157163" y="865585"/>
                </a:lnTo>
                <a:lnTo>
                  <a:pt x="165497" y="887810"/>
                </a:lnTo>
                <a:lnTo>
                  <a:pt x="163909" y="862410"/>
                </a:lnTo>
                <a:lnTo>
                  <a:pt x="157956" y="858044"/>
                </a:lnTo>
                <a:lnTo>
                  <a:pt x="150813" y="851694"/>
                </a:lnTo>
                <a:close/>
                <a:moveTo>
                  <a:pt x="855663" y="846138"/>
                </a:moveTo>
                <a:lnTo>
                  <a:pt x="854869" y="846535"/>
                </a:lnTo>
                <a:lnTo>
                  <a:pt x="854075" y="847328"/>
                </a:lnTo>
                <a:lnTo>
                  <a:pt x="845741" y="858441"/>
                </a:lnTo>
                <a:lnTo>
                  <a:pt x="837803" y="869553"/>
                </a:lnTo>
                <a:lnTo>
                  <a:pt x="835819" y="872728"/>
                </a:lnTo>
                <a:lnTo>
                  <a:pt x="827881" y="991394"/>
                </a:lnTo>
                <a:lnTo>
                  <a:pt x="833835" y="962422"/>
                </a:lnTo>
                <a:lnTo>
                  <a:pt x="840185" y="934641"/>
                </a:lnTo>
                <a:lnTo>
                  <a:pt x="851297" y="885428"/>
                </a:lnTo>
                <a:lnTo>
                  <a:pt x="854869" y="866775"/>
                </a:lnTo>
                <a:lnTo>
                  <a:pt x="856060" y="859235"/>
                </a:lnTo>
                <a:lnTo>
                  <a:pt x="856853" y="853282"/>
                </a:lnTo>
                <a:lnTo>
                  <a:pt x="857647" y="848916"/>
                </a:lnTo>
                <a:lnTo>
                  <a:pt x="856853" y="846535"/>
                </a:lnTo>
                <a:lnTo>
                  <a:pt x="856457" y="846138"/>
                </a:lnTo>
                <a:lnTo>
                  <a:pt x="855663" y="846138"/>
                </a:lnTo>
                <a:close/>
                <a:moveTo>
                  <a:pt x="701278" y="569913"/>
                </a:moveTo>
                <a:lnTo>
                  <a:pt x="716360" y="569913"/>
                </a:lnTo>
                <a:lnTo>
                  <a:pt x="730647" y="570707"/>
                </a:lnTo>
                <a:lnTo>
                  <a:pt x="745331" y="572294"/>
                </a:lnTo>
                <a:lnTo>
                  <a:pt x="760016" y="574675"/>
                </a:lnTo>
                <a:lnTo>
                  <a:pt x="774700" y="577453"/>
                </a:lnTo>
                <a:lnTo>
                  <a:pt x="789781" y="581025"/>
                </a:lnTo>
                <a:lnTo>
                  <a:pt x="804466" y="584994"/>
                </a:lnTo>
                <a:lnTo>
                  <a:pt x="818753" y="589360"/>
                </a:lnTo>
                <a:lnTo>
                  <a:pt x="833041" y="594519"/>
                </a:lnTo>
                <a:lnTo>
                  <a:pt x="846932" y="599678"/>
                </a:lnTo>
                <a:lnTo>
                  <a:pt x="860822" y="605632"/>
                </a:lnTo>
                <a:lnTo>
                  <a:pt x="874316" y="611982"/>
                </a:lnTo>
                <a:lnTo>
                  <a:pt x="887810" y="618332"/>
                </a:lnTo>
                <a:lnTo>
                  <a:pt x="900510" y="625078"/>
                </a:lnTo>
                <a:lnTo>
                  <a:pt x="912813" y="632222"/>
                </a:lnTo>
                <a:lnTo>
                  <a:pt x="924719" y="639366"/>
                </a:lnTo>
                <a:lnTo>
                  <a:pt x="936228" y="646907"/>
                </a:lnTo>
                <a:lnTo>
                  <a:pt x="946944" y="654844"/>
                </a:lnTo>
                <a:lnTo>
                  <a:pt x="957263" y="662385"/>
                </a:lnTo>
                <a:lnTo>
                  <a:pt x="967185" y="669925"/>
                </a:lnTo>
                <a:lnTo>
                  <a:pt x="975916" y="677466"/>
                </a:lnTo>
                <a:lnTo>
                  <a:pt x="983853" y="685007"/>
                </a:lnTo>
                <a:lnTo>
                  <a:pt x="991394" y="692547"/>
                </a:lnTo>
                <a:lnTo>
                  <a:pt x="998141" y="700088"/>
                </a:lnTo>
                <a:lnTo>
                  <a:pt x="1003698" y="707232"/>
                </a:lnTo>
                <a:lnTo>
                  <a:pt x="1008857" y="714375"/>
                </a:lnTo>
                <a:lnTo>
                  <a:pt x="1012429" y="721122"/>
                </a:lnTo>
                <a:lnTo>
                  <a:pt x="1015604" y="727869"/>
                </a:lnTo>
                <a:lnTo>
                  <a:pt x="1017588" y="734219"/>
                </a:lnTo>
                <a:lnTo>
                  <a:pt x="1017985" y="737394"/>
                </a:lnTo>
                <a:lnTo>
                  <a:pt x="1018382" y="740172"/>
                </a:lnTo>
                <a:lnTo>
                  <a:pt x="1019176" y="749300"/>
                </a:lnTo>
                <a:lnTo>
                  <a:pt x="1020366" y="758032"/>
                </a:lnTo>
                <a:lnTo>
                  <a:pt x="1020763" y="767557"/>
                </a:lnTo>
                <a:lnTo>
                  <a:pt x="1020763" y="777478"/>
                </a:lnTo>
                <a:lnTo>
                  <a:pt x="1020366" y="787797"/>
                </a:lnTo>
                <a:lnTo>
                  <a:pt x="1019176" y="798513"/>
                </a:lnTo>
                <a:lnTo>
                  <a:pt x="1017985" y="809228"/>
                </a:lnTo>
                <a:lnTo>
                  <a:pt x="1016398" y="820341"/>
                </a:lnTo>
                <a:lnTo>
                  <a:pt x="1014810" y="832247"/>
                </a:lnTo>
                <a:lnTo>
                  <a:pt x="1012032" y="844153"/>
                </a:lnTo>
                <a:lnTo>
                  <a:pt x="1007269" y="867966"/>
                </a:lnTo>
                <a:lnTo>
                  <a:pt x="1000919" y="893366"/>
                </a:lnTo>
                <a:lnTo>
                  <a:pt x="993776" y="919163"/>
                </a:lnTo>
                <a:lnTo>
                  <a:pt x="985441" y="945754"/>
                </a:lnTo>
                <a:lnTo>
                  <a:pt x="977107" y="972741"/>
                </a:lnTo>
                <a:lnTo>
                  <a:pt x="967978" y="1000125"/>
                </a:lnTo>
                <a:lnTo>
                  <a:pt x="958057" y="1027510"/>
                </a:lnTo>
                <a:lnTo>
                  <a:pt x="937419" y="1083072"/>
                </a:lnTo>
                <a:lnTo>
                  <a:pt x="917178" y="1137444"/>
                </a:lnTo>
                <a:lnTo>
                  <a:pt x="892572" y="1213644"/>
                </a:lnTo>
                <a:lnTo>
                  <a:pt x="813991" y="1196579"/>
                </a:lnTo>
                <a:lnTo>
                  <a:pt x="809625" y="1257697"/>
                </a:lnTo>
                <a:lnTo>
                  <a:pt x="802481" y="1338263"/>
                </a:lnTo>
                <a:lnTo>
                  <a:pt x="796925" y="1400572"/>
                </a:lnTo>
                <a:lnTo>
                  <a:pt x="791369" y="1456929"/>
                </a:lnTo>
                <a:lnTo>
                  <a:pt x="790972" y="1462088"/>
                </a:lnTo>
                <a:lnTo>
                  <a:pt x="787797" y="1470819"/>
                </a:lnTo>
                <a:lnTo>
                  <a:pt x="784622" y="1479551"/>
                </a:lnTo>
                <a:lnTo>
                  <a:pt x="781050" y="1488282"/>
                </a:lnTo>
                <a:lnTo>
                  <a:pt x="777081" y="1497013"/>
                </a:lnTo>
                <a:lnTo>
                  <a:pt x="772319" y="1505347"/>
                </a:lnTo>
                <a:lnTo>
                  <a:pt x="767160" y="1513682"/>
                </a:lnTo>
                <a:lnTo>
                  <a:pt x="762000" y="1522413"/>
                </a:lnTo>
                <a:lnTo>
                  <a:pt x="756841" y="1530351"/>
                </a:lnTo>
                <a:lnTo>
                  <a:pt x="708819" y="2171701"/>
                </a:lnTo>
                <a:lnTo>
                  <a:pt x="579041" y="2171701"/>
                </a:lnTo>
                <a:lnTo>
                  <a:pt x="514350" y="1661716"/>
                </a:lnTo>
                <a:lnTo>
                  <a:pt x="506413" y="1662510"/>
                </a:lnTo>
                <a:lnTo>
                  <a:pt x="502047" y="1663304"/>
                </a:lnTo>
                <a:lnTo>
                  <a:pt x="497681" y="1663304"/>
                </a:lnTo>
                <a:lnTo>
                  <a:pt x="492522" y="1662510"/>
                </a:lnTo>
                <a:lnTo>
                  <a:pt x="486966" y="1662113"/>
                </a:lnTo>
                <a:lnTo>
                  <a:pt x="426244" y="2169717"/>
                </a:lnTo>
                <a:lnTo>
                  <a:pt x="291703" y="2171701"/>
                </a:lnTo>
                <a:lnTo>
                  <a:pt x="242888" y="1522016"/>
                </a:lnTo>
                <a:lnTo>
                  <a:pt x="232966" y="1507729"/>
                </a:lnTo>
                <a:lnTo>
                  <a:pt x="228997" y="1500188"/>
                </a:lnTo>
                <a:lnTo>
                  <a:pt x="224631" y="1492647"/>
                </a:lnTo>
                <a:lnTo>
                  <a:pt x="221059" y="1485504"/>
                </a:lnTo>
                <a:lnTo>
                  <a:pt x="217488" y="1477963"/>
                </a:lnTo>
                <a:lnTo>
                  <a:pt x="214313" y="1470422"/>
                </a:lnTo>
                <a:lnTo>
                  <a:pt x="211138" y="1462882"/>
                </a:lnTo>
                <a:lnTo>
                  <a:pt x="210741" y="1456929"/>
                </a:lnTo>
                <a:lnTo>
                  <a:pt x="203597" y="1384697"/>
                </a:lnTo>
                <a:lnTo>
                  <a:pt x="196453" y="1305719"/>
                </a:lnTo>
                <a:lnTo>
                  <a:pt x="188119" y="1205310"/>
                </a:lnTo>
                <a:lnTo>
                  <a:pt x="171450" y="1210072"/>
                </a:lnTo>
                <a:lnTo>
                  <a:pt x="154781" y="1214438"/>
                </a:lnTo>
                <a:lnTo>
                  <a:pt x="137319" y="1218010"/>
                </a:lnTo>
                <a:lnTo>
                  <a:pt x="128984" y="1219597"/>
                </a:lnTo>
                <a:lnTo>
                  <a:pt x="120650" y="1220391"/>
                </a:lnTo>
                <a:lnTo>
                  <a:pt x="112712" y="1221185"/>
                </a:lnTo>
                <a:lnTo>
                  <a:pt x="104378" y="1221582"/>
                </a:lnTo>
                <a:lnTo>
                  <a:pt x="96837" y="1221582"/>
                </a:lnTo>
                <a:lnTo>
                  <a:pt x="89694" y="1221185"/>
                </a:lnTo>
                <a:lnTo>
                  <a:pt x="82550" y="1220391"/>
                </a:lnTo>
                <a:lnTo>
                  <a:pt x="76200" y="1218804"/>
                </a:lnTo>
                <a:lnTo>
                  <a:pt x="69850" y="1216819"/>
                </a:lnTo>
                <a:lnTo>
                  <a:pt x="65087" y="1213644"/>
                </a:lnTo>
                <a:lnTo>
                  <a:pt x="55166" y="1162844"/>
                </a:lnTo>
                <a:lnTo>
                  <a:pt x="43656" y="1099741"/>
                </a:lnTo>
                <a:lnTo>
                  <a:pt x="32147" y="1029494"/>
                </a:lnTo>
                <a:lnTo>
                  <a:pt x="21034" y="957263"/>
                </a:lnTo>
                <a:lnTo>
                  <a:pt x="15875" y="922338"/>
                </a:lnTo>
                <a:lnTo>
                  <a:pt x="11509" y="888207"/>
                </a:lnTo>
                <a:lnTo>
                  <a:pt x="7144" y="856457"/>
                </a:lnTo>
                <a:lnTo>
                  <a:pt x="4366" y="827485"/>
                </a:lnTo>
                <a:lnTo>
                  <a:pt x="1587" y="801688"/>
                </a:lnTo>
                <a:lnTo>
                  <a:pt x="397" y="779860"/>
                </a:lnTo>
                <a:lnTo>
                  <a:pt x="0" y="770732"/>
                </a:lnTo>
                <a:lnTo>
                  <a:pt x="0" y="762794"/>
                </a:lnTo>
                <a:lnTo>
                  <a:pt x="397" y="756047"/>
                </a:lnTo>
                <a:lnTo>
                  <a:pt x="1191" y="750888"/>
                </a:lnTo>
                <a:lnTo>
                  <a:pt x="1587" y="745728"/>
                </a:lnTo>
                <a:lnTo>
                  <a:pt x="1984" y="740966"/>
                </a:lnTo>
                <a:lnTo>
                  <a:pt x="2778" y="736600"/>
                </a:lnTo>
                <a:lnTo>
                  <a:pt x="4366" y="731838"/>
                </a:lnTo>
                <a:lnTo>
                  <a:pt x="5556" y="727075"/>
                </a:lnTo>
                <a:lnTo>
                  <a:pt x="7144" y="722710"/>
                </a:lnTo>
                <a:lnTo>
                  <a:pt x="11509" y="713582"/>
                </a:lnTo>
                <a:lnTo>
                  <a:pt x="15875" y="705247"/>
                </a:lnTo>
                <a:lnTo>
                  <a:pt x="21828" y="697310"/>
                </a:lnTo>
                <a:lnTo>
                  <a:pt x="28575" y="689372"/>
                </a:lnTo>
                <a:lnTo>
                  <a:pt x="35719" y="681832"/>
                </a:lnTo>
                <a:lnTo>
                  <a:pt x="44053" y="673894"/>
                </a:lnTo>
                <a:lnTo>
                  <a:pt x="53181" y="666750"/>
                </a:lnTo>
                <a:lnTo>
                  <a:pt x="62309" y="660003"/>
                </a:lnTo>
                <a:lnTo>
                  <a:pt x="72628" y="653653"/>
                </a:lnTo>
                <a:lnTo>
                  <a:pt x="83344" y="647700"/>
                </a:lnTo>
                <a:lnTo>
                  <a:pt x="94853" y="641350"/>
                </a:lnTo>
                <a:lnTo>
                  <a:pt x="106759" y="635397"/>
                </a:lnTo>
                <a:lnTo>
                  <a:pt x="118666" y="629841"/>
                </a:lnTo>
                <a:lnTo>
                  <a:pt x="131366" y="624682"/>
                </a:lnTo>
                <a:lnTo>
                  <a:pt x="144463" y="619522"/>
                </a:lnTo>
                <a:lnTo>
                  <a:pt x="157956" y="614760"/>
                </a:lnTo>
                <a:lnTo>
                  <a:pt x="171847" y="609997"/>
                </a:lnTo>
                <a:lnTo>
                  <a:pt x="185738" y="605632"/>
                </a:lnTo>
                <a:lnTo>
                  <a:pt x="200025" y="601663"/>
                </a:lnTo>
                <a:lnTo>
                  <a:pt x="214709" y="597694"/>
                </a:lnTo>
                <a:lnTo>
                  <a:pt x="228997" y="594122"/>
                </a:lnTo>
                <a:lnTo>
                  <a:pt x="258366" y="587375"/>
                </a:lnTo>
                <a:lnTo>
                  <a:pt x="287734" y="581422"/>
                </a:lnTo>
                <a:lnTo>
                  <a:pt x="317500" y="576263"/>
                </a:lnTo>
                <a:lnTo>
                  <a:pt x="346075" y="571897"/>
                </a:lnTo>
                <a:lnTo>
                  <a:pt x="349647" y="571500"/>
                </a:lnTo>
                <a:lnTo>
                  <a:pt x="352822" y="571103"/>
                </a:lnTo>
                <a:lnTo>
                  <a:pt x="359569" y="571500"/>
                </a:lnTo>
                <a:lnTo>
                  <a:pt x="453628" y="918766"/>
                </a:lnTo>
                <a:lnTo>
                  <a:pt x="455216" y="904478"/>
                </a:lnTo>
                <a:lnTo>
                  <a:pt x="487760" y="666750"/>
                </a:lnTo>
                <a:lnTo>
                  <a:pt x="478631" y="643335"/>
                </a:lnTo>
                <a:lnTo>
                  <a:pt x="496491" y="612378"/>
                </a:lnTo>
                <a:lnTo>
                  <a:pt x="537766" y="611982"/>
                </a:lnTo>
                <a:lnTo>
                  <a:pt x="554831" y="643335"/>
                </a:lnTo>
                <a:lnTo>
                  <a:pt x="546894" y="671116"/>
                </a:lnTo>
                <a:lnTo>
                  <a:pt x="575866" y="922338"/>
                </a:lnTo>
                <a:lnTo>
                  <a:pt x="652463" y="582613"/>
                </a:lnTo>
                <a:lnTo>
                  <a:pt x="661591" y="578644"/>
                </a:lnTo>
                <a:lnTo>
                  <a:pt x="668338" y="575469"/>
                </a:lnTo>
                <a:lnTo>
                  <a:pt x="671910" y="572691"/>
                </a:lnTo>
                <a:lnTo>
                  <a:pt x="672703" y="572294"/>
                </a:lnTo>
                <a:lnTo>
                  <a:pt x="673100" y="571897"/>
                </a:lnTo>
                <a:lnTo>
                  <a:pt x="686991" y="570310"/>
                </a:lnTo>
                <a:lnTo>
                  <a:pt x="701278" y="569913"/>
                </a:lnTo>
                <a:close/>
                <a:moveTo>
                  <a:pt x="534014" y="0"/>
                </a:moveTo>
                <a:lnTo>
                  <a:pt x="549903" y="794"/>
                </a:lnTo>
                <a:lnTo>
                  <a:pt x="565395" y="1985"/>
                </a:lnTo>
                <a:lnTo>
                  <a:pt x="580886" y="3971"/>
                </a:lnTo>
                <a:lnTo>
                  <a:pt x="594789" y="7148"/>
                </a:lnTo>
                <a:lnTo>
                  <a:pt x="608692" y="10326"/>
                </a:lnTo>
                <a:lnTo>
                  <a:pt x="621800" y="14297"/>
                </a:lnTo>
                <a:lnTo>
                  <a:pt x="633717" y="19063"/>
                </a:lnTo>
                <a:lnTo>
                  <a:pt x="645236" y="23431"/>
                </a:lnTo>
                <a:lnTo>
                  <a:pt x="656756" y="28594"/>
                </a:lnTo>
                <a:lnTo>
                  <a:pt x="666686" y="33757"/>
                </a:lnTo>
                <a:lnTo>
                  <a:pt x="676617" y="38920"/>
                </a:lnTo>
                <a:lnTo>
                  <a:pt x="685356" y="44083"/>
                </a:lnTo>
                <a:lnTo>
                  <a:pt x="693300" y="49246"/>
                </a:lnTo>
                <a:lnTo>
                  <a:pt x="700847" y="54806"/>
                </a:lnTo>
                <a:lnTo>
                  <a:pt x="707600" y="59572"/>
                </a:lnTo>
                <a:lnTo>
                  <a:pt x="718722" y="68309"/>
                </a:lnTo>
                <a:lnTo>
                  <a:pt x="726667" y="75458"/>
                </a:lnTo>
                <a:lnTo>
                  <a:pt x="731830" y="80621"/>
                </a:lnTo>
                <a:lnTo>
                  <a:pt x="733419" y="82209"/>
                </a:lnTo>
                <a:lnTo>
                  <a:pt x="731433" y="86975"/>
                </a:lnTo>
                <a:lnTo>
                  <a:pt x="728255" y="92138"/>
                </a:lnTo>
                <a:lnTo>
                  <a:pt x="724681" y="98890"/>
                </a:lnTo>
                <a:lnTo>
                  <a:pt x="719119" y="107230"/>
                </a:lnTo>
                <a:lnTo>
                  <a:pt x="712764" y="115173"/>
                </a:lnTo>
                <a:lnTo>
                  <a:pt x="708792" y="119541"/>
                </a:lnTo>
                <a:lnTo>
                  <a:pt x="705217" y="123910"/>
                </a:lnTo>
                <a:lnTo>
                  <a:pt x="700450" y="128278"/>
                </a:lnTo>
                <a:lnTo>
                  <a:pt x="696081" y="131853"/>
                </a:lnTo>
                <a:lnTo>
                  <a:pt x="690917" y="136221"/>
                </a:lnTo>
                <a:lnTo>
                  <a:pt x="685356" y="139399"/>
                </a:lnTo>
                <a:lnTo>
                  <a:pt x="679794" y="142973"/>
                </a:lnTo>
                <a:lnTo>
                  <a:pt x="673439" y="146150"/>
                </a:lnTo>
                <a:lnTo>
                  <a:pt x="667083" y="148930"/>
                </a:lnTo>
                <a:lnTo>
                  <a:pt x="660331" y="150916"/>
                </a:lnTo>
                <a:lnTo>
                  <a:pt x="653181" y="152505"/>
                </a:lnTo>
                <a:lnTo>
                  <a:pt x="645633" y="154093"/>
                </a:lnTo>
                <a:lnTo>
                  <a:pt x="638086" y="154887"/>
                </a:lnTo>
                <a:lnTo>
                  <a:pt x="629745" y="154887"/>
                </a:lnTo>
                <a:lnTo>
                  <a:pt x="620608" y="154093"/>
                </a:lnTo>
                <a:lnTo>
                  <a:pt x="611870" y="152107"/>
                </a:lnTo>
                <a:lnTo>
                  <a:pt x="602734" y="150122"/>
                </a:lnTo>
                <a:lnTo>
                  <a:pt x="592406" y="146547"/>
                </a:lnTo>
                <a:lnTo>
                  <a:pt x="582475" y="142576"/>
                </a:lnTo>
                <a:lnTo>
                  <a:pt x="571750" y="137413"/>
                </a:lnTo>
                <a:lnTo>
                  <a:pt x="559436" y="131853"/>
                </a:lnTo>
                <a:lnTo>
                  <a:pt x="547123" y="126293"/>
                </a:lnTo>
                <a:lnTo>
                  <a:pt x="572545" y="138604"/>
                </a:lnTo>
                <a:lnTo>
                  <a:pt x="597570" y="150916"/>
                </a:lnTo>
                <a:lnTo>
                  <a:pt x="609884" y="156476"/>
                </a:lnTo>
                <a:lnTo>
                  <a:pt x="621800" y="162036"/>
                </a:lnTo>
                <a:lnTo>
                  <a:pt x="632922" y="166405"/>
                </a:lnTo>
                <a:lnTo>
                  <a:pt x="644045" y="170376"/>
                </a:lnTo>
                <a:lnTo>
                  <a:pt x="655167" y="173553"/>
                </a:lnTo>
                <a:lnTo>
                  <a:pt x="665097" y="176333"/>
                </a:lnTo>
                <a:lnTo>
                  <a:pt x="674631" y="177922"/>
                </a:lnTo>
                <a:lnTo>
                  <a:pt x="679397" y="178319"/>
                </a:lnTo>
                <a:lnTo>
                  <a:pt x="683767" y="178319"/>
                </a:lnTo>
                <a:lnTo>
                  <a:pt x="688136" y="178319"/>
                </a:lnTo>
                <a:lnTo>
                  <a:pt x="692506" y="177922"/>
                </a:lnTo>
                <a:lnTo>
                  <a:pt x="696875" y="177525"/>
                </a:lnTo>
                <a:lnTo>
                  <a:pt x="700450" y="176333"/>
                </a:lnTo>
                <a:lnTo>
                  <a:pt x="704422" y="175142"/>
                </a:lnTo>
                <a:lnTo>
                  <a:pt x="707997" y="173156"/>
                </a:lnTo>
                <a:lnTo>
                  <a:pt x="711572" y="171170"/>
                </a:lnTo>
                <a:lnTo>
                  <a:pt x="714353" y="168788"/>
                </a:lnTo>
                <a:lnTo>
                  <a:pt x="715544" y="177525"/>
                </a:lnTo>
                <a:lnTo>
                  <a:pt x="716736" y="185865"/>
                </a:lnTo>
                <a:lnTo>
                  <a:pt x="717133" y="202148"/>
                </a:lnTo>
                <a:lnTo>
                  <a:pt x="717133" y="217240"/>
                </a:lnTo>
                <a:lnTo>
                  <a:pt x="716339" y="231537"/>
                </a:lnTo>
                <a:lnTo>
                  <a:pt x="717531" y="230345"/>
                </a:lnTo>
                <a:lnTo>
                  <a:pt x="718722" y="229154"/>
                </a:lnTo>
                <a:lnTo>
                  <a:pt x="719914" y="227963"/>
                </a:lnTo>
                <a:lnTo>
                  <a:pt x="721503" y="227565"/>
                </a:lnTo>
                <a:lnTo>
                  <a:pt x="723489" y="227963"/>
                </a:lnTo>
                <a:lnTo>
                  <a:pt x="725078" y="229551"/>
                </a:lnTo>
                <a:lnTo>
                  <a:pt x="727064" y="231140"/>
                </a:lnTo>
                <a:lnTo>
                  <a:pt x="728255" y="233523"/>
                </a:lnTo>
                <a:lnTo>
                  <a:pt x="730242" y="236700"/>
                </a:lnTo>
                <a:lnTo>
                  <a:pt x="731830" y="240274"/>
                </a:lnTo>
                <a:lnTo>
                  <a:pt x="734214" y="249806"/>
                </a:lnTo>
                <a:lnTo>
                  <a:pt x="736597" y="260529"/>
                </a:lnTo>
                <a:lnTo>
                  <a:pt x="738186" y="272840"/>
                </a:lnTo>
                <a:lnTo>
                  <a:pt x="739378" y="286740"/>
                </a:lnTo>
                <a:lnTo>
                  <a:pt x="739775" y="301435"/>
                </a:lnTo>
                <a:lnTo>
                  <a:pt x="739378" y="316924"/>
                </a:lnTo>
                <a:lnTo>
                  <a:pt x="738186" y="330427"/>
                </a:lnTo>
                <a:lnTo>
                  <a:pt x="736597" y="342738"/>
                </a:lnTo>
                <a:lnTo>
                  <a:pt x="734214" y="353858"/>
                </a:lnTo>
                <a:lnTo>
                  <a:pt x="731830" y="362596"/>
                </a:lnTo>
                <a:lnTo>
                  <a:pt x="730242" y="366567"/>
                </a:lnTo>
                <a:lnTo>
                  <a:pt x="728255" y="369744"/>
                </a:lnTo>
                <a:lnTo>
                  <a:pt x="727064" y="372524"/>
                </a:lnTo>
                <a:lnTo>
                  <a:pt x="725078" y="374113"/>
                </a:lnTo>
                <a:lnTo>
                  <a:pt x="723489" y="374907"/>
                </a:lnTo>
                <a:lnTo>
                  <a:pt x="721503" y="375304"/>
                </a:lnTo>
                <a:lnTo>
                  <a:pt x="719517" y="374907"/>
                </a:lnTo>
                <a:lnTo>
                  <a:pt x="717928" y="373716"/>
                </a:lnTo>
                <a:lnTo>
                  <a:pt x="716339" y="372127"/>
                </a:lnTo>
                <a:lnTo>
                  <a:pt x="714353" y="368950"/>
                </a:lnTo>
                <a:lnTo>
                  <a:pt x="712764" y="365773"/>
                </a:lnTo>
                <a:lnTo>
                  <a:pt x="711175" y="361801"/>
                </a:lnTo>
                <a:lnTo>
                  <a:pt x="709983" y="357433"/>
                </a:lnTo>
                <a:lnTo>
                  <a:pt x="708394" y="352270"/>
                </a:lnTo>
                <a:lnTo>
                  <a:pt x="706806" y="364979"/>
                </a:lnTo>
                <a:lnTo>
                  <a:pt x="704819" y="377687"/>
                </a:lnTo>
                <a:lnTo>
                  <a:pt x="701642" y="389602"/>
                </a:lnTo>
                <a:lnTo>
                  <a:pt x="698861" y="401516"/>
                </a:lnTo>
                <a:lnTo>
                  <a:pt x="695683" y="413431"/>
                </a:lnTo>
                <a:lnTo>
                  <a:pt x="691314" y="424551"/>
                </a:lnTo>
                <a:lnTo>
                  <a:pt x="686944" y="435274"/>
                </a:lnTo>
                <a:lnTo>
                  <a:pt x="682575" y="445997"/>
                </a:lnTo>
                <a:lnTo>
                  <a:pt x="677411" y="456323"/>
                </a:lnTo>
                <a:lnTo>
                  <a:pt x="671850" y="466251"/>
                </a:lnTo>
                <a:lnTo>
                  <a:pt x="666289" y="475386"/>
                </a:lnTo>
                <a:lnTo>
                  <a:pt x="659933" y="484520"/>
                </a:lnTo>
                <a:lnTo>
                  <a:pt x="653975" y="493257"/>
                </a:lnTo>
                <a:lnTo>
                  <a:pt x="647222" y="501597"/>
                </a:lnTo>
                <a:lnTo>
                  <a:pt x="640867" y="509540"/>
                </a:lnTo>
                <a:lnTo>
                  <a:pt x="633717" y="517086"/>
                </a:lnTo>
                <a:lnTo>
                  <a:pt x="626964" y="524235"/>
                </a:lnTo>
                <a:lnTo>
                  <a:pt x="619417" y="530589"/>
                </a:lnTo>
                <a:lnTo>
                  <a:pt x="612267" y="536944"/>
                </a:lnTo>
                <a:lnTo>
                  <a:pt x="604720" y="542901"/>
                </a:lnTo>
                <a:lnTo>
                  <a:pt x="597570" y="548461"/>
                </a:lnTo>
                <a:lnTo>
                  <a:pt x="590022" y="553227"/>
                </a:lnTo>
                <a:lnTo>
                  <a:pt x="582078" y="557992"/>
                </a:lnTo>
                <a:lnTo>
                  <a:pt x="574531" y="561964"/>
                </a:lnTo>
                <a:lnTo>
                  <a:pt x="566984" y="565538"/>
                </a:lnTo>
                <a:lnTo>
                  <a:pt x="559039" y="568715"/>
                </a:lnTo>
                <a:lnTo>
                  <a:pt x="551492" y="571495"/>
                </a:lnTo>
                <a:lnTo>
                  <a:pt x="543945" y="573481"/>
                </a:lnTo>
                <a:lnTo>
                  <a:pt x="536398" y="575467"/>
                </a:lnTo>
                <a:lnTo>
                  <a:pt x="528850" y="576658"/>
                </a:lnTo>
                <a:lnTo>
                  <a:pt x="521700" y="577453"/>
                </a:lnTo>
                <a:lnTo>
                  <a:pt x="514550" y="577850"/>
                </a:lnTo>
                <a:lnTo>
                  <a:pt x="508989" y="577453"/>
                </a:lnTo>
                <a:lnTo>
                  <a:pt x="502634" y="576658"/>
                </a:lnTo>
                <a:lnTo>
                  <a:pt x="496278" y="575467"/>
                </a:lnTo>
                <a:lnTo>
                  <a:pt x="489923" y="573481"/>
                </a:lnTo>
                <a:lnTo>
                  <a:pt x="483170" y="571098"/>
                </a:lnTo>
                <a:lnTo>
                  <a:pt x="476417" y="568318"/>
                </a:lnTo>
                <a:lnTo>
                  <a:pt x="469267" y="565141"/>
                </a:lnTo>
                <a:lnTo>
                  <a:pt x="462514" y="561567"/>
                </a:lnTo>
                <a:lnTo>
                  <a:pt x="454967" y="557198"/>
                </a:lnTo>
                <a:lnTo>
                  <a:pt x="447817" y="552432"/>
                </a:lnTo>
                <a:lnTo>
                  <a:pt x="440667" y="547667"/>
                </a:lnTo>
                <a:lnTo>
                  <a:pt x="433120" y="542106"/>
                </a:lnTo>
                <a:lnTo>
                  <a:pt x="425970" y="536149"/>
                </a:lnTo>
                <a:lnTo>
                  <a:pt x="418423" y="529795"/>
                </a:lnTo>
                <a:lnTo>
                  <a:pt x="411273" y="523043"/>
                </a:lnTo>
                <a:lnTo>
                  <a:pt x="403726" y="515895"/>
                </a:lnTo>
                <a:lnTo>
                  <a:pt x="396576" y="508349"/>
                </a:lnTo>
                <a:lnTo>
                  <a:pt x="389426" y="500803"/>
                </a:lnTo>
                <a:lnTo>
                  <a:pt x="382276" y="492860"/>
                </a:lnTo>
                <a:lnTo>
                  <a:pt x="375523" y="483726"/>
                </a:lnTo>
                <a:lnTo>
                  <a:pt x="368770" y="475386"/>
                </a:lnTo>
                <a:lnTo>
                  <a:pt x="362415" y="466251"/>
                </a:lnTo>
                <a:lnTo>
                  <a:pt x="356059" y="456720"/>
                </a:lnTo>
                <a:lnTo>
                  <a:pt x="350498" y="447188"/>
                </a:lnTo>
                <a:lnTo>
                  <a:pt x="344937" y="436862"/>
                </a:lnTo>
                <a:lnTo>
                  <a:pt x="339376" y="426934"/>
                </a:lnTo>
                <a:lnTo>
                  <a:pt x="334212" y="416211"/>
                </a:lnTo>
                <a:lnTo>
                  <a:pt x="329048" y="405885"/>
                </a:lnTo>
                <a:lnTo>
                  <a:pt x="325076" y="394765"/>
                </a:lnTo>
                <a:lnTo>
                  <a:pt x="320706" y="383247"/>
                </a:lnTo>
                <a:lnTo>
                  <a:pt x="317529" y="372127"/>
                </a:lnTo>
                <a:lnTo>
                  <a:pt x="313954" y="360610"/>
                </a:lnTo>
                <a:lnTo>
                  <a:pt x="311570" y="368156"/>
                </a:lnTo>
                <a:lnTo>
                  <a:pt x="310379" y="371730"/>
                </a:lnTo>
                <a:lnTo>
                  <a:pt x="308392" y="374113"/>
                </a:lnTo>
                <a:lnTo>
                  <a:pt x="306804" y="376099"/>
                </a:lnTo>
                <a:lnTo>
                  <a:pt x="305612" y="378084"/>
                </a:lnTo>
                <a:lnTo>
                  <a:pt x="304023" y="378879"/>
                </a:lnTo>
                <a:lnTo>
                  <a:pt x="302037" y="379276"/>
                </a:lnTo>
                <a:lnTo>
                  <a:pt x="300051" y="378879"/>
                </a:lnTo>
                <a:lnTo>
                  <a:pt x="298462" y="377687"/>
                </a:lnTo>
                <a:lnTo>
                  <a:pt x="296873" y="375702"/>
                </a:lnTo>
                <a:lnTo>
                  <a:pt x="294887" y="373319"/>
                </a:lnTo>
                <a:lnTo>
                  <a:pt x="293298" y="370141"/>
                </a:lnTo>
                <a:lnTo>
                  <a:pt x="292106" y="366567"/>
                </a:lnTo>
                <a:lnTo>
                  <a:pt x="289326" y="357433"/>
                </a:lnTo>
                <a:lnTo>
                  <a:pt x="286942" y="346710"/>
                </a:lnTo>
                <a:lnTo>
                  <a:pt x="285354" y="334001"/>
                </a:lnTo>
                <a:lnTo>
                  <a:pt x="284559" y="320101"/>
                </a:lnTo>
                <a:lnTo>
                  <a:pt x="284162" y="305406"/>
                </a:lnTo>
                <a:lnTo>
                  <a:pt x="284559" y="290315"/>
                </a:lnTo>
                <a:lnTo>
                  <a:pt x="285354" y="276812"/>
                </a:lnTo>
                <a:lnTo>
                  <a:pt x="286942" y="264103"/>
                </a:lnTo>
                <a:lnTo>
                  <a:pt x="289326" y="252983"/>
                </a:lnTo>
                <a:lnTo>
                  <a:pt x="292106" y="244246"/>
                </a:lnTo>
                <a:lnTo>
                  <a:pt x="293298" y="240274"/>
                </a:lnTo>
                <a:lnTo>
                  <a:pt x="294887" y="237097"/>
                </a:lnTo>
                <a:lnTo>
                  <a:pt x="296873" y="234714"/>
                </a:lnTo>
                <a:lnTo>
                  <a:pt x="298462" y="232728"/>
                </a:lnTo>
                <a:lnTo>
                  <a:pt x="300051" y="231934"/>
                </a:lnTo>
                <a:lnTo>
                  <a:pt x="302037" y="231537"/>
                </a:lnTo>
                <a:lnTo>
                  <a:pt x="303229" y="231537"/>
                </a:lnTo>
                <a:lnTo>
                  <a:pt x="304420" y="232331"/>
                </a:lnTo>
                <a:lnTo>
                  <a:pt x="304817" y="222403"/>
                </a:lnTo>
                <a:lnTo>
                  <a:pt x="305215" y="212871"/>
                </a:lnTo>
                <a:lnTo>
                  <a:pt x="306406" y="204134"/>
                </a:lnTo>
                <a:lnTo>
                  <a:pt x="307598" y="196191"/>
                </a:lnTo>
                <a:lnTo>
                  <a:pt x="306804" y="185468"/>
                </a:lnTo>
                <a:lnTo>
                  <a:pt x="306406" y="175936"/>
                </a:lnTo>
                <a:lnTo>
                  <a:pt x="306406" y="166405"/>
                </a:lnTo>
                <a:lnTo>
                  <a:pt x="306804" y="158065"/>
                </a:lnTo>
                <a:lnTo>
                  <a:pt x="307598" y="150122"/>
                </a:lnTo>
                <a:lnTo>
                  <a:pt x="308790" y="142179"/>
                </a:lnTo>
                <a:lnTo>
                  <a:pt x="310379" y="135427"/>
                </a:lnTo>
                <a:lnTo>
                  <a:pt x="312365" y="128676"/>
                </a:lnTo>
                <a:lnTo>
                  <a:pt x="314748" y="122321"/>
                </a:lnTo>
                <a:lnTo>
                  <a:pt x="317529" y="116761"/>
                </a:lnTo>
                <a:lnTo>
                  <a:pt x="320309" y="111201"/>
                </a:lnTo>
                <a:lnTo>
                  <a:pt x="323884" y="106833"/>
                </a:lnTo>
                <a:lnTo>
                  <a:pt x="327062" y="102067"/>
                </a:lnTo>
                <a:lnTo>
                  <a:pt x="331431" y="98095"/>
                </a:lnTo>
                <a:lnTo>
                  <a:pt x="335404" y="94918"/>
                </a:lnTo>
                <a:lnTo>
                  <a:pt x="339773" y="91344"/>
                </a:lnTo>
                <a:lnTo>
                  <a:pt x="319912" y="91741"/>
                </a:lnTo>
                <a:lnTo>
                  <a:pt x="304420" y="92138"/>
                </a:lnTo>
                <a:lnTo>
                  <a:pt x="290915" y="93329"/>
                </a:lnTo>
                <a:lnTo>
                  <a:pt x="295284" y="90549"/>
                </a:lnTo>
                <a:lnTo>
                  <a:pt x="300051" y="88167"/>
                </a:lnTo>
                <a:lnTo>
                  <a:pt x="309981" y="82209"/>
                </a:lnTo>
                <a:lnTo>
                  <a:pt x="319117" y="75458"/>
                </a:lnTo>
                <a:lnTo>
                  <a:pt x="328651" y="68309"/>
                </a:lnTo>
                <a:lnTo>
                  <a:pt x="346923" y="54409"/>
                </a:lnTo>
                <a:lnTo>
                  <a:pt x="355265" y="48452"/>
                </a:lnTo>
                <a:lnTo>
                  <a:pt x="363606" y="43686"/>
                </a:lnTo>
                <a:lnTo>
                  <a:pt x="373934" y="38920"/>
                </a:lnTo>
                <a:lnTo>
                  <a:pt x="384659" y="33757"/>
                </a:lnTo>
                <a:lnTo>
                  <a:pt x="394589" y="28992"/>
                </a:lnTo>
                <a:lnTo>
                  <a:pt x="405314" y="24623"/>
                </a:lnTo>
                <a:lnTo>
                  <a:pt x="414848" y="21049"/>
                </a:lnTo>
                <a:lnTo>
                  <a:pt x="425176" y="17474"/>
                </a:lnTo>
                <a:lnTo>
                  <a:pt x="434709" y="14694"/>
                </a:lnTo>
                <a:lnTo>
                  <a:pt x="444242" y="11914"/>
                </a:lnTo>
                <a:lnTo>
                  <a:pt x="454173" y="9134"/>
                </a:lnTo>
                <a:lnTo>
                  <a:pt x="463309" y="7148"/>
                </a:lnTo>
                <a:lnTo>
                  <a:pt x="472842" y="5560"/>
                </a:lnTo>
                <a:lnTo>
                  <a:pt x="481978" y="3574"/>
                </a:lnTo>
                <a:lnTo>
                  <a:pt x="491114" y="2383"/>
                </a:lnTo>
                <a:lnTo>
                  <a:pt x="500250" y="1588"/>
                </a:lnTo>
                <a:lnTo>
                  <a:pt x="517331" y="397"/>
                </a:lnTo>
                <a:lnTo>
                  <a:pt x="534014" y="0"/>
                </a:lnTo>
                <a:close/>
              </a:path>
            </a:pathLst>
          </a:custGeom>
          <a:solidFill>
            <a:srgbClr val="596B85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705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487712" y="409473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年度工作概述</a:t>
            </a:r>
          </a:p>
        </p:txBody>
      </p:sp>
      <p:sp>
        <p:nvSpPr>
          <p:cNvPr id="36" name="矩形 35"/>
          <p:cNvSpPr/>
          <p:nvPr/>
        </p:nvSpPr>
        <p:spPr>
          <a:xfrm>
            <a:off x="1788985" y="363306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75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25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750"/>
                            </p:stCondLst>
                            <p:childTnLst>
                              <p:par>
                                <p:cTn id="8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250"/>
                            </p:stCondLst>
                            <p:childTnLst>
                              <p:par>
                                <p:cTn id="1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4" grpId="0" bldLvl="0" animBg="1"/>
      <p:bldP spid="25" grpId="0" bldLvl="0" animBg="1"/>
      <p:bldP spid="26" grpId="0" bldLvl="0" animBg="1"/>
      <p:bldP spid="39" grpId="0" bldLvl="0" animBg="1"/>
      <p:bldP spid="40" grpId="0" bldLvl="0" animBg="1"/>
      <p:bldP spid="27" grpId="0" bldLvl="0" animBg="1"/>
      <p:bldP spid="28" grpId="0" bldLvl="0" animBg="1"/>
      <p:bldP spid="33" grpId="0"/>
      <p:bldP spid="34" grpId="0"/>
      <p:bldP spid="41" grpId="0"/>
      <p:bldP spid="42" grpId="0"/>
      <p:bldP spid="52" grpId="0"/>
      <p:bldP spid="53" grpId="0"/>
      <p:bldP spid="57" grpId="0"/>
      <p:bldP spid="61" grpId="0"/>
      <p:bldP spid="62" grpId="0"/>
      <p:bldP spid="63" grpId="0"/>
      <p:bldP spid="64" grpId="0"/>
      <p:bldP spid="65" grpId="0"/>
      <p:bldP spid="66" grpId="0"/>
      <p:bldP spid="67" grpId="0" bldLvl="0" animBg="1"/>
      <p:bldP spid="68" grpId="0" bldLvl="0" animBg="1"/>
      <p:bldP spid="69" grpId="0" bldLvl="0" animBg="1"/>
      <p:bldP spid="7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3"/>
          <p:cNvSpPr/>
          <p:nvPr/>
        </p:nvSpPr>
        <p:spPr bwMode="auto">
          <a:xfrm>
            <a:off x="6750050" y="3802063"/>
            <a:ext cx="733425" cy="104775"/>
          </a:xfrm>
          <a:custGeom>
            <a:avLst/>
            <a:gdLst>
              <a:gd name="T0" fmla="*/ 246 w 246"/>
              <a:gd name="T1" fmla="*/ 0 h 35"/>
              <a:gd name="T2" fmla="*/ 3 w 246"/>
              <a:gd name="T3" fmla="*/ 0 h 35"/>
              <a:gd name="T4" fmla="*/ 3 w 246"/>
              <a:gd name="T5" fmla="*/ 9 h 35"/>
              <a:gd name="T6" fmla="*/ 0 w 246"/>
              <a:gd name="T7" fmla="*/ 35 h 35"/>
              <a:gd name="T8" fmla="*/ 246 w 246"/>
              <a:gd name="T9" fmla="*/ 35 h 35"/>
              <a:gd name="T10" fmla="*/ 244 w 246"/>
              <a:gd name="T11" fmla="*/ 19 h 35"/>
              <a:gd name="T12" fmla="*/ 246 w 246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6" h="35">
                <a:moveTo>
                  <a:pt x="246" y="0"/>
                </a:moveTo>
                <a:cubicBezTo>
                  <a:pt x="3" y="0"/>
                  <a:pt x="3" y="0"/>
                  <a:pt x="3" y="0"/>
                </a:cubicBezTo>
                <a:cubicBezTo>
                  <a:pt x="3" y="3"/>
                  <a:pt x="3" y="6"/>
                  <a:pt x="3" y="9"/>
                </a:cubicBezTo>
                <a:cubicBezTo>
                  <a:pt x="3" y="18"/>
                  <a:pt x="2" y="27"/>
                  <a:pt x="0" y="35"/>
                </a:cubicBezTo>
                <a:cubicBezTo>
                  <a:pt x="246" y="35"/>
                  <a:pt x="246" y="35"/>
                  <a:pt x="246" y="35"/>
                </a:cubicBezTo>
                <a:cubicBezTo>
                  <a:pt x="245" y="30"/>
                  <a:pt x="244" y="25"/>
                  <a:pt x="244" y="19"/>
                </a:cubicBezTo>
                <a:cubicBezTo>
                  <a:pt x="244" y="13"/>
                  <a:pt x="245" y="7"/>
                  <a:pt x="24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2" name="Freeform 34"/>
          <p:cNvSpPr/>
          <p:nvPr/>
        </p:nvSpPr>
        <p:spPr bwMode="auto">
          <a:xfrm>
            <a:off x="5281613" y="3802063"/>
            <a:ext cx="769938" cy="104775"/>
          </a:xfrm>
          <a:custGeom>
            <a:avLst/>
            <a:gdLst>
              <a:gd name="T0" fmla="*/ 255 w 258"/>
              <a:gd name="T1" fmla="*/ 0 h 35"/>
              <a:gd name="T2" fmla="*/ 0 w 258"/>
              <a:gd name="T3" fmla="*/ 0 h 35"/>
              <a:gd name="T4" fmla="*/ 2 w 258"/>
              <a:gd name="T5" fmla="*/ 19 h 35"/>
              <a:gd name="T6" fmla="*/ 0 w 258"/>
              <a:gd name="T7" fmla="*/ 35 h 35"/>
              <a:gd name="T8" fmla="*/ 258 w 258"/>
              <a:gd name="T9" fmla="*/ 35 h 35"/>
              <a:gd name="T10" fmla="*/ 255 w 258"/>
              <a:gd name="T11" fmla="*/ 9 h 35"/>
              <a:gd name="T12" fmla="*/ 255 w 258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35">
                <a:moveTo>
                  <a:pt x="255" y="0"/>
                </a:moveTo>
                <a:cubicBezTo>
                  <a:pt x="0" y="0"/>
                  <a:pt x="0" y="0"/>
                  <a:pt x="0" y="0"/>
                </a:cubicBezTo>
                <a:cubicBezTo>
                  <a:pt x="1" y="7"/>
                  <a:pt x="2" y="13"/>
                  <a:pt x="2" y="19"/>
                </a:cubicBezTo>
                <a:cubicBezTo>
                  <a:pt x="2" y="25"/>
                  <a:pt x="1" y="30"/>
                  <a:pt x="0" y="35"/>
                </a:cubicBezTo>
                <a:cubicBezTo>
                  <a:pt x="258" y="35"/>
                  <a:pt x="258" y="35"/>
                  <a:pt x="258" y="35"/>
                </a:cubicBezTo>
                <a:cubicBezTo>
                  <a:pt x="256" y="27"/>
                  <a:pt x="255" y="18"/>
                  <a:pt x="255" y="9"/>
                </a:cubicBezTo>
                <a:cubicBezTo>
                  <a:pt x="255" y="6"/>
                  <a:pt x="255" y="3"/>
                  <a:pt x="25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74" name="Freeform 40"/>
          <p:cNvSpPr/>
          <p:nvPr/>
        </p:nvSpPr>
        <p:spPr bwMode="auto">
          <a:xfrm>
            <a:off x="5499100" y="2918157"/>
            <a:ext cx="1801814" cy="1821786"/>
          </a:xfrm>
          <a:custGeom>
            <a:avLst/>
            <a:gdLst>
              <a:gd name="T0" fmla="*/ 240 w 240"/>
              <a:gd name="T1" fmla="*/ 111 h 240"/>
              <a:gd name="T2" fmla="*/ 120 w 240"/>
              <a:gd name="T3" fmla="*/ 0 h 240"/>
              <a:gd name="T4" fmla="*/ 0 w 240"/>
              <a:gd name="T5" fmla="*/ 111 h 240"/>
              <a:gd name="T6" fmla="*/ 0 w 240"/>
              <a:gd name="T7" fmla="*/ 120 h 240"/>
              <a:gd name="T8" fmla="*/ 3 w 240"/>
              <a:gd name="T9" fmla="*/ 146 h 240"/>
              <a:gd name="T10" fmla="*/ 120 w 240"/>
              <a:gd name="T11" fmla="*/ 240 h 240"/>
              <a:gd name="T12" fmla="*/ 237 w 240"/>
              <a:gd name="T13" fmla="*/ 146 h 240"/>
              <a:gd name="T14" fmla="*/ 240 w 240"/>
              <a:gd name="T15" fmla="*/ 120 h 240"/>
              <a:gd name="T16" fmla="*/ 240 w 240"/>
              <a:gd name="T17" fmla="*/ 111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" h="240">
                <a:moveTo>
                  <a:pt x="240" y="111"/>
                </a:moveTo>
                <a:cubicBezTo>
                  <a:pt x="236" y="49"/>
                  <a:pt x="184" y="0"/>
                  <a:pt x="120" y="0"/>
                </a:cubicBezTo>
                <a:cubicBezTo>
                  <a:pt x="57" y="0"/>
                  <a:pt x="5" y="49"/>
                  <a:pt x="0" y="111"/>
                </a:cubicBezTo>
                <a:cubicBezTo>
                  <a:pt x="0" y="114"/>
                  <a:pt x="0" y="117"/>
                  <a:pt x="0" y="120"/>
                </a:cubicBezTo>
                <a:cubicBezTo>
                  <a:pt x="0" y="129"/>
                  <a:pt x="1" y="138"/>
                  <a:pt x="3" y="146"/>
                </a:cubicBezTo>
                <a:cubicBezTo>
                  <a:pt x="15" y="200"/>
                  <a:pt x="63" y="240"/>
                  <a:pt x="120" y="240"/>
                </a:cubicBezTo>
                <a:cubicBezTo>
                  <a:pt x="178" y="240"/>
                  <a:pt x="226" y="200"/>
                  <a:pt x="237" y="146"/>
                </a:cubicBezTo>
                <a:cubicBezTo>
                  <a:pt x="239" y="138"/>
                  <a:pt x="240" y="129"/>
                  <a:pt x="240" y="120"/>
                </a:cubicBezTo>
                <a:cubicBezTo>
                  <a:pt x="240" y="117"/>
                  <a:pt x="240" y="114"/>
                  <a:pt x="240" y="111"/>
                </a:cubicBezTo>
                <a:close/>
              </a:path>
            </a:pathLst>
          </a:custGeom>
          <a:solidFill>
            <a:srgbClr val="BEA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75" name="组合 74"/>
          <p:cNvGrpSpPr>
            <a:grpSpLocks noChangeAspect="1"/>
          </p:cNvGrpSpPr>
          <p:nvPr/>
        </p:nvGrpSpPr>
        <p:grpSpPr>
          <a:xfrm>
            <a:off x="6152115" y="3494907"/>
            <a:ext cx="495781" cy="668288"/>
            <a:chOff x="3722033" y="3714538"/>
            <a:chExt cx="500321" cy="674410"/>
          </a:xfrm>
          <a:solidFill>
            <a:schemeClr val="bg1"/>
          </a:solidFill>
        </p:grpSpPr>
        <p:sp>
          <p:nvSpPr>
            <p:cNvPr id="76" name="Freeform 27"/>
            <p:cNvSpPr>
              <a:spLocks noEditPoints="1"/>
            </p:cNvSpPr>
            <p:nvPr/>
          </p:nvSpPr>
          <p:spPr bwMode="auto">
            <a:xfrm>
              <a:off x="3818586" y="4203888"/>
              <a:ext cx="306118" cy="185060"/>
            </a:xfrm>
            <a:custGeom>
              <a:avLst/>
              <a:gdLst>
                <a:gd name="T0" fmla="*/ 317 w 354"/>
                <a:gd name="T1" fmla="*/ 5 h 214"/>
                <a:gd name="T2" fmla="*/ 354 w 354"/>
                <a:gd name="T3" fmla="*/ 186 h 214"/>
                <a:gd name="T4" fmla="*/ 294 w 354"/>
                <a:gd name="T5" fmla="*/ 171 h 214"/>
                <a:gd name="T6" fmla="*/ 250 w 354"/>
                <a:gd name="T7" fmla="*/ 214 h 214"/>
                <a:gd name="T8" fmla="*/ 215 w 354"/>
                <a:gd name="T9" fmla="*/ 44 h 214"/>
                <a:gd name="T10" fmla="*/ 230 w 354"/>
                <a:gd name="T11" fmla="*/ 46 h 214"/>
                <a:gd name="T12" fmla="*/ 241 w 354"/>
                <a:gd name="T13" fmla="*/ 45 h 214"/>
                <a:gd name="T14" fmla="*/ 287 w 354"/>
                <a:gd name="T15" fmla="*/ 7 h 214"/>
                <a:gd name="T16" fmla="*/ 292 w 354"/>
                <a:gd name="T17" fmla="*/ 0 h 214"/>
                <a:gd name="T18" fmla="*/ 300 w 354"/>
                <a:gd name="T19" fmla="*/ 2 h 214"/>
                <a:gd name="T20" fmla="*/ 317 w 354"/>
                <a:gd name="T21" fmla="*/ 5 h 214"/>
                <a:gd name="T22" fmla="*/ 140 w 354"/>
                <a:gd name="T23" fmla="*/ 44 h 214"/>
                <a:gd name="T24" fmla="*/ 105 w 354"/>
                <a:gd name="T25" fmla="*/ 214 h 214"/>
                <a:gd name="T26" fmla="*/ 60 w 354"/>
                <a:gd name="T27" fmla="*/ 171 h 214"/>
                <a:gd name="T28" fmla="*/ 0 w 354"/>
                <a:gd name="T29" fmla="*/ 186 h 214"/>
                <a:gd name="T30" fmla="*/ 38 w 354"/>
                <a:gd name="T31" fmla="*/ 5 h 214"/>
                <a:gd name="T32" fmla="*/ 55 w 354"/>
                <a:gd name="T33" fmla="*/ 2 h 214"/>
                <a:gd name="T34" fmla="*/ 63 w 354"/>
                <a:gd name="T35" fmla="*/ 0 h 214"/>
                <a:gd name="T36" fmla="*/ 67 w 354"/>
                <a:gd name="T37" fmla="*/ 7 h 214"/>
                <a:gd name="T38" fmla="*/ 103 w 354"/>
                <a:gd name="T39" fmla="*/ 42 h 214"/>
                <a:gd name="T40" fmla="*/ 114 w 354"/>
                <a:gd name="T41" fmla="*/ 45 h 214"/>
                <a:gd name="T42" fmla="*/ 140 w 354"/>
                <a:gd name="T43" fmla="*/ 4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4" h="214">
                  <a:moveTo>
                    <a:pt x="317" y="5"/>
                  </a:moveTo>
                  <a:cubicBezTo>
                    <a:pt x="354" y="186"/>
                    <a:pt x="354" y="186"/>
                    <a:pt x="354" y="186"/>
                  </a:cubicBezTo>
                  <a:cubicBezTo>
                    <a:pt x="294" y="171"/>
                    <a:pt x="294" y="171"/>
                    <a:pt x="294" y="171"/>
                  </a:cubicBezTo>
                  <a:cubicBezTo>
                    <a:pt x="250" y="214"/>
                    <a:pt x="250" y="214"/>
                    <a:pt x="250" y="214"/>
                  </a:cubicBezTo>
                  <a:cubicBezTo>
                    <a:pt x="215" y="44"/>
                    <a:pt x="215" y="44"/>
                    <a:pt x="215" y="44"/>
                  </a:cubicBezTo>
                  <a:cubicBezTo>
                    <a:pt x="220" y="45"/>
                    <a:pt x="225" y="46"/>
                    <a:pt x="230" y="46"/>
                  </a:cubicBezTo>
                  <a:cubicBezTo>
                    <a:pt x="234" y="46"/>
                    <a:pt x="238" y="46"/>
                    <a:pt x="241" y="45"/>
                  </a:cubicBezTo>
                  <a:cubicBezTo>
                    <a:pt x="264" y="40"/>
                    <a:pt x="276" y="25"/>
                    <a:pt x="287" y="7"/>
                  </a:cubicBezTo>
                  <a:cubicBezTo>
                    <a:pt x="289" y="5"/>
                    <a:pt x="290" y="2"/>
                    <a:pt x="292" y="0"/>
                  </a:cubicBezTo>
                  <a:cubicBezTo>
                    <a:pt x="295" y="0"/>
                    <a:pt x="298" y="1"/>
                    <a:pt x="300" y="2"/>
                  </a:cubicBezTo>
                  <a:cubicBezTo>
                    <a:pt x="306" y="3"/>
                    <a:pt x="311" y="4"/>
                    <a:pt x="317" y="5"/>
                  </a:cubicBezTo>
                  <a:close/>
                  <a:moveTo>
                    <a:pt x="140" y="44"/>
                  </a:moveTo>
                  <a:cubicBezTo>
                    <a:pt x="105" y="214"/>
                    <a:pt x="105" y="214"/>
                    <a:pt x="105" y="214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43" y="4"/>
                    <a:pt x="49" y="3"/>
                    <a:pt x="55" y="2"/>
                  </a:cubicBezTo>
                  <a:cubicBezTo>
                    <a:pt x="57" y="1"/>
                    <a:pt x="60" y="1"/>
                    <a:pt x="63" y="0"/>
                  </a:cubicBezTo>
                  <a:cubicBezTo>
                    <a:pt x="65" y="2"/>
                    <a:pt x="66" y="5"/>
                    <a:pt x="67" y="7"/>
                  </a:cubicBezTo>
                  <a:cubicBezTo>
                    <a:pt x="77" y="21"/>
                    <a:pt x="86" y="35"/>
                    <a:pt x="103" y="42"/>
                  </a:cubicBezTo>
                  <a:cubicBezTo>
                    <a:pt x="106" y="43"/>
                    <a:pt x="110" y="44"/>
                    <a:pt x="114" y="45"/>
                  </a:cubicBezTo>
                  <a:cubicBezTo>
                    <a:pt x="123" y="47"/>
                    <a:pt x="131" y="46"/>
                    <a:pt x="14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28"/>
            <p:cNvSpPr>
              <a:spLocks noEditPoints="1"/>
            </p:cNvSpPr>
            <p:nvPr/>
          </p:nvSpPr>
          <p:spPr bwMode="auto">
            <a:xfrm>
              <a:off x="3722033" y="3714538"/>
              <a:ext cx="500321" cy="500687"/>
            </a:xfrm>
            <a:custGeom>
              <a:avLst/>
              <a:gdLst>
                <a:gd name="T0" fmla="*/ 289 w 579"/>
                <a:gd name="T1" fmla="*/ 28 h 579"/>
                <a:gd name="T2" fmla="*/ 346 w 579"/>
                <a:gd name="T3" fmla="*/ 4 h 579"/>
                <a:gd name="T4" fmla="*/ 390 w 579"/>
                <a:gd name="T5" fmla="*/ 48 h 579"/>
                <a:gd name="T6" fmla="*/ 451 w 579"/>
                <a:gd name="T7" fmla="*/ 48 h 579"/>
                <a:gd name="T8" fmla="*/ 475 w 579"/>
                <a:gd name="T9" fmla="*/ 105 h 579"/>
                <a:gd name="T10" fmla="*/ 532 w 579"/>
                <a:gd name="T11" fmla="*/ 128 h 579"/>
                <a:gd name="T12" fmla="*/ 531 w 579"/>
                <a:gd name="T13" fmla="*/ 190 h 579"/>
                <a:gd name="T14" fmla="*/ 575 w 579"/>
                <a:gd name="T15" fmla="*/ 233 h 579"/>
                <a:gd name="T16" fmla="*/ 551 w 579"/>
                <a:gd name="T17" fmla="*/ 290 h 579"/>
                <a:gd name="T18" fmla="*/ 575 w 579"/>
                <a:gd name="T19" fmla="*/ 347 h 579"/>
                <a:gd name="T20" fmla="*/ 531 w 579"/>
                <a:gd name="T21" fmla="*/ 390 h 579"/>
                <a:gd name="T22" fmla="*/ 532 w 579"/>
                <a:gd name="T23" fmla="*/ 452 h 579"/>
                <a:gd name="T24" fmla="*/ 475 w 579"/>
                <a:gd name="T25" fmla="*/ 475 h 579"/>
                <a:gd name="T26" fmla="*/ 451 w 579"/>
                <a:gd name="T27" fmla="*/ 532 h 579"/>
                <a:gd name="T28" fmla="*/ 390 w 579"/>
                <a:gd name="T29" fmla="*/ 532 h 579"/>
                <a:gd name="T30" fmla="*/ 346 w 579"/>
                <a:gd name="T31" fmla="*/ 575 h 579"/>
                <a:gd name="T32" fmla="*/ 289 w 579"/>
                <a:gd name="T33" fmla="*/ 552 h 579"/>
                <a:gd name="T34" fmla="*/ 233 w 579"/>
                <a:gd name="T35" fmla="*/ 575 h 579"/>
                <a:gd name="T36" fmla="*/ 189 w 579"/>
                <a:gd name="T37" fmla="*/ 532 h 579"/>
                <a:gd name="T38" fmla="*/ 128 w 579"/>
                <a:gd name="T39" fmla="*/ 532 h 579"/>
                <a:gd name="T40" fmla="*/ 104 w 579"/>
                <a:gd name="T41" fmla="*/ 475 h 579"/>
                <a:gd name="T42" fmla="*/ 47 w 579"/>
                <a:gd name="T43" fmla="*/ 452 h 579"/>
                <a:gd name="T44" fmla="*/ 47 w 579"/>
                <a:gd name="T45" fmla="*/ 390 h 579"/>
                <a:gd name="T46" fmla="*/ 4 w 579"/>
                <a:gd name="T47" fmla="*/ 347 h 579"/>
                <a:gd name="T48" fmla="*/ 27 w 579"/>
                <a:gd name="T49" fmla="*/ 290 h 579"/>
                <a:gd name="T50" fmla="*/ 4 w 579"/>
                <a:gd name="T51" fmla="*/ 233 h 579"/>
                <a:gd name="T52" fmla="*/ 47 w 579"/>
                <a:gd name="T53" fmla="*/ 190 h 579"/>
                <a:gd name="T54" fmla="*/ 47 w 579"/>
                <a:gd name="T55" fmla="*/ 128 h 579"/>
                <a:gd name="T56" fmla="*/ 104 w 579"/>
                <a:gd name="T57" fmla="*/ 105 h 579"/>
                <a:gd name="T58" fmla="*/ 128 w 579"/>
                <a:gd name="T59" fmla="*/ 48 h 579"/>
                <a:gd name="T60" fmla="*/ 189 w 579"/>
                <a:gd name="T61" fmla="*/ 48 h 579"/>
                <a:gd name="T62" fmla="*/ 233 w 579"/>
                <a:gd name="T63" fmla="*/ 4 h 579"/>
                <a:gd name="T64" fmla="*/ 289 w 579"/>
                <a:gd name="T65" fmla="*/ 28 h 579"/>
                <a:gd name="T66" fmla="*/ 367 w 579"/>
                <a:gd name="T67" fmla="*/ 103 h 579"/>
                <a:gd name="T68" fmla="*/ 87 w 579"/>
                <a:gd name="T69" fmla="*/ 288 h 579"/>
                <a:gd name="T70" fmla="*/ 367 w 579"/>
                <a:gd name="T71" fmla="*/ 477 h 579"/>
                <a:gd name="T72" fmla="*/ 431 w 579"/>
                <a:gd name="T73" fmla="*/ 146 h 579"/>
                <a:gd name="T74" fmla="*/ 367 w 579"/>
                <a:gd name="T75" fmla="*/ 1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9" h="579">
                  <a:moveTo>
                    <a:pt x="289" y="28"/>
                  </a:moveTo>
                  <a:cubicBezTo>
                    <a:pt x="308" y="29"/>
                    <a:pt x="327" y="0"/>
                    <a:pt x="346" y="4"/>
                  </a:cubicBezTo>
                  <a:cubicBezTo>
                    <a:pt x="365" y="8"/>
                    <a:pt x="371" y="42"/>
                    <a:pt x="390" y="48"/>
                  </a:cubicBezTo>
                  <a:cubicBezTo>
                    <a:pt x="407" y="56"/>
                    <a:pt x="435" y="37"/>
                    <a:pt x="451" y="48"/>
                  </a:cubicBezTo>
                  <a:cubicBezTo>
                    <a:pt x="467" y="58"/>
                    <a:pt x="460" y="92"/>
                    <a:pt x="475" y="105"/>
                  </a:cubicBezTo>
                  <a:cubicBezTo>
                    <a:pt x="487" y="119"/>
                    <a:pt x="521" y="112"/>
                    <a:pt x="532" y="128"/>
                  </a:cubicBezTo>
                  <a:cubicBezTo>
                    <a:pt x="542" y="144"/>
                    <a:pt x="523" y="172"/>
                    <a:pt x="531" y="190"/>
                  </a:cubicBezTo>
                  <a:cubicBezTo>
                    <a:pt x="537" y="208"/>
                    <a:pt x="571" y="214"/>
                    <a:pt x="575" y="233"/>
                  </a:cubicBezTo>
                  <a:cubicBezTo>
                    <a:pt x="579" y="252"/>
                    <a:pt x="550" y="271"/>
                    <a:pt x="551" y="290"/>
                  </a:cubicBezTo>
                  <a:cubicBezTo>
                    <a:pt x="550" y="309"/>
                    <a:pt x="579" y="328"/>
                    <a:pt x="575" y="347"/>
                  </a:cubicBezTo>
                  <a:cubicBezTo>
                    <a:pt x="571" y="366"/>
                    <a:pt x="538" y="372"/>
                    <a:pt x="531" y="390"/>
                  </a:cubicBezTo>
                  <a:cubicBezTo>
                    <a:pt x="523" y="407"/>
                    <a:pt x="542" y="436"/>
                    <a:pt x="532" y="452"/>
                  </a:cubicBezTo>
                  <a:cubicBezTo>
                    <a:pt x="521" y="468"/>
                    <a:pt x="487" y="461"/>
                    <a:pt x="475" y="475"/>
                  </a:cubicBezTo>
                  <a:cubicBezTo>
                    <a:pt x="460" y="488"/>
                    <a:pt x="467" y="521"/>
                    <a:pt x="451" y="532"/>
                  </a:cubicBezTo>
                  <a:cubicBezTo>
                    <a:pt x="435" y="543"/>
                    <a:pt x="407" y="523"/>
                    <a:pt x="390" y="532"/>
                  </a:cubicBezTo>
                  <a:cubicBezTo>
                    <a:pt x="372" y="538"/>
                    <a:pt x="365" y="572"/>
                    <a:pt x="346" y="575"/>
                  </a:cubicBezTo>
                  <a:cubicBezTo>
                    <a:pt x="327" y="579"/>
                    <a:pt x="309" y="550"/>
                    <a:pt x="289" y="552"/>
                  </a:cubicBezTo>
                  <a:cubicBezTo>
                    <a:pt x="270" y="550"/>
                    <a:pt x="252" y="579"/>
                    <a:pt x="233" y="575"/>
                  </a:cubicBezTo>
                  <a:cubicBezTo>
                    <a:pt x="214" y="572"/>
                    <a:pt x="207" y="538"/>
                    <a:pt x="189" y="532"/>
                  </a:cubicBezTo>
                  <a:cubicBezTo>
                    <a:pt x="172" y="523"/>
                    <a:pt x="144" y="543"/>
                    <a:pt x="128" y="532"/>
                  </a:cubicBezTo>
                  <a:cubicBezTo>
                    <a:pt x="112" y="521"/>
                    <a:pt x="119" y="488"/>
                    <a:pt x="104" y="475"/>
                  </a:cubicBezTo>
                  <a:cubicBezTo>
                    <a:pt x="92" y="461"/>
                    <a:pt x="58" y="468"/>
                    <a:pt x="47" y="452"/>
                  </a:cubicBezTo>
                  <a:cubicBezTo>
                    <a:pt x="36" y="436"/>
                    <a:pt x="56" y="407"/>
                    <a:pt x="47" y="390"/>
                  </a:cubicBezTo>
                  <a:cubicBezTo>
                    <a:pt x="41" y="372"/>
                    <a:pt x="8" y="366"/>
                    <a:pt x="4" y="347"/>
                  </a:cubicBezTo>
                  <a:cubicBezTo>
                    <a:pt x="0" y="328"/>
                    <a:pt x="29" y="309"/>
                    <a:pt x="27" y="290"/>
                  </a:cubicBezTo>
                  <a:cubicBezTo>
                    <a:pt x="29" y="271"/>
                    <a:pt x="0" y="252"/>
                    <a:pt x="4" y="233"/>
                  </a:cubicBezTo>
                  <a:cubicBezTo>
                    <a:pt x="8" y="214"/>
                    <a:pt x="41" y="208"/>
                    <a:pt x="47" y="190"/>
                  </a:cubicBezTo>
                  <a:cubicBezTo>
                    <a:pt x="56" y="172"/>
                    <a:pt x="36" y="144"/>
                    <a:pt x="47" y="128"/>
                  </a:cubicBezTo>
                  <a:cubicBezTo>
                    <a:pt x="58" y="112"/>
                    <a:pt x="92" y="119"/>
                    <a:pt x="104" y="105"/>
                  </a:cubicBezTo>
                  <a:cubicBezTo>
                    <a:pt x="119" y="92"/>
                    <a:pt x="112" y="58"/>
                    <a:pt x="128" y="48"/>
                  </a:cubicBezTo>
                  <a:cubicBezTo>
                    <a:pt x="144" y="37"/>
                    <a:pt x="172" y="56"/>
                    <a:pt x="189" y="48"/>
                  </a:cubicBezTo>
                  <a:cubicBezTo>
                    <a:pt x="207" y="42"/>
                    <a:pt x="214" y="8"/>
                    <a:pt x="233" y="4"/>
                  </a:cubicBezTo>
                  <a:cubicBezTo>
                    <a:pt x="252" y="0"/>
                    <a:pt x="270" y="29"/>
                    <a:pt x="289" y="28"/>
                  </a:cubicBezTo>
                  <a:close/>
                  <a:moveTo>
                    <a:pt x="367" y="103"/>
                  </a:moveTo>
                  <a:cubicBezTo>
                    <a:pt x="234" y="48"/>
                    <a:pt x="88" y="145"/>
                    <a:pt x="87" y="288"/>
                  </a:cubicBezTo>
                  <a:cubicBezTo>
                    <a:pt x="86" y="433"/>
                    <a:pt x="233" y="532"/>
                    <a:pt x="367" y="477"/>
                  </a:cubicBezTo>
                  <a:cubicBezTo>
                    <a:pt x="501" y="421"/>
                    <a:pt x="534" y="247"/>
                    <a:pt x="431" y="146"/>
                  </a:cubicBezTo>
                  <a:cubicBezTo>
                    <a:pt x="413" y="127"/>
                    <a:pt x="391" y="113"/>
                    <a:pt x="367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29"/>
            <p:cNvSpPr>
              <a:spLocks noEditPoints="1"/>
            </p:cNvSpPr>
            <p:nvPr/>
          </p:nvSpPr>
          <p:spPr bwMode="auto">
            <a:xfrm>
              <a:off x="3829192" y="3821698"/>
              <a:ext cx="286002" cy="287100"/>
            </a:xfrm>
            <a:custGeom>
              <a:avLst/>
              <a:gdLst>
                <a:gd name="T0" fmla="*/ 165 w 331"/>
                <a:gd name="T1" fmla="*/ 0 h 332"/>
                <a:gd name="T2" fmla="*/ 331 w 331"/>
                <a:gd name="T3" fmla="*/ 166 h 332"/>
                <a:gd name="T4" fmla="*/ 165 w 331"/>
                <a:gd name="T5" fmla="*/ 332 h 332"/>
                <a:gd name="T6" fmla="*/ 0 w 331"/>
                <a:gd name="T7" fmla="*/ 166 h 332"/>
                <a:gd name="T8" fmla="*/ 165 w 331"/>
                <a:gd name="T9" fmla="*/ 0 h 332"/>
                <a:gd name="T10" fmla="*/ 176 w 331"/>
                <a:gd name="T11" fmla="*/ 50 h 332"/>
                <a:gd name="T12" fmla="*/ 205 w 331"/>
                <a:gd name="T13" fmla="*/ 111 h 332"/>
                <a:gd name="T14" fmla="*/ 272 w 331"/>
                <a:gd name="T15" fmla="*/ 119 h 332"/>
                <a:gd name="T16" fmla="*/ 282 w 331"/>
                <a:gd name="T17" fmla="*/ 127 h 332"/>
                <a:gd name="T18" fmla="*/ 279 w 331"/>
                <a:gd name="T19" fmla="*/ 140 h 332"/>
                <a:gd name="T20" fmla="*/ 229 w 331"/>
                <a:gd name="T21" fmla="*/ 186 h 332"/>
                <a:gd name="T22" fmla="*/ 242 w 331"/>
                <a:gd name="T23" fmla="*/ 252 h 332"/>
                <a:gd name="T24" fmla="*/ 237 w 331"/>
                <a:gd name="T25" fmla="*/ 265 h 332"/>
                <a:gd name="T26" fmla="*/ 224 w 331"/>
                <a:gd name="T27" fmla="*/ 265 h 332"/>
                <a:gd name="T28" fmla="*/ 165 w 331"/>
                <a:gd name="T29" fmla="*/ 232 h 332"/>
                <a:gd name="T30" fmla="*/ 106 w 331"/>
                <a:gd name="T31" fmla="*/ 265 h 332"/>
                <a:gd name="T32" fmla="*/ 93 w 331"/>
                <a:gd name="T33" fmla="*/ 265 h 332"/>
                <a:gd name="T34" fmla="*/ 89 w 331"/>
                <a:gd name="T35" fmla="*/ 252 h 332"/>
                <a:gd name="T36" fmla="*/ 102 w 331"/>
                <a:gd name="T37" fmla="*/ 186 h 332"/>
                <a:gd name="T38" fmla="*/ 52 w 331"/>
                <a:gd name="T39" fmla="*/ 140 h 332"/>
                <a:gd name="T40" fmla="*/ 49 w 331"/>
                <a:gd name="T41" fmla="*/ 127 h 332"/>
                <a:gd name="T42" fmla="*/ 59 w 331"/>
                <a:gd name="T43" fmla="*/ 119 h 332"/>
                <a:gd name="T44" fmla="*/ 126 w 331"/>
                <a:gd name="T45" fmla="*/ 111 h 332"/>
                <a:gd name="T46" fmla="*/ 154 w 331"/>
                <a:gd name="T47" fmla="*/ 50 h 332"/>
                <a:gd name="T48" fmla="*/ 165 w 331"/>
                <a:gd name="T49" fmla="*/ 43 h 332"/>
                <a:gd name="T50" fmla="*/ 176 w 331"/>
                <a:gd name="T51" fmla="*/ 5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1" h="332">
                  <a:moveTo>
                    <a:pt x="165" y="0"/>
                  </a:moveTo>
                  <a:cubicBezTo>
                    <a:pt x="257" y="0"/>
                    <a:pt x="331" y="74"/>
                    <a:pt x="331" y="166"/>
                  </a:cubicBezTo>
                  <a:cubicBezTo>
                    <a:pt x="331" y="257"/>
                    <a:pt x="257" y="332"/>
                    <a:pt x="165" y="332"/>
                  </a:cubicBezTo>
                  <a:cubicBezTo>
                    <a:pt x="74" y="332"/>
                    <a:pt x="0" y="257"/>
                    <a:pt x="0" y="166"/>
                  </a:cubicBezTo>
                  <a:cubicBezTo>
                    <a:pt x="0" y="74"/>
                    <a:pt x="74" y="0"/>
                    <a:pt x="165" y="0"/>
                  </a:cubicBezTo>
                  <a:close/>
                  <a:moveTo>
                    <a:pt x="176" y="50"/>
                  </a:moveTo>
                  <a:cubicBezTo>
                    <a:pt x="205" y="111"/>
                    <a:pt x="205" y="111"/>
                    <a:pt x="205" y="111"/>
                  </a:cubicBezTo>
                  <a:cubicBezTo>
                    <a:pt x="272" y="119"/>
                    <a:pt x="272" y="119"/>
                    <a:pt x="272" y="119"/>
                  </a:cubicBezTo>
                  <a:cubicBezTo>
                    <a:pt x="277" y="120"/>
                    <a:pt x="281" y="123"/>
                    <a:pt x="282" y="127"/>
                  </a:cubicBezTo>
                  <a:cubicBezTo>
                    <a:pt x="284" y="132"/>
                    <a:pt x="282" y="137"/>
                    <a:pt x="279" y="140"/>
                  </a:cubicBezTo>
                  <a:cubicBezTo>
                    <a:pt x="229" y="186"/>
                    <a:pt x="229" y="186"/>
                    <a:pt x="229" y="186"/>
                  </a:cubicBezTo>
                  <a:cubicBezTo>
                    <a:pt x="242" y="252"/>
                    <a:pt x="242" y="252"/>
                    <a:pt x="242" y="252"/>
                  </a:cubicBezTo>
                  <a:cubicBezTo>
                    <a:pt x="243" y="257"/>
                    <a:pt x="241" y="262"/>
                    <a:pt x="237" y="265"/>
                  </a:cubicBezTo>
                  <a:cubicBezTo>
                    <a:pt x="234" y="267"/>
                    <a:pt x="229" y="268"/>
                    <a:pt x="224" y="265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02" y="268"/>
                    <a:pt x="97" y="267"/>
                    <a:pt x="93" y="265"/>
                  </a:cubicBezTo>
                  <a:cubicBezTo>
                    <a:pt x="89" y="262"/>
                    <a:pt x="88" y="257"/>
                    <a:pt x="89" y="252"/>
                  </a:cubicBezTo>
                  <a:cubicBezTo>
                    <a:pt x="102" y="186"/>
                    <a:pt x="102" y="186"/>
                    <a:pt x="102" y="186"/>
                  </a:cubicBezTo>
                  <a:cubicBezTo>
                    <a:pt x="52" y="140"/>
                    <a:pt x="52" y="140"/>
                    <a:pt x="52" y="140"/>
                  </a:cubicBezTo>
                  <a:cubicBezTo>
                    <a:pt x="48" y="137"/>
                    <a:pt x="47" y="132"/>
                    <a:pt x="49" y="127"/>
                  </a:cubicBezTo>
                  <a:cubicBezTo>
                    <a:pt x="50" y="123"/>
                    <a:pt x="54" y="120"/>
                    <a:pt x="59" y="119"/>
                  </a:cubicBezTo>
                  <a:cubicBezTo>
                    <a:pt x="126" y="111"/>
                    <a:pt x="126" y="111"/>
                    <a:pt x="126" y="111"/>
                  </a:cubicBezTo>
                  <a:cubicBezTo>
                    <a:pt x="154" y="50"/>
                    <a:pt x="154" y="50"/>
                    <a:pt x="154" y="50"/>
                  </a:cubicBezTo>
                  <a:cubicBezTo>
                    <a:pt x="156" y="45"/>
                    <a:pt x="161" y="43"/>
                    <a:pt x="165" y="43"/>
                  </a:cubicBezTo>
                  <a:cubicBezTo>
                    <a:pt x="170" y="43"/>
                    <a:pt x="174" y="45"/>
                    <a:pt x="17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3" name="Freeform 35"/>
          <p:cNvSpPr/>
          <p:nvPr/>
        </p:nvSpPr>
        <p:spPr bwMode="auto">
          <a:xfrm>
            <a:off x="8047038" y="3802063"/>
            <a:ext cx="788988" cy="104775"/>
          </a:xfrm>
          <a:custGeom>
            <a:avLst/>
            <a:gdLst>
              <a:gd name="T0" fmla="*/ 264 w 264"/>
              <a:gd name="T1" fmla="*/ 0 h 35"/>
              <a:gd name="T2" fmla="*/ 0 w 264"/>
              <a:gd name="T3" fmla="*/ 0 h 35"/>
              <a:gd name="T4" fmla="*/ 2 w 264"/>
              <a:gd name="T5" fmla="*/ 19 h 35"/>
              <a:gd name="T6" fmla="*/ 0 w 264"/>
              <a:gd name="T7" fmla="*/ 35 h 35"/>
              <a:gd name="T8" fmla="*/ 263 w 264"/>
              <a:gd name="T9" fmla="*/ 35 h 35"/>
              <a:gd name="T10" fmla="*/ 262 w 264"/>
              <a:gd name="T11" fmla="*/ 19 h 35"/>
              <a:gd name="T12" fmla="*/ 264 w 264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4" h="35">
                <a:moveTo>
                  <a:pt x="264" y="0"/>
                </a:moveTo>
                <a:cubicBezTo>
                  <a:pt x="0" y="0"/>
                  <a:pt x="0" y="0"/>
                  <a:pt x="0" y="0"/>
                </a:cubicBezTo>
                <a:cubicBezTo>
                  <a:pt x="1" y="7"/>
                  <a:pt x="2" y="13"/>
                  <a:pt x="2" y="19"/>
                </a:cubicBezTo>
                <a:cubicBezTo>
                  <a:pt x="2" y="25"/>
                  <a:pt x="1" y="30"/>
                  <a:pt x="0" y="35"/>
                </a:cubicBezTo>
                <a:cubicBezTo>
                  <a:pt x="263" y="35"/>
                  <a:pt x="263" y="35"/>
                  <a:pt x="263" y="35"/>
                </a:cubicBezTo>
                <a:cubicBezTo>
                  <a:pt x="262" y="30"/>
                  <a:pt x="262" y="25"/>
                  <a:pt x="262" y="19"/>
                </a:cubicBezTo>
                <a:cubicBezTo>
                  <a:pt x="262" y="13"/>
                  <a:pt x="263" y="7"/>
                  <a:pt x="26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4" name="Freeform 36"/>
          <p:cNvSpPr/>
          <p:nvPr/>
        </p:nvSpPr>
        <p:spPr bwMode="auto">
          <a:xfrm>
            <a:off x="2474913" y="3802063"/>
            <a:ext cx="836613" cy="104775"/>
          </a:xfrm>
          <a:custGeom>
            <a:avLst/>
            <a:gdLst>
              <a:gd name="T0" fmla="*/ 280 w 280"/>
              <a:gd name="T1" fmla="*/ 0 h 35"/>
              <a:gd name="T2" fmla="*/ 2 w 280"/>
              <a:gd name="T3" fmla="*/ 0 h 35"/>
              <a:gd name="T4" fmla="*/ 2 w 280"/>
              <a:gd name="T5" fmla="*/ 9 h 35"/>
              <a:gd name="T6" fmla="*/ 0 w 280"/>
              <a:gd name="T7" fmla="*/ 35 h 35"/>
              <a:gd name="T8" fmla="*/ 279 w 280"/>
              <a:gd name="T9" fmla="*/ 35 h 35"/>
              <a:gd name="T10" fmla="*/ 278 w 280"/>
              <a:gd name="T11" fmla="*/ 19 h 35"/>
              <a:gd name="T12" fmla="*/ 280 w 280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0" h="35">
                <a:moveTo>
                  <a:pt x="280" y="0"/>
                </a:moveTo>
                <a:cubicBezTo>
                  <a:pt x="2" y="0"/>
                  <a:pt x="2" y="0"/>
                  <a:pt x="2" y="0"/>
                </a:cubicBezTo>
                <a:cubicBezTo>
                  <a:pt x="2" y="3"/>
                  <a:pt x="2" y="6"/>
                  <a:pt x="2" y="9"/>
                </a:cubicBezTo>
                <a:cubicBezTo>
                  <a:pt x="2" y="18"/>
                  <a:pt x="1" y="27"/>
                  <a:pt x="0" y="35"/>
                </a:cubicBezTo>
                <a:cubicBezTo>
                  <a:pt x="279" y="35"/>
                  <a:pt x="279" y="35"/>
                  <a:pt x="279" y="35"/>
                </a:cubicBezTo>
                <a:cubicBezTo>
                  <a:pt x="278" y="30"/>
                  <a:pt x="278" y="25"/>
                  <a:pt x="278" y="19"/>
                </a:cubicBezTo>
                <a:cubicBezTo>
                  <a:pt x="278" y="13"/>
                  <a:pt x="278" y="7"/>
                  <a:pt x="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5" name="Freeform 37"/>
          <p:cNvSpPr/>
          <p:nvPr/>
        </p:nvSpPr>
        <p:spPr bwMode="auto">
          <a:xfrm>
            <a:off x="3871913" y="3802063"/>
            <a:ext cx="844550" cy="104775"/>
          </a:xfrm>
          <a:custGeom>
            <a:avLst/>
            <a:gdLst>
              <a:gd name="T0" fmla="*/ 283 w 283"/>
              <a:gd name="T1" fmla="*/ 0 h 35"/>
              <a:gd name="T2" fmla="*/ 0 w 283"/>
              <a:gd name="T3" fmla="*/ 0 h 35"/>
              <a:gd name="T4" fmla="*/ 2 w 283"/>
              <a:gd name="T5" fmla="*/ 19 h 35"/>
              <a:gd name="T6" fmla="*/ 1 w 283"/>
              <a:gd name="T7" fmla="*/ 35 h 35"/>
              <a:gd name="T8" fmla="*/ 283 w 283"/>
              <a:gd name="T9" fmla="*/ 35 h 35"/>
              <a:gd name="T10" fmla="*/ 281 w 283"/>
              <a:gd name="T11" fmla="*/ 19 h 35"/>
              <a:gd name="T12" fmla="*/ 283 w 283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3" h="35">
                <a:moveTo>
                  <a:pt x="283" y="0"/>
                </a:moveTo>
                <a:cubicBezTo>
                  <a:pt x="0" y="0"/>
                  <a:pt x="0" y="0"/>
                  <a:pt x="0" y="0"/>
                </a:cubicBezTo>
                <a:cubicBezTo>
                  <a:pt x="1" y="7"/>
                  <a:pt x="2" y="13"/>
                  <a:pt x="2" y="19"/>
                </a:cubicBezTo>
                <a:cubicBezTo>
                  <a:pt x="2" y="25"/>
                  <a:pt x="1" y="30"/>
                  <a:pt x="1" y="35"/>
                </a:cubicBezTo>
                <a:cubicBezTo>
                  <a:pt x="283" y="35"/>
                  <a:pt x="283" y="35"/>
                  <a:pt x="283" y="35"/>
                </a:cubicBezTo>
                <a:cubicBezTo>
                  <a:pt x="282" y="30"/>
                  <a:pt x="281" y="25"/>
                  <a:pt x="281" y="19"/>
                </a:cubicBezTo>
                <a:cubicBezTo>
                  <a:pt x="281" y="13"/>
                  <a:pt x="282" y="7"/>
                  <a:pt x="28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6" name="Freeform 38"/>
          <p:cNvSpPr/>
          <p:nvPr/>
        </p:nvSpPr>
        <p:spPr bwMode="auto">
          <a:xfrm>
            <a:off x="9396413" y="3802063"/>
            <a:ext cx="762000" cy="104775"/>
          </a:xfrm>
          <a:custGeom>
            <a:avLst/>
            <a:gdLst>
              <a:gd name="T0" fmla="*/ 252 w 255"/>
              <a:gd name="T1" fmla="*/ 0 h 35"/>
              <a:gd name="T2" fmla="*/ 0 w 255"/>
              <a:gd name="T3" fmla="*/ 0 h 35"/>
              <a:gd name="T4" fmla="*/ 2 w 255"/>
              <a:gd name="T5" fmla="*/ 19 h 35"/>
              <a:gd name="T6" fmla="*/ 1 w 255"/>
              <a:gd name="T7" fmla="*/ 35 h 35"/>
              <a:gd name="T8" fmla="*/ 255 w 255"/>
              <a:gd name="T9" fmla="*/ 35 h 35"/>
              <a:gd name="T10" fmla="*/ 252 w 255"/>
              <a:gd name="T11" fmla="*/ 9 h 35"/>
              <a:gd name="T12" fmla="*/ 252 w 255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5" h="35">
                <a:moveTo>
                  <a:pt x="252" y="0"/>
                </a:moveTo>
                <a:cubicBezTo>
                  <a:pt x="0" y="0"/>
                  <a:pt x="0" y="0"/>
                  <a:pt x="0" y="0"/>
                </a:cubicBezTo>
                <a:cubicBezTo>
                  <a:pt x="2" y="7"/>
                  <a:pt x="2" y="13"/>
                  <a:pt x="2" y="19"/>
                </a:cubicBezTo>
                <a:cubicBezTo>
                  <a:pt x="2" y="25"/>
                  <a:pt x="2" y="30"/>
                  <a:pt x="1" y="35"/>
                </a:cubicBezTo>
                <a:cubicBezTo>
                  <a:pt x="255" y="35"/>
                  <a:pt x="255" y="35"/>
                  <a:pt x="255" y="35"/>
                </a:cubicBezTo>
                <a:cubicBezTo>
                  <a:pt x="253" y="27"/>
                  <a:pt x="252" y="18"/>
                  <a:pt x="252" y="9"/>
                </a:cubicBezTo>
                <a:cubicBezTo>
                  <a:pt x="252" y="6"/>
                  <a:pt x="252" y="3"/>
                  <a:pt x="25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7477125" y="3570288"/>
            <a:ext cx="576263" cy="581025"/>
            <a:chOff x="7286625" y="3570288"/>
            <a:chExt cx="576263" cy="581025"/>
          </a:xfrm>
          <a:solidFill>
            <a:srgbClr val="7E8FA9"/>
          </a:solidFill>
        </p:grpSpPr>
        <p:sp>
          <p:nvSpPr>
            <p:cNvPr id="59" name="Freeform 44"/>
            <p:cNvSpPr/>
            <p:nvPr/>
          </p:nvSpPr>
          <p:spPr bwMode="auto">
            <a:xfrm>
              <a:off x="7286625" y="3570288"/>
              <a:ext cx="576263" cy="581025"/>
            </a:xfrm>
            <a:custGeom>
              <a:avLst/>
              <a:gdLst>
                <a:gd name="T0" fmla="*/ 191 w 193"/>
                <a:gd name="T1" fmla="*/ 77 h 193"/>
                <a:gd name="T2" fmla="*/ 97 w 193"/>
                <a:gd name="T3" fmla="*/ 0 h 193"/>
                <a:gd name="T4" fmla="*/ 2 w 193"/>
                <a:gd name="T5" fmla="*/ 77 h 193"/>
                <a:gd name="T6" fmla="*/ 0 w 193"/>
                <a:gd name="T7" fmla="*/ 96 h 193"/>
                <a:gd name="T8" fmla="*/ 2 w 193"/>
                <a:gd name="T9" fmla="*/ 112 h 193"/>
                <a:gd name="T10" fmla="*/ 97 w 193"/>
                <a:gd name="T11" fmla="*/ 193 h 193"/>
                <a:gd name="T12" fmla="*/ 191 w 193"/>
                <a:gd name="T13" fmla="*/ 112 h 193"/>
                <a:gd name="T14" fmla="*/ 193 w 193"/>
                <a:gd name="T15" fmla="*/ 96 h 193"/>
                <a:gd name="T16" fmla="*/ 191 w 193"/>
                <a:gd name="T17" fmla="*/ 7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193">
                  <a:moveTo>
                    <a:pt x="191" y="77"/>
                  </a:moveTo>
                  <a:cubicBezTo>
                    <a:pt x="182" y="33"/>
                    <a:pt x="143" y="0"/>
                    <a:pt x="97" y="0"/>
                  </a:cubicBezTo>
                  <a:cubicBezTo>
                    <a:pt x="50" y="0"/>
                    <a:pt x="11" y="33"/>
                    <a:pt x="2" y="77"/>
                  </a:cubicBezTo>
                  <a:cubicBezTo>
                    <a:pt x="1" y="84"/>
                    <a:pt x="0" y="90"/>
                    <a:pt x="0" y="96"/>
                  </a:cubicBezTo>
                  <a:cubicBezTo>
                    <a:pt x="0" y="102"/>
                    <a:pt x="1" y="107"/>
                    <a:pt x="2" y="112"/>
                  </a:cubicBezTo>
                  <a:cubicBezTo>
                    <a:pt x="9" y="158"/>
                    <a:pt x="49" y="193"/>
                    <a:pt x="97" y="193"/>
                  </a:cubicBezTo>
                  <a:cubicBezTo>
                    <a:pt x="144" y="193"/>
                    <a:pt x="184" y="158"/>
                    <a:pt x="191" y="112"/>
                  </a:cubicBezTo>
                  <a:cubicBezTo>
                    <a:pt x="192" y="107"/>
                    <a:pt x="193" y="102"/>
                    <a:pt x="193" y="96"/>
                  </a:cubicBezTo>
                  <a:cubicBezTo>
                    <a:pt x="193" y="90"/>
                    <a:pt x="192" y="84"/>
                    <a:pt x="191" y="7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60" name="Freeform 172"/>
            <p:cNvSpPr>
              <a:spLocks noChangeAspect="1" noEditPoints="1"/>
            </p:cNvSpPr>
            <p:nvPr/>
          </p:nvSpPr>
          <p:spPr bwMode="auto">
            <a:xfrm>
              <a:off x="7476256" y="3756143"/>
              <a:ext cx="197001" cy="209314"/>
            </a:xfrm>
            <a:custGeom>
              <a:avLst/>
              <a:gdLst>
                <a:gd name="T0" fmla="*/ 75 w 89"/>
                <a:gd name="T1" fmla="*/ 22 h 95"/>
                <a:gd name="T2" fmla="*/ 89 w 89"/>
                <a:gd name="T3" fmla="*/ 53 h 95"/>
                <a:gd name="T4" fmla="*/ 78 w 89"/>
                <a:gd name="T5" fmla="*/ 80 h 95"/>
                <a:gd name="T6" fmla="*/ 47 w 89"/>
                <a:gd name="T7" fmla="*/ 53 h 95"/>
                <a:gd name="T8" fmla="*/ 75 w 89"/>
                <a:gd name="T9" fmla="*/ 22 h 95"/>
                <a:gd name="T10" fmla="*/ 76 w 89"/>
                <a:gd name="T11" fmla="*/ 83 h 95"/>
                <a:gd name="T12" fmla="*/ 69 w 89"/>
                <a:gd name="T13" fmla="*/ 88 h 95"/>
                <a:gd name="T14" fmla="*/ 74 w 89"/>
                <a:gd name="T15" fmla="*/ 81 h 95"/>
                <a:gd name="T16" fmla="*/ 76 w 89"/>
                <a:gd name="T17" fmla="*/ 83 h 95"/>
                <a:gd name="T18" fmla="*/ 64 w 89"/>
                <a:gd name="T19" fmla="*/ 92 h 95"/>
                <a:gd name="T20" fmla="*/ 72 w 89"/>
                <a:gd name="T21" fmla="*/ 79 h 95"/>
                <a:gd name="T22" fmla="*/ 70 w 89"/>
                <a:gd name="T23" fmla="*/ 77 h 95"/>
                <a:gd name="T24" fmla="*/ 60 w 89"/>
                <a:gd name="T25" fmla="*/ 94 h 95"/>
                <a:gd name="T26" fmla="*/ 64 w 89"/>
                <a:gd name="T27" fmla="*/ 92 h 95"/>
                <a:gd name="T28" fmla="*/ 58 w 89"/>
                <a:gd name="T29" fmla="*/ 91 h 95"/>
                <a:gd name="T30" fmla="*/ 67 w 89"/>
                <a:gd name="T31" fmla="*/ 75 h 95"/>
                <a:gd name="T32" fmla="*/ 65 w 89"/>
                <a:gd name="T33" fmla="*/ 74 h 95"/>
                <a:gd name="T34" fmla="*/ 57 w 89"/>
                <a:gd name="T35" fmla="*/ 88 h 95"/>
                <a:gd name="T36" fmla="*/ 58 w 89"/>
                <a:gd name="T37" fmla="*/ 91 h 95"/>
                <a:gd name="T38" fmla="*/ 56 w 89"/>
                <a:gd name="T39" fmla="*/ 84 h 95"/>
                <a:gd name="T40" fmla="*/ 63 w 89"/>
                <a:gd name="T41" fmla="*/ 72 h 95"/>
                <a:gd name="T42" fmla="*/ 61 w 89"/>
                <a:gd name="T43" fmla="*/ 70 h 95"/>
                <a:gd name="T44" fmla="*/ 55 w 89"/>
                <a:gd name="T45" fmla="*/ 81 h 95"/>
                <a:gd name="T46" fmla="*/ 56 w 89"/>
                <a:gd name="T47" fmla="*/ 84 h 95"/>
                <a:gd name="T48" fmla="*/ 53 w 89"/>
                <a:gd name="T49" fmla="*/ 78 h 95"/>
                <a:gd name="T50" fmla="*/ 59 w 89"/>
                <a:gd name="T51" fmla="*/ 68 h 95"/>
                <a:gd name="T52" fmla="*/ 57 w 89"/>
                <a:gd name="T53" fmla="*/ 66 h 95"/>
                <a:gd name="T54" fmla="*/ 52 w 89"/>
                <a:gd name="T55" fmla="*/ 75 h 95"/>
                <a:gd name="T56" fmla="*/ 53 w 89"/>
                <a:gd name="T57" fmla="*/ 78 h 95"/>
                <a:gd name="T58" fmla="*/ 51 w 89"/>
                <a:gd name="T59" fmla="*/ 71 h 95"/>
                <a:gd name="T60" fmla="*/ 55 w 89"/>
                <a:gd name="T61" fmla="*/ 64 h 95"/>
                <a:gd name="T62" fmla="*/ 53 w 89"/>
                <a:gd name="T63" fmla="*/ 62 h 95"/>
                <a:gd name="T64" fmla="*/ 50 w 89"/>
                <a:gd name="T65" fmla="*/ 68 h 95"/>
                <a:gd name="T66" fmla="*/ 51 w 89"/>
                <a:gd name="T67" fmla="*/ 71 h 95"/>
                <a:gd name="T68" fmla="*/ 48 w 89"/>
                <a:gd name="T69" fmla="*/ 65 h 95"/>
                <a:gd name="T70" fmla="*/ 51 w 89"/>
                <a:gd name="T71" fmla="*/ 61 h 95"/>
                <a:gd name="T72" fmla="*/ 49 w 89"/>
                <a:gd name="T73" fmla="*/ 59 h 95"/>
                <a:gd name="T74" fmla="*/ 47 w 89"/>
                <a:gd name="T75" fmla="*/ 61 h 95"/>
                <a:gd name="T76" fmla="*/ 48 w 89"/>
                <a:gd name="T77" fmla="*/ 65 h 95"/>
                <a:gd name="T78" fmla="*/ 46 w 89"/>
                <a:gd name="T79" fmla="*/ 58 h 95"/>
                <a:gd name="T80" fmla="*/ 45 w 89"/>
                <a:gd name="T81" fmla="*/ 55 h 95"/>
                <a:gd name="T82" fmla="*/ 47 w 89"/>
                <a:gd name="T83" fmla="*/ 57 h 95"/>
                <a:gd name="T84" fmla="*/ 46 w 89"/>
                <a:gd name="T85" fmla="*/ 58 h 95"/>
                <a:gd name="T86" fmla="*/ 59 w 89"/>
                <a:gd name="T87" fmla="*/ 17 h 95"/>
                <a:gd name="T88" fmla="*/ 41 w 89"/>
                <a:gd name="T89" fmla="*/ 54 h 95"/>
                <a:gd name="T90" fmla="*/ 36 w 89"/>
                <a:gd name="T91" fmla="*/ 13 h 95"/>
                <a:gd name="T92" fmla="*/ 0 w 89"/>
                <a:gd name="T93" fmla="*/ 54 h 95"/>
                <a:gd name="T94" fmla="*/ 41 w 89"/>
                <a:gd name="T95" fmla="*/ 95 h 95"/>
                <a:gd name="T96" fmla="*/ 55 w 89"/>
                <a:gd name="T97" fmla="*/ 93 h 95"/>
                <a:gd name="T98" fmla="*/ 41 w 89"/>
                <a:gd name="T99" fmla="*/ 54 h 95"/>
                <a:gd name="T100" fmla="*/ 68 w 89"/>
                <a:gd name="T101" fmla="*/ 23 h 95"/>
                <a:gd name="T102" fmla="*/ 59 w 89"/>
                <a:gd name="T103" fmla="*/ 17 h 95"/>
                <a:gd name="T104" fmla="*/ 43 w 89"/>
                <a:gd name="T105" fmla="*/ 0 h 95"/>
                <a:gd name="T106" fmla="*/ 38 w 89"/>
                <a:gd name="T107" fmla="*/ 0 h 95"/>
                <a:gd name="T108" fmla="*/ 43 w 89"/>
                <a:gd name="T109" fmla="*/ 41 h 95"/>
                <a:gd name="T110" fmla="*/ 61 w 89"/>
                <a:gd name="T111" fmla="*/ 4 h 95"/>
                <a:gd name="T112" fmla="*/ 43 w 89"/>
                <a:gd name="T1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95">
                  <a:moveTo>
                    <a:pt x="75" y="22"/>
                  </a:moveTo>
                  <a:cubicBezTo>
                    <a:pt x="83" y="29"/>
                    <a:pt x="89" y="40"/>
                    <a:pt x="89" y="53"/>
                  </a:cubicBezTo>
                  <a:cubicBezTo>
                    <a:pt x="89" y="63"/>
                    <a:pt x="85" y="73"/>
                    <a:pt x="78" y="80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6" y="83"/>
                  </a:moveTo>
                  <a:cubicBezTo>
                    <a:pt x="74" y="85"/>
                    <a:pt x="72" y="87"/>
                    <a:pt x="69" y="88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6" y="83"/>
                    <a:pt x="76" y="83"/>
                    <a:pt x="76" y="83"/>
                  </a:cubicBezTo>
                  <a:close/>
                  <a:moveTo>
                    <a:pt x="64" y="92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3" y="92"/>
                    <a:pt x="64" y="92"/>
                  </a:cubicBezTo>
                  <a:close/>
                  <a:moveTo>
                    <a:pt x="58" y="91"/>
                  </a:moveTo>
                  <a:cubicBezTo>
                    <a:pt x="67" y="75"/>
                    <a:pt x="67" y="75"/>
                    <a:pt x="67" y="75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8" y="91"/>
                    <a:pt x="58" y="91"/>
                    <a:pt x="58" y="91"/>
                  </a:cubicBezTo>
                  <a:close/>
                  <a:moveTo>
                    <a:pt x="56" y="84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6" y="84"/>
                    <a:pt x="56" y="84"/>
                    <a:pt x="56" y="84"/>
                  </a:cubicBezTo>
                  <a:close/>
                  <a:moveTo>
                    <a:pt x="53" y="78"/>
                  </a:moveTo>
                  <a:cubicBezTo>
                    <a:pt x="59" y="68"/>
                    <a:pt x="59" y="68"/>
                    <a:pt x="59" y="68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3" y="78"/>
                    <a:pt x="53" y="78"/>
                    <a:pt x="53" y="78"/>
                  </a:cubicBezTo>
                  <a:close/>
                  <a:moveTo>
                    <a:pt x="51" y="71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71"/>
                    <a:pt x="51" y="71"/>
                    <a:pt x="51" y="71"/>
                  </a:cubicBezTo>
                  <a:close/>
                  <a:moveTo>
                    <a:pt x="48" y="65"/>
                  </a:moveTo>
                  <a:cubicBezTo>
                    <a:pt x="51" y="61"/>
                    <a:pt x="51" y="61"/>
                    <a:pt x="51" y="61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8" y="65"/>
                    <a:pt x="48" y="65"/>
                    <a:pt x="48" y="65"/>
                  </a:cubicBezTo>
                  <a:close/>
                  <a:moveTo>
                    <a:pt x="46" y="58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6" y="58"/>
                    <a:pt x="46" y="58"/>
                    <a:pt x="46" y="58"/>
                  </a:cubicBezTo>
                  <a:close/>
                  <a:moveTo>
                    <a:pt x="59" y="17"/>
                  </a:moveTo>
                  <a:cubicBezTo>
                    <a:pt x="41" y="54"/>
                    <a:pt x="41" y="54"/>
                    <a:pt x="41" y="54"/>
                  </a:cubicBezTo>
                  <a:cubicBezTo>
                    <a:pt x="41" y="54"/>
                    <a:pt x="38" y="28"/>
                    <a:pt x="36" y="13"/>
                  </a:cubicBezTo>
                  <a:cubicBezTo>
                    <a:pt x="16" y="15"/>
                    <a:pt x="0" y="33"/>
                    <a:pt x="0" y="54"/>
                  </a:cubicBezTo>
                  <a:cubicBezTo>
                    <a:pt x="0" y="77"/>
                    <a:pt x="18" y="95"/>
                    <a:pt x="41" y="95"/>
                  </a:cubicBezTo>
                  <a:cubicBezTo>
                    <a:pt x="46" y="95"/>
                    <a:pt x="51" y="94"/>
                    <a:pt x="55" y="93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6" y="20"/>
                    <a:pt x="63" y="18"/>
                    <a:pt x="59" y="17"/>
                  </a:cubicBezTo>
                  <a:close/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40" y="15"/>
                    <a:pt x="43" y="41"/>
                    <a:pt x="43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6" y="1"/>
                    <a:pt x="49" y="0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0148888" y="3467100"/>
            <a:ext cx="715963" cy="723900"/>
            <a:chOff x="9958388" y="3467100"/>
            <a:chExt cx="715963" cy="723900"/>
          </a:xfrm>
          <a:solidFill>
            <a:srgbClr val="F0BEB3"/>
          </a:solidFill>
        </p:grpSpPr>
        <p:sp>
          <p:nvSpPr>
            <p:cNvPr id="62" name="Freeform 41"/>
            <p:cNvSpPr/>
            <p:nvPr/>
          </p:nvSpPr>
          <p:spPr bwMode="auto">
            <a:xfrm>
              <a:off x="9958388" y="3467100"/>
              <a:ext cx="715963" cy="723900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111 h 240"/>
                <a:gd name="T4" fmla="*/ 0 w 240"/>
                <a:gd name="T5" fmla="*/ 120 h 240"/>
                <a:gd name="T6" fmla="*/ 3 w 240"/>
                <a:gd name="T7" fmla="*/ 146 h 240"/>
                <a:gd name="T8" fmla="*/ 120 w 240"/>
                <a:gd name="T9" fmla="*/ 240 h 240"/>
                <a:gd name="T10" fmla="*/ 240 w 240"/>
                <a:gd name="T11" fmla="*/ 120 h 240"/>
                <a:gd name="T12" fmla="*/ 120 w 240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cubicBezTo>
                    <a:pt x="57" y="0"/>
                    <a:pt x="5" y="49"/>
                    <a:pt x="0" y="111"/>
                  </a:cubicBezTo>
                  <a:cubicBezTo>
                    <a:pt x="0" y="114"/>
                    <a:pt x="0" y="117"/>
                    <a:pt x="0" y="120"/>
                  </a:cubicBezTo>
                  <a:cubicBezTo>
                    <a:pt x="0" y="129"/>
                    <a:pt x="1" y="138"/>
                    <a:pt x="3" y="146"/>
                  </a:cubicBezTo>
                  <a:cubicBezTo>
                    <a:pt x="15" y="200"/>
                    <a:pt x="6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4"/>
                    <a:pt x="186" y="0"/>
                    <a:pt x="1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119"/>
            <p:cNvSpPr>
              <a:spLocks noChangeAspect="1" noEditPoints="1"/>
            </p:cNvSpPr>
            <p:nvPr/>
          </p:nvSpPr>
          <p:spPr bwMode="auto">
            <a:xfrm>
              <a:off x="10217869" y="3759698"/>
              <a:ext cx="197001" cy="138705"/>
            </a:xfrm>
            <a:custGeom>
              <a:avLst/>
              <a:gdLst>
                <a:gd name="T0" fmla="*/ 65 w 91"/>
                <a:gd name="T1" fmla="*/ 9 h 64"/>
                <a:gd name="T2" fmla="*/ 34 w 91"/>
                <a:gd name="T3" fmla="*/ 9 h 64"/>
                <a:gd name="T4" fmla="*/ 27 w 91"/>
                <a:gd name="T5" fmla="*/ 0 h 64"/>
                <a:gd name="T6" fmla="*/ 5 w 91"/>
                <a:gd name="T7" fmla="*/ 0 h 64"/>
                <a:gd name="T8" fmla="*/ 0 w 91"/>
                <a:gd name="T9" fmla="*/ 4 h 64"/>
                <a:gd name="T10" fmla="*/ 0 w 91"/>
                <a:gd name="T11" fmla="*/ 50 h 64"/>
                <a:gd name="T12" fmla="*/ 4 w 91"/>
                <a:gd name="T13" fmla="*/ 54 h 64"/>
                <a:gd name="T14" fmla="*/ 14 w 91"/>
                <a:gd name="T15" fmla="*/ 25 h 64"/>
                <a:gd name="T16" fmla="*/ 20 w 91"/>
                <a:gd name="T17" fmla="*/ 18 h 64"/>
                <a:gd name="T18" fmla="*/ 29 w 91"/>
                <a:gd name="T19" fmla="*/ 14 h 64"/>
                <a:gd name="T20" fmla="*/ 60 w 91"/>
                <a:gd name="T21" fmla="*/ 14 h 64"/>
                <a:gd name="T22" fmla="*/ 65 w 91"/>
                <a:gd name="T23" fmla="*/ 9 h 64"/>
                <a:gd name="T24" fmla="*/ 72 w 91"/>
                <a:gd name="T25" fmla="*/ 15 h 64"/>
                <a:gd name="T26" fmla="*/ 66 w 91"/>
                <a:gd name="T27" fmla="*/ 15 h 64"/>
                <a:gd name="T28" fmla="*/ 79 w 91"/>
                <a:gd name="T29" fmla="*/ 1 h 64"/>
                <a:gd name="T30" fmla="*/ 90 w 91"/>
                <a:gd name="T31" fmla="*/ 15 h 64"/>
                <a:gd name="T32" fmla="*/ 85 w 91"/>
                <a:gd name="T33" fmla="*/ 15 h 64"/>
                <a:gd name="T34" fmla="*/ 59 w 91"/>
                <a:gd name="T35" fmla="*/ 36 h 64"/>
                <a:gd name="T36" fmla="*/ 59 w 91"/>
                <a:gd name="T37" fmla="*/ 33 h 64"/>
                <a:gd name="T38" fmla="*/ 72 w 91"/>
                <a:gd name="T39" fmla="*/ 15 h 64"/>
                <a:gd name="T40" fmla="*/ 79 w 91"/>
                <a:gd name="T41" fmla="*/ 64 h 64"/>
                <a:gd name="T42" fmla="*/ 11 w 91"/>
                <a:gd name="T43" fmla="*/ 64 h 64"/>
                <a:gd name="T44" fmla="*/ 22 w 91"/>
                <a:gd name="T45" fmla="*/ 31 h 64"/>
                <a:gd name="T46" fmla="*/ 26 w 91"/>
                <a:gd name="T47" fmla="*/ 26 h 64"/>
                <a:gd name="T48" fmla="*/ 33 w 91"/>
                <a:gd name="T49" fmla="*/ 23 h 64"/>
                <a:gd name="T50" fmla="*/ 63 w 91"/>
                <a:gd name="T51" fmla="*/ 23 h 64"/>
                <a:gd name="T52" fmla="*/ 57 w 91"/>
                <a:gd name="T53" fmla="*/ 28 h 64"/>
                <a:gd name="T54" fmla="*/ 54 w 91"/>
                <a:gd name="T55" fmla="*/ 30 h 64"/>
                <a:gd name="T56" fmla="*/ 54 w 91"/>
                <a:gd name="T57" fmla="*/ 41 h 64"/>
                <a:gd name="T58" fmla="*/ 59 w 91"/>
                <a:gd name="T59" fmla="*/ 41 h 64"/>
                <a:gd name="T60" fmla="*/ 87 w 91"/>
                <a:gd name="T61" fmla="*/ 23 h 64"/>
                <a:gd name="T62" fmla="*/ 89 w 91"/>
                <a:gd name="T63" fmla="*/ 24 h 64"/>
                <a:gd name="T64" fmla="*/ 91 w 91"/>
                <a:gd name="T65" fmla="*/ 25 h 64"/>
                <a:gd name="T66" fmla="*/ 91 w 91"/>
                <a:gd name="T67" fmla="*/ 28 h 64"/>
                <a:gd name="T68" fmla="*/ 91 w 91"/>
                <a:gd name="T69" fmla="*/ 30 h 64"/>
                <a:gd name="T70" fmla="*/ 79 w 91"/>
                <a:gd name="T7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" h="64">
                  <a:moveTo>
                    <a:pt x="65" y="9"/>
                  </a:moveTo>
                  <a:cubicBezTo>
                    <a:pt x="34" y="9"/>
                    <a:pt x="34" y="9"/>
                    <a:pt x="34" y="9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2"/>
                    <a:pt x="2" y="54"/>
                    <a:pt x="4" y="54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2"/>
                    <a:pt x="17" y="20"/>
                    <a:pt x="20" y="18"/>
                  </a:cubicBezTo>
                  <a:cubicBezTo>
                    <a:pt x="22" y="16"/>
                    <a:pt x="26" y="14"/>
                    <a:pt x="29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5" y="9"/>
                    <a:pt x="65" y="9"/>
                    <a:pt x="65" y="9"/>
                  </a:cubicBezTo>
                  <a:close/>
                  <a:moveTo>
                    <a:pt x="72" y="15"/>
                  </a:moveTo>
                  <a:cubicBezTo>
                    <a:pt x="66" y="15"/>
                    <a:pt x="66" y="15"/>
                    <a:pt x="66" y="15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2" y="28"/>
                    <a:pt x="72" y="35"/>
                    <a:pt x="59" y="36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6" y="29"/>
                    <a:pt x="70" y="23"/>
                    <a:pt x="72" y="15"/>
                  </a:cubicBezTo>
                  <a:close/>
                  <a:moveTo>
                    <a:pt x="79" y="64"/>
                  </a:moveTo>
                  <a:cubicBezTo>
                    <a:pt x="11" y="64"/>
                    <a:pt x="11" y="64"/>
                    <a:pt x="11" y="64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29"/>
                    <a:pt x="24" y="27"/>
                    <a:pt x="26" y="26"/>
                  </a:cubicBezTo>
                  <a:cubicBezTo>
                    <a:pt x="28" y="24"/>
                    <a:pt x="31" y="23"/>
                    <a:pt x="3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1" y="25"/>
                    <a:pt x="59" y="27"/>
                    <a:pt x="57" y="28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72" y="40"/>
                    <a:pt x="82" y="34"/>
                    <a:pt x="87" y="23"/>
                  </a:cubicBezTo>
                  <a:cubicBezTo>
                    <a:pt x="88" y="23"/>
                    <a:pt x="88" y="24"/>
                    <a:pt x="89" y="24"/>
                  </a:cubicBezTo>
                  <a:cubicBezTo>
                    <a:pt x="89" y="24"/>
                    <a:pt x="90" y="25"/>
                    <a:pt x="91" y="25"/>
                  </a:cubicBezTo>
                  <a:cubicBezTo>
                    <a:pt x="91" y="26"/>
                    <a:pt x="91" y="27"/>
                    <a:pt x="91" y="28"/>
                  </a:cubicBezTo>
                  <a:cubicBezTo>
                    <a:pt x="91" y="28"/>
                    <a:pt x="91" y="29"/>
                    <a:pt x="91" y="30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8829675" y="3570288"/>
            <a:ext cx="573088" cy="581025"/>
            <a:chOff x="8639175" y="3570288"/>
            <a:chExt cx="573088" cy="581025"/>
          </a:xfrm>
          <a:solidFill>
            <a:srgbClr val="596B85"/>
          </a:solidFill>
        </p:grpSpPr>
        <p:sp>
          <p:nvSpPr>
            <p:cNvPr id="65" name="Freeform 45"/>
            <p:cNvSpPr/>
            <p:nvPr/>
          </p:nvSpPr>
          <p:spPr bwMode="auto">
            <a:xfrm>
              <a:off x="8639175" y="3570288"/>
              <a:ext cx="573088" cy="581025"/>
            </a:xfrm>
            <a:custGeom>
              <a:avLst/>
              <a:gdLst>
                <a:gd name="T0" fmla="*/ 190 w 192"/>
                <a:gd name="T1" fmla="*/ 77 h 193"/>
                <a:gd name="T2" fmla="*/ 96 w 192"/>
                <a:gd name="T3" fmla="*/ 0 h 193"/>
                <a:gd name="T4" fmla="*/ 2 w 192"/>
                <a:gd name="T5" fmla="*/ 77 h 193"/>
                <a:gd name="T6" fmla="*/ 0 w 192"/>
                <a:gd name="T7" fmla="*/ 96 h 193"/>
                <a:gd name="T8" fmla="*/ 1 w 192"/>
                <a:gd name="T9" fmla="*/ 112 h 193"/>
                <a:gd name="T10" fmla="*/ 96 w 192"/>
                <a:gd name="T11" fmla="*/ 193 h 193"/>
                <a:gd name="T12" fmla="*/ 191 w 192"/>
                <a:gd name="T13" fmla="*/ 112 h 193"/>
                <a:gd name="T14" fmla="*/ 192 w 192"/>
                <a:gd name="T15" fmla="*/ 96 h 193"/>
                <a:gd name="T16" fmla="*/ 190 w 192"/>
                <a:gd name="T17" fmla="*/ 7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193">
                  <a:moveTo>
                    <a:pt x="190" y="77"/>
                  </a:moveTo>
                  <a:cubicBezTo>
                    <a:pt x="182" y="33"/>
                    <a:pt x="143" y="0"/>
                    <a:pt x="96" y="0"/>
                  </a:cubicBezTo>
                  <a:cubicBezTo>
                    <a:pt x="50" y="0"/>
                    <a:pt x="11" y="33"/>
                    <a:pt x="2" y="77"/>
                  </a:cubicBezTo>
                  <a:cubicBezTo>
                    <a:pt x="1" y="84"/>
                    <a:pt x="0" y="90"/>
                    <a:pt x="0" y="96"/>
                  </a:cubicBezTo>
                  <a:cubicBezTo>
                    <a:pt x="0" y="102"/>
                    <a:pt x="0" y="107"/>
                    <a:pt x="1" y="112"/>
                  </a:cubicBezTo>
                  <a:cubicBezTo>
                    <a:pt x="9" y="158"/>
                    <a:pt x="48" y="193"/>
                    <a:pt x="96" y="193"/>
                  </a:cubicBezTo>
                  <a:cubicBezTo>
                    <a:pt x="144" y="193"/>
                    <a:pt x="184" y="158"/>
                    <a:pt x="191" y="112"/>
                  </a:cubicBezTo>
                  <a:cubicBezTo>
                    <a:pt x="192" y="107"/>
                    <a:pt x="192" y="102"/>
                    <a:pt x="192" y="96"/>
                  </a:cubicBezTo>
                  <a:cubicBezTo>
                    <a:pt x="192" y="90"/>
                    <a:pt x="192" y="84"/>
                    <a:pt x="190" y="7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157"/>
            <p:cNvSpPr>
              <a:spLocks noChangeAspect="1" noEditPoints="1"/>
            </p:cNvSpPr>
            <p:nvPr/>
          </p:nvSpPr>
          <p:spPr bwMode="auto">
            <a:xfrm>
              <a:off x="8827219" y="3752126"/>
              <a:ext cx="197001" cy="217349"/>
            </a:xfrm>
            <a:custGeom>
              <a:avLst/>
              <a:gdLst>
                <a:gd name="T0" fmla="*/ 25 w 99"/>
                <a:gd name="T1" fmla="*/ 58 h 109"/>
                <a:gd name="T2" fmla="*/ 15 w 99"/>
                <a:gd name="T3" fmla="*/ 61 h 109"/>
                <a:gd name="T4" fmla="*/ 51 w 99"/>
                <a:gd name="T5" fmla="*/ 55 h 109"/>
                <a:gd name="T6" fmla="*/ 63 w 99"/>
                <a:gd name="T7" fmla="*/ 46 h 109"/>
                <a:gd name="T8" fmla="*/ 56 w 99"/>
                <a:gd name="T9" fmla="*/ 59 h 109"/>
                <a:gd name="T10" fmla="*/ 51 w 99"/>
                <a:gd name="T11" fmla="*/ 67 h 109"/>
                <a:gd name="T12" fmla="*/ 46 w 99"/>
                <a:gd name="T13" fmla="*/ 57 h 109"/>
                <a:gd name="T14" fmla="*/ 38 w 99"/>
                <a:gd name="T15" fmla="*/ 37 h 109"/>
                <a:gd name="T16" fmla="*/ 51 w 99"/>
                <a:gd name="T17" fmla="*/ 55 h 109"/>
                <a:gd name="T18" fmla="*/ 42 w 99"/>
                <a:gd name="T19" fmla="*/ 33 h 109"/>
                <a:gd name="T20" fmla="*/ 42 w 99"/>
                <a:gd name="T21" fmla="*/ 0 h 109"/>
                <a:gd name="T22" fmla="*/ 15 w 99"/>
                <a:gd name="T23" fmla="*/ 25 h 109"/>
                <a:gd name="T24" fmla="*/ 15 w 99"/>
                <a:gd name="T25" fmla="*/ 94 h 109"/>
                <a:gd name="T26" fmla="*/ 84 w 99"/>
                <a:gd name="T27" fmla="*/ 94 h 109"/>
                <a:gd name="T28" fmla="*/ 97 w 99"/>
                <a:gd name="T29" fmla="*/ 73 h 109"/>
                <a:gd name="T30" fmla="*/ 85 w 99"/>
                <a:gd name="T31" fmla="*/ 71 h 109"/>
                <a:gd name="T32" fmla="*/ 49 w 99"/>
                <a:gd name="T33" fmla="*/ 97 h 109"/>
                <a:gd name="T34" fmla="*/ 12 w 99"/>
                <a:gd name="T35" fmla="*/ 60 h 109"/>
                <a:gd name="T36" fmla="*/ 42 w 99"/>
                <a:gd name="T37" fmla="*/ 22 h 109"/>
                <a:gd name="T38" fmla="*/ 85 w 99"/>
                <a:gd name="T39" fmla="*/ 47 h 109"/>
                <a:gd name="T40" fmla="*/ 95 w 99"/>
                <a:gd name="T41" fmla="*/ 41 h 109"/>
                <a:gd name="T42" fmla="*/ 98 w 99"/>
                <a:gd name="T43" fmla="*/ 53 h 109"/>
                <a:gd name="T44" fmla="*/ 87 w 99"/>
                <a:gd name="T45" fmla="*/ 56 h 109"/>
                <a:gd name="T46" fmla="*/ 87 w 99"/>
                <a:gd name="T47" fmla="*/ 67 h 109"/>
                <a:gd name="T48" fmla="*/ 87 w 99"/>
                <a:gd name="T49" fmla="*/ 59 h 109"/>
                <a:gd name="T50" fmla="*/ 99 w 99"/>
                <a:gd name="T51" fmla="*/ 57 h 109"/>
                <a:gd name="T52" fmla="*/ 99 w 99"/>
                <a:gd name="T53" fmla="*/ 60 h 109"/>
                <a:gd name="T54" fmla="*/ 97 w 99"/>
                <a:gd name="T55" fmla="*/ 71 h 109"/>
                <a:gd name="T56" fmla="*/ 87 w 99"/>
                <a:gd name="T57" fmla="*/ 67 h 109"/>
                <a:gd name="T58" fmla="*/ 80 w 99"/>
                <a:gd name="T59" fmla="*/ 37 h 109"/>
                <a:gd name="T60" fmla="*/ 88 w 99"/>
                <a:gd name="T61" fmla="*/ 28 h 109"/>
                <a:gd name="T62" fmla="*/ 94 w 99"/>
                <a:gd name="T63" fmla="*/ 38 h 109"/>
                <a:gd name="T64" fmla="*/ 84 w 99"/>
                <a:gd name="T65" fmla="*/ 44 h 109"/>
                <a:gd name="T66" fmla="*/ 77 w 99"/>
                <a:gd name="T67" fmla="*/ 34 h 109"/>
                <a:gd name="T68" fmla="*/ 71 w 99"/>
                <a:gd name="T69" fmla="*/ 28 h 109"/>
                <a:gd name="T70" fmla="*/ 76 w 99"/>
                <a:gd name="T71" fmla="*/ 18 h 109"/>
                <a:gd name="T72" fmla="*/ 84 w 99"/>
                <a:gd name="T73" fmla="*/ 25 h 109"/>
                <a:gd name="T74" fmla="*/ 86 w 99"/>
                <a:gd name="T75" fmla="*/ 27 h 109"/>
                <a:gd name="T76" fmla="*/ 50 w 99"/>
                <a:gd name="T77" fmla="*/ 93 h 109"/>
                <a:gd name="T78" fmla="*/ 53 w 99"/>
                <a:gd name="T79" fmla="*/ 83 h 109"/>
                <a:gd name="T80" fmla="*/ 50 w 99"/>
                <a:gd name="T81" fmla="*/ 93 h 109"/>
                <a:gd name="T82" fmla="*/ 67 w 99"/>
                <a:gd name="T83" fmla="*/ 76 h 109"/>
                <a:gd name="T84" fmla="*/ 77 w 99"/>
                <a:gd name="T85" fmla="*/ 81 h 109"/>
                <a:gd name="T86" fmla="*/ 25 w 99"/>
                <a:gd name="T87" fmla="*/ 83 h 109"/>
                <a:gd name="T88" fmla="*/ 34 w 99"/>
                <a:gd name="T89" fmla="*/ 78 h 109"/>
                <a:gd name="T90" fmla="*/ 25 w 99"/>
                <a:gd name="T91" fmla="*/ 83 h 109"/>
                <a:gd name="T92" fmla="*/ 33 w 99"/>
                <a:gd name="T93" fmla="*/ 40 h 109"/>
                <a:gd name="T94" fmla="*/ 23 w 99"/>
                <a:gd name="T95" fmla="*/ 36 h 109"/>
                <a:gd name="T96" fmla="*/ 75 w 99"/>
                <a:gd name="T97" fmla="*/ 34 h 109"/>
                <a:gd name="T98" fmla="*/ 66 w 99"/>
                <a:gd name="T99" fmla="*/ 39 h 109"/>
                <a:gd name="T100" fmla="*/ 75 w 99"/>
                <a:gd name="T101" fmla="*/ 34 h 109"/>
                <a:gd name="T102" fmla="*/ 75 w 99"/>
                <a:gd name="T103" fmla="*/ 59 h 109"/>
                <a:gd name="T104" fmla="*/ 85 w 99"/>
                <a:gd name="T105" fmla="*/ 5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" h="109">
                  <a:moveTo>
                    <a:pt x="15" y="58"/>
                  </a:moveTo>
                  <a:cubicBezTo>
                    <a:pt x="25" y="58"/>
                    <a:pt x="25" y="58"/>
                    <a:pt x="25" y="58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58"/>
                    <a:pt x="15" y="58"/>
                    <a:pt x="15" y="58"/>
                  </a:cubicBezTo>
                  <a:close/>
                  <a:moveTo>
                    <a:pt x="51" y="55"/>
                  </a:moveTo>
                  <a:cubicBezTo>
                    <a:pt x="52" y="55"/>
                    <a:pt x="52" y="55"/>
                    <a:pt x="53" y="55"/>
                  </a:cubicBezTo>
                  <a:cubicBezTo>
                    <a:pt x="56" y="52"/>
                    <a:pt x="60" y="48"/>
                    <a:pt x="63" y="46"/>
                  </a:cubicBezTo>
                  <a:cubicBezTo>
                    <a:pt x="64" y="46"/>
                    <a:pt x="65" y="47"/>
                    <a:pt x="66" y="48"/>
                  </a:cubicBezTo>
                  <a:cubicBezTo>
                    <a:pt x="63" y="53"/>
                    <a:pt x="60" y="56"/>
                    <a:pt x="56" y="59"/>
                  </a:cubicBezTo>
                  <a:cubicBezTo>
                    <a:pt x="57" y="60"/>
                    <a:pt x="57" y="60"/>
                    <a:pt x="57" y="61"/>
                  </a:cubicBezTo>
                  <a:cubicBezTo>
                    <a:pt x="57" y="64"/>
                    <a:pt x="54" y="67"/>
                    <a:pt x="51" y="67"/>
                  </a:cubicBezTo>
                  <a:cubicBezTo>
                    <a:pt x="47" y="67"/>
                    <a:pt x="45" y="64"/>
                    <a:pt x="45" y="61"/>
                  </a:cubicBezTo>
                  <a:cubicBezTo>
                    <a:pt x="45" y="59"/>
                    <a:pt x="45" y="58"/>
                    <a:pt x="46" y="57"/>
                  </a:cubicBezTo>
                  <a:cubicBezTo>
                    <a:pt x="41" y="51"/>
                    <a:pt x="38" y="45"/>
                    <a:pt x="35" y="38"/>
                  </a:cubicBezTo>
                  <a:cubicBezTo>
                    <a:pt x="36" y="38"/>
                    <a:pt x="37" y="37"/>
                    <a:pt x="38" y="37"/>
                  </a:cubicBezTo>
                  <a:cubicBezTo>
                    <a:pt x="42" y="42"/>
                    <a:pt x="46" y="49"/>
                    <a:pt x="49" y="55"/>
                  </a:cubicBezTo>
                  <a:cubicBezTo>
                    <a:pt x="49" y="55"/>
                    <a:pt x="50" y="55"/>
                    <a:pt x="51" y="55"/>
                  </a:cubicBezTo>
                  <a:close/>
                  <a:moveTo>
                    <a:pt x="42" y="22"/>
                  </a:moveTo>
                  <a:cubicBezTo>
                    <a:pt x="42" y="33"/>
                    <a:pt x="42" y="33"/>
                    <a:pt x="42" y="33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2" y="12"/>
                    <a:pt x="22" y="17"/>
                    <a:pt x="15" y="25"/>
                  </a:cubicBezTo>
                  <a:cubicBezTo>
                    <a:pt x="5" y="34"/>
                    <a:pt x="0" y="46"/>
                    <a:pt x="0" y="60"/>
                  </a:cubicBezTo>
                  <a:cubicBezTo>
                    <a:pt x="0" y="73"/>
                    <a:pt x="5" y="85"/>
                    <a:pt x="15" y="94"/>
                  </a:cubicBezTo>
                  <a:cubicBezTo>
                    <a:pt x="24" y="104"/>
                    <a:pt x="36" y="109"/>
                    <a:pt x="49" y="109"/>
                  </a:cubicBezTo>
                  <a:cubicBezTo>
                    <a:pt x="63" y="109"/>
                    <a:pt x="75" y="104"/>
                    <a:pt x="84" y="94"/>
                  </a:cubicBezTo>
                  <a:cubicBezTo>
                    <a:pt x="90" y="89"/>
                    <a:pt x="94" y="82"/>
                    <a:pt x="96" y="75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86" y="70"/>
                    <a:pt x="86" y="70"/>
                    <a:pt x="86" y="70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77"/>
                    <a:pt x="80" y="82"/>
                    <a:pt x="76" y="86"/>
                  </a:cubicBezTo>
                  <a:cubicBezTo>
                    <a:pt x="69" y="93"/>
                    <a:pt x="60" y="97"/>
                    <a:pt x="49" y="97"/>
                  </a:cubicBezTo>
                  <a:cubicBezTo>
                    <a:pt x="39" y="97"/>
                    <a:pt x="30" y="93"/>
                    <a:pt x="23" y="86"/>
                  </a:cubicBezTo>
                  <a:cubicBezTo>
                    <a:pt x="16" y="79"/>
                    <a:pt x="12" y="70"/>
                    <a:pt x="12" y="60"/>
                  </a:cubicBezTo>
                  <a:cubicBezTo>
                    <a:pt x="12" y="50"/>
                    <a:pt x="16" y="40"/>
                    <a:pt x="23" y="33"/>
                  </a:cubicBezTo>
                  <a:cubicBezTo>
                    <a:pt x="28" y="28"/>
                    <a:pt x="35" y="24"/>
                    <a:pt x="42" y="22"/>
                  </a:cubicBezTo>
                  <a:close/>
                  <a:moveTo>
                    <a:pt x="87" y="54"/>
                  </a:moveTo>
                  <a:cubicBezTo>
                    <a:pt x="87" y="52"/>
                    <a:pt x="86" y="49"/>
                    <a:pt x="85" y="47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6"/>
                    <a:pt x="98" y="50"/>
                    <a:pt x="98" y="53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54"/>
                    <a:pt x="87" y="54"/>
                    <a:pt x="87" y="54"/>
                  </a:cubicBezTo>
                  <a:close/>
                  <a:moveTo>
                    <a:pt x="87" y="67"/>
                  </a:moveTo>
                  <a:cubicBezTo>
                    <a:pt x="87" y="64"/>
                    <a:pt x="87" y="62"/>
                    <a:pt x="87" y="60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59"/>
                    <a:pt x="99" y="60"/>
                  </a:cubicBezTo>
                  <a:cubicBezTo>
                    <a:pt x="99" y="63"/>
                    <a:pt x="99" y="66"/>
                    <a:pt x="98" y="69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7" y="67"/>
                    <a:pt x="87" y="67"/>
                    <a:pt x="87" y="67"/>
                  </a:cubicBezTo>
                  <a:close/>
                  <a:moveTo>
                    <a:pt x="83" y="42"/>
                  </a:moveTo>
                  <a:cubicBezTo>
                    <a:pt x="82" y="40"/>
                    <a:pt x="81" y="38"/>
                    <a:pt x="80" y="37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89" y="30"/>
                    <a:pt x="89" y="30"/>
                    <a:pt x="89" y="30"/>
                  </a:cubicBezTo>
                  <a:cubicBezTo>
                    <a:pt x="91" y="32"/>
                    <a:pt x="92" y="35"/>
                    <a:pt x="94" y="38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77" y="34"/>
                  </a:moveTo>
                  <a:cubicBezTo>
                    <a:pt x="76" y="33"/>
                    <a:pt x="76" y="33"/>
                    <a:pt x="76" y="33"/>
                  </a:cubicBezTo>
                  <a:cubicBezTo>
                    <a:pt x="75" y="31"/>
                    <a:pt x="73" y="30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80" y="21"/>
                    <a:pt x="82" y="23"/>
                    <a:pt x="84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77" y="34"/>
                    <a:pt x="77" y="34"/>
                    <a:pt x="77" y="34"/>
                  </a:cubicBezTo>
                  <a:close/>
                  <a:moveTo>
                    <a:pt x="50" y="93"/>
                  </a:moveTo>
                  <a:cubicBezTo>
                    <a:pt x="50" y="83"/>
                    <a:pt x="50" y="83"/>
                    <a:pt x="50" y="83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0" y="93"/>
                    <a:pt x="50" y="93"/>
                    <a:pt x="50" y="93"/>
                  </a:cubicBezTo>
                  <a:close/>
                  <a:moveTo>
                    <a:pt x="74" y="83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4" y="83"/>
                    <a:pt x="74" y="83"/>
                    <a:pt x="74" y="83"/>
                  </a:cubicBezTo>
                  <a:close/>
                  <a:moveTo>
                    <a:pt x="25" y="83"/>
                  </a:moveTo>
                  <a:cubicBezTo>
                    <a:pt x="32" y="76"/>
                    <a:pt x="32" y="76"/>
                    <a:pt x="32" y="76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5" y="83"/>
                    <a:pt x="25" y="83"/>
                    <a:pt x="25" y="83"/>
                  </a:cubicBezTo>
                  <a:close/>
                  <a:moveTo>
                    <a:pt x="26" y="33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6" y="33"/>
                    <a:pt x="26" y="33"/>
                    <a:pt x="26" y="33"/>
                  </a:cubicBezTo>
                  <a:close/>
                  <a:moveTo>
                    <a:pt x="75" y="34"/>
                  </a:moveTo>
                  <a:cubicBezTo>
                    <a:pt x="73" y="32"/>
                    <a:pt x="73" y="32"/>
                    <a:pt x="73" y="32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5" y="34"/>
                    <a:pt x="75" y="34"/>
                    <a:pt x="75" y="34"/>
                  </a:cubicBezTo>
                  <a:close/>
                  <a:moveTo>
                    <a:pt x="85" y="59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85" y="56"/>
                    <a:pt x="85" y="56"/>
                    <a:pt x="85" y="56"/>
                  </a:cubicBezTo>
                  <a:lnTo>
                    <a:pt x="85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305175" y="3570288"/>
            <a:ext cx="573088" cy="581025"/>
            <a:chOff x="3114675" y="3570288"/>
            <a:chExt cx="573088" cy="581025"/>
          </a:xfrm>
          <a:solidFill>
            <a:srgbClr val="596B85"/>
          </a:solidFill>
        </p:grpSpPr>
        <p:sp>
          <p:nvSpPr>
            <p:cNvPr id="68" name="Freeform 42"/>
            <p:cNvSpPr/>
            <p:nvPr/>
          </p:nvSpPr>
          <p:spPr bwMode="auto">
            <a:xfrm>
              <a:off x="3114675" y="3570288"/>
              <a:ext cx="573088" cy="581025"/>
            </a:xfrm>
            <a:custGeom>
              <a:avLst/>
              <a:gdLst>
                <a:gd name="T0" fmla="*/ 190 w 192"/>
                <a:gd name="T1" fmla="*/ 77 h 193"/>
                <a:gd name="T2" fmla="*/ 96 w 192"/>
                <a:gd name="T3" fmla="*/ 0 h 193"/>
                <a:gd name="T4" fmla="*/ 2 w 192"/>
                <a:gd name="T5" fmla="*/ 77 h 193"/>
                <a:gd name="T6" fmla="*/ 0 w 192"/>
                <a:gd name="T7" fmla="*/ 96 h 193"/>
                <a:gd name="T8" fmla="*/ 1 w 192"/>
                <a:gd name="T9" fmla="*/ 112 h 193"/>
                <a:gd name="T10" fmla="*/ 96 w 192"/>
                <a:gd name="T11" fmla="*/ 193 h 193"/>
                <a:gd name="T12" fmla="*/ 191 w 192"/>
                <a:gd name="T13" fmla="*/ 112 h 193"/>
                <a:gd name="T14" fmla="*/ 192 w 192"/>
                <a:gd name="T15" fmla="*/ 96 h 193"/>
                <a:gd name="T16" fmla="*/ 190 w 192"/>
                <a:gd name="T17" fmla="*/ 7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193">
                  <a:moveTo>
                    <a:pt x="190" y="77"/>
                  </a:moveTo>
                  <a:cubicBezTo>
                    <a:pt x="181" y="33"/>
                    <a:pt x="142" y="0"/>
                    <a:pt x="96" y="0"/>
                  </a:cubicBezTo>
                  <a:cubicBezTo>
                    <a:pt x="49" y="0"/>
                    <a:pt x="10" y="33"/>
                    <a:pt x="2" y="77"/>
                  </a:cubicBezTo>
                  <a:cubicBezTo>
                    <a:pt x="0" y="84"/>
                    <a:pt x="0" y="90"/>
                    <a:pt x="0" y="96"/>
                  </a:cubicBezTo>
                  <a:cubicBezTo>
                    <a:pt x="0" y="102"/>
                    <a:pt x="0" y="107"/>
                    <a:pt x="1" y="112"/>
                  </a:cubicBezTo>
                  <a:cubicBezTo>
                    <a:pt x="8" y="158"/>
                    <a:pt x="48" y="193"/>
                    <a:pt x="96" y="193"/>
                  </a:cubicBezTo>
                  <a:cubicBezTo>
                    <a:pt x="144" y="193"/>
                    <a:pt x="183" y="158"/>
                    <a:pt x="191" y="112"/>
                  </a:cubicBezTo>
                  <a:cubicBezTo>
                    <a:pt x="191" y="107"/>
                    <a:pt x="192" y="102"/>
                    <a:pt x="192" y="96"/>
                  </a:cubicBezTo>
                  <a:cubicBezTo>
                    <a:pt x="192" y="90"/>
                    <a:pt x="191" y="84"/>
                    <a:pt x="190" y="7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grpSp>
          <p:nvGrpSpPr>
            <p:cNvPr id="69" name="组合 68"/>
            <p:cNvGrpSpPr>
              <a:grpSpLocks noChangeAspect="1"/>
            </p:cNvGrpSpPr>
            <p:nvPr/>
          </p:nvGrpSpPr>
          <p:grpSpPr>
            <a:xfrm>
              <a:off x="3302719" y="3762657"/>
              <a:ext cx="197001" cy="196287"/>
              <a:chOff x="3618897" y="2279040"/>
              <a:chExt cx="706229" cy="703668"/>
            </a:xfrm>
            <a:grpFill/>
          </p:grpSpPr>
          <p:sp>
            <p:nvSpPr>
              <p:cNvPr id="70" name="Freeform 9"/>
              <p:cNvSpPr>
                <a:spLocks noEditPoints="1"/>
              </p:cNvSpPr>
              <p:nvPr/>
            </p:nvSpPr>
            <p:spPr bwMode="auto">
              <a:xfrm>
                <a:off x="3713987" y="2279040"/>
                <a:ext cx="516048" cy="703668"/>
              </a:xfrm>
              <a:custGeom>
                <a:avLst/>
                <a:gdLst>
                  <a:gd name="T0" fmla="*/ 222 w 597"/>
                  <a:gd name="T1" fmla="*/ 575 h 814"/>
                  <a:gd name="T2" fmla="*/ 253 w 597"/>
                  <a:gd name="T3" fmla="*/ 598 h 814"/>
                  <a:gd name="T4" fmla="*/ 344 w 597"/>
                  <a:gd name="T5" fmla="*/ 598 h 814"/>
                  <a:gd name="T6" fmla="*/ 375 w 597"/>
                  <a:gd name="T7" fmla="*/ 575 h 814"/>
                  <a:gd name="T8" fmla="*/ 414 w 597"/>
                  <a:gd name="T9" fmla="*/ 509 h 814"/>
                  <a:gd name="T10" fmla="*/ 539 w 597"/>
                  <a:gd name="T11" fmla="*/ 298 h 814"/>
                  <a:gd name="T12" fmla="*/ 298 w 597"/>
                  <a:gd name="T13" fmla="*/ 57 h 814"/>
                  <a:gd name="T14" fmla="*/ 57 w 597"/>
                  <a:gd name="T15" fmla="*/ 298 h 814"/>
                  <a:gd name="T16" fmla="*/ 183 w 597"/>
                  <a:gd name="T17" fmla="*/ 509 h 814"/>
                  <a:gd name="T18" fmla="*/ 222 w 597"/>
                  <a:gd name="T19" fmla="*/ 575 h 814"/>
                  <a:gd name="T20" fmla="*/ 354 w 597"/>
                  <a:gd name="T21" fmla="*/ 782 h 814"/>
                  <a:gd name="T22" fmla="*/ 314 w 597"/>
                  <a:gd name="T23" fmla="*/ 814 h 814"/>
                  <a:gd name="T24" fmla="*/ 282 w 597"/>
                  <a:gd name="T25" fmla="*/ 814 h 814"/>
                  <a:gd name="T26" fmla="*/ 242 w 597"/>
                  <a:gd name="T27" fmla="*/ 782 h 814"/>
                  <a:gd name="T28" fmla="*/ 226 w 597"/>
                  <a:gd name="T29" fmla="*/ 782 h 814"/>
                  <a:gd name="T30" fmla="*/ 165 w 597"/>
                  <a:gd name="T31" fmla="*/ 722 h 814"/>
                  <a:gd name="T32" fmla="*/ 165 w 597"/>
                  <a:gd name="T33" fmla="*/ 576 h 814"/>
                  <a:gd name="T34" fmla="*/ 155 w 597"/>
                  <a:gd name="T35" fmla="*/ 559 h 814"/>
                  <a:gd name="T36" fmla="*/ 0 w 597"/>
                  <a:gd name="T37" fmla="*/ 298 h 814"/>
                  <a:gd name="T38" fmla="*/ 298 w 597"/>
                  <a:gd name="T39" fmla="*/ 0 h 814"/>
                  <a:gd name="T40" fmla="*/ 597 w 597"/>
                  <a:gd name="T41" fmla="*/ 298 h 814"/>
                  <a:gd name="T42" fmla="*/ 441 w 597"/>
                  <a:gd name="T43" fmla="*/ 559 h 814"/>
                  <a:gd name="T44" fmla="*/ 431 w 597"/>
                  <a:gd name="T45" fmla="*/ 576 h 814"/>
                  <a:gd name="T46" fmla="*/ 432 w 597"/>
                  <a:gd name="T47" fmla="*/ 722 h 814"/>
                  <a:gd name="T48" fmla="*/ 371 w 597"/>
                  <a:gd name="T49" fmla="*/ 782 h 814"/>
                  <a:gd name="T50" fmla="*/ 354 w 597"/>
                  <a:gd name="T51" fmla="*/ 782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97" h="814">
                    <a:moveTo>
                      <a:pt x="222" y="575"/>
                    </a:moveTo>
                    <a:cubicBezTo>
                      <a:pt x="224" y="589"/>
                      <a:pt x="238" y="598"/>
                      <a:pt x="253" y="598"/>
                    </a:cubicBezTo>
                    <a:cubicBezTo>
                      <a:pt x="344" y="598"/>
                      <a:pt x="344" y="598"/>
                      <a:pt x="344" y="598"/>
                    </a:cubicBezTo>
                    <a:cubicBezTo>
                      <a:pt x="358" y="598"/>
                      <a:pt x="373" y="589"/>
                      <a:pt x="375" y="575"/>
                    </a:cubicBezTo>
                    <a:cubicBezTo>
                      <a:pt x="377" y="547"/>
                      <a:pt x="390" y="523"/>
                      <a:pt x="414" y="509"/>
                    </a:cubicBezTo>
                    <a:cubicBezTo>
                      <a:pt x="491" y="467"/>
                      <a:pt x="539" y="386"/>
                      <a:pt x="539" y="298"/>
                    </a:cubicBezTo>
                    <a:cubicBezTo>
                      <a:pt x="539" y="165"/>
                      <a:pt x="431" y="57"/>
                      <a:pt x="298" y="57"/>
                    </a:cubicBezTo>
                    <a:cubicBezTo>
                      <a:pt x="165" y="57"/>
                      <a:pt x="57" y="165"/>
                      <a:pt x="57" y="298"/>
                    </a:cubicBezTo>
                    <a:cubicBezTo>
                      <a:pt x="57" y="386"/>
                      <a:pt x="105" y="467"/>
                      <a:pt x="183" y="509"/>
                    </a:cubicBezTo>
                    <a:cubicBezTo>
                      <a:pt x="207" y="523"/>
                      <a:pt x="219" y="547"/>
                      <a:pt x="222" y="575"/>
                    </a:cubicBezTo>
                    <a:close/>
                    <a:moveTo>
                      <a:pt x="354" y="782"/>
                    </a:moveTo>
                    <a:cubicBezTo>
                      <a:pt x="350" y="800"/>
                      <a:pt x="334" y="814"/>
                      <a:pt x="314" y="814"/>
                    </a:cubicBezTo>
                    <a:cubicBezTo>
                      <a:pt x="282" y="814"/>
                      <a:pt x="282" y="814"/>
                      <a:pt x="282" y="814"/>
                    </a:cubicBezTo>
                    <a:cubicBezTo>
                      <a:pt x="263" y="814"/>
                      <a:pt x="247" y="800"/>
                      <a:pt x="242" y="782"/>
                    </a:cubicBezTo>
                    <a:cubicBezTo>
                      <a:pt x="226" y="782"/>
                      <a:pt x="226" y="782"/>
                      <a:pt x="226" y="782"/>
                    </a:cubicBezTo>
                    <a:cubicBezTo>
                      <a:pt x="193" y="782"/>
                      <a:pt x="165" y="755"/>
                      <a:pt x="165" y="722"/>
                    </a:cubicBezTo>
                    <a:cubicBezTo>
                      <a:pt x="165" y="576"/>
                      <a:pt x="165" y="576"/>
                      <a:pt x="165" y="576"/>
                    </a:cubicBezTo>
                    <a:cubicBezTo>
                      <a:pt x="165" y="569"/>
                      <a:pt x="162" y="563"/>
                      <a:pt x="155" y="559"/>
                    </a:cubicBezTo>
                    <a:cubicBezTo>
                      <a:pt x="60" y="507"/>
                      <a:pt x="0" y="407"/>
                      <a:pt x="0" y="298"/>
                    </a:cubicBezTo>
                    <a:cubicBezTo>
                      <a:pt x="0" y="133"/>
                      <a:pt x="134" y="0"/>
                      <a:pt x="298" y="0"/>
                    </a:cubicBezTo>
                    <a:cubicBezTo>
                      <a:pt x="463" y="0"/>
                      <a:pt x="597" y="133"/>
                      <a:pt x="597" y="298"/>
                    </a:cubicBezTo>
                    <a:cubicBezTo>
                      <a:pt x="597" y="407"/>
                      <a:pt x="537" y="507"/>
                      <a:pt x="441" y="559"/>
                    </a:cubicBezTo>
                    <a:cubicBezTo>
                      <a:pt x="435" y="563"/>
                      <a:pt x="431" y="569"/>
                      <a:pt x="431" y="576"/>
                    </a:cubicBezTo>
                    <a:cubicBezTo>
                      <a:pt x="432" y="722"/>
                      <a:pt x="432" y="722"/>
                      <a:pt x="432" y="722"/>
                    </a:cubicBezTo>
                    <a:cubicBezTo>
                      <a:pt x="432" y="755"/>
                      <a:pt x="404" y="782"/>
                      <a:pt x="371" y="782"/>
                    </a:cubicBezTo>
                    <a:cubicBezTo>
                      <a:pt x="354" y="782"/>
                      <a:pt x="354" y="782"/>
                      <a:pt x="354" y="7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Freeform 10"/>
              <p:cNvSpPr>
                <a:spLocks noEditPoints="1"/>
              </p:cNvSpPr>
              <p:nvPr/>
            </p:nvSpPr>
            <p:spPr bwMode="auto">
              <a:xfrm>
                <a:off x="3618897" y="2347432"/>
                <a:ext cx="706229" cy="373412"/>
              </a:xfrm>
              <a:custGeom>
                <a:avLst/>
                <a:gdLst>
                  <a:gd name="T0" fmla="*/ 699 w 817"/>
                  <a:gd name="T1" fmla="*/ 406 h 432"/>
                  <a:gd name="T2" fmla="*/ 692 w 817"/>
                  <a:gd name="T3" fmla="*/ 380 h 432"/>
                  <a:gd name="T4" fmla="*/ 718 w 817"/>
                  <a:gd name="T5" fmla="*/ 373 h 432"/>
                  <a:gd name="T6" fmla="*/ 755 w 817"/>
                  <a:gd name="T7" fmla="*/ 394 h 432"/>
                  <a:gd name="T8" fmla="*/ 762 w 817"/>
                  <a:gd name="T9" fmla="*/ 420 h 432"/>
                  <a:gd name="T10" fmla="*/ 736 w 817"/>
                  <a:gd name="T11" fmla="*/ 427 h 432"/>
                  <a:gd name="T12" fmla="*/ 699 w 817"/>
                  <a:gd name="T13" fmla="*/ 406 h 432"/>
                  <a:gd name="T14" fmla="*/ 718 w 817"/>
                  <a:gd name="T15" fmla="*/ 59 h 432"/>
                  <a:gd name="T16" fmla="*/ 692 w 817"/>
                  <a:gd name="T17" fmla="*/ 52 h 432"/>
                  <a:gd name="T18" fmla="*/ 699 w 817"/>
                  <a:gd name="T19" fmla="*/ 26 h 432"/>
                  <a:gd name="T20" fmla="*/ 736 w 817"/>
                  <a:gd name="T21" fmla="*/ 5 h 432"/>
                  <a:gd name="T22" fmla="*/ 762 w 817"/>
                  <a:gd name="T23" fmla="*/ 12 h 432"/>
                  <a:gd name="T24" fmla="*/ 755 w 817"/>
                  <a:gd name="T25" fmla="*/ 38 h 432"/>
                  <a:gd name="T26" fmla="*/ 718 w 817"/>
                  <a:gd name="T27" fmla="*/ 59 h 432"/>
                  <a:gd name="T28" fmla="*/ 755 w 817"/>
                  <a:gd name="T29" fmla="*/ 235 h 432"/>
                  <a:gd name="T30" fmla="*/ 736 w 817"/>
                  <a:gd name="T31" fmla="*/ 216 h 432"/>
                  <a:gd name="T32" fmla="*/ 755 w 817"/>
                  <a:gd name="T33" fmla="*/ 197 h 432"/>
                  <a:gd name="T34" fmla="*/ 798 w 817"/>
                  <a:gd name="T35" fmla="*/ 197 h 432"/>
                  <a:gd name="T36" fmla="*/ 817 w 817"/>
                  <a:gd name="T37" fmla="*/ 216 h 432"/>
                  <a:gd name="T38" fmla="*/ 798 w 817"/>
                  <a:gd name="T39" fmla="*/ 235 h 432"/>
                  <a:gd name="T40" fmla="*/ 755 w 817"/>
                  <a:gd name="T41" fmla="*/ 235 h 432"/>
                  <a:gd name="T42" fmla="*/ 118 w 817"/>
                  <a:gd name="T43" fmla="*/ 26 h 432"/>
                  <a:gd name="T44" fmla="*/ 124 w 817"/>
                  <a:gd name="T45" fmla="*/ 52 h 432"/>
                  <a:gd name="T46" fmla="*/ 98 w 817"/>
                  <a:gd name="T47" fmla="*/ 59 h 432"/>
                  <a:gd name="T48" fmla="*/ 62 w 817"/>
                  <a:gd name="T49" fmla="*/ 38 h 432"/>
                  <a:gd name="T50" fmla="*/ 55 w 817"/>
                  <a:gd name="T51" fmla="*/ 12 h 432"/>
                  <a:gd name="T52" fmla="*/ 81 w 817"/>
                  <a:gd name="T53" fmla="*/ 5 h 432"/>
                  <a:gd name="T54" fmla="*/ 118 w 817"/>
                  <a:gd name="T55" fmla="*/ 26 h 432"/>
                  <a:gd name="T56" fmla="*/ 98 w 817"/>
                  <a:gd name="T57" fmla="*/ 373 h 432"/>
                  <a:gd name="T58" fmla="*/ 124 w 817"/>
                  <a:gd name="T59" fmla="*/ 380 h 432"/>
                  <a:gd name="T60" fmla="*/ 118 w 817"/>
                  <a:gd name="T61" fmla="*/ 406 h 432"/>
                  <a:gd name="T62" fmla="*/ 81 w 817"/>
                  <a:gd name="T63" fmla="*/ 427 h 432"/>
                  <a:gd name="T64" fmla="*/ 55 w 817"/>
                  <a:gd name="T65" fmla="*/ 420 h 432"/>
                  <a:gd name="T66" fmla="*/ 62 w 817"/>
                  <a:gd name="T67" fmla="*/ 394 h 432"/>
                  <a:gd name="T68" fmla="*/ 98 w 817"/>
                  <a:gd name="T69" fmla="*/ 373 h 432"/>
                  <a:gd name="T70" fmla="*/ 62 w 817"/>
                  <a:gd name="T71" fmla="*/ 197 h 432"/>
                  <a:gd name="T72" fmla="*/ 81 w 817"/>
                  <a:gd name="T73" fmla="*/ 216 h 432"/>
                  <a:gd name="T74" fmla="*/ 62 w 817"/>
                  <a:gd name="T75" fmla="*/ 235 h 432"/>
                  <a:gd name="T76" fmla="*/ 19 w 817"/>
                  <a:gd name="T77" fmla="*/ 235 h 432"/>
                  <a:gd name="T78" fmla="*/ 0 w 817"/>
                  <a:gd name="T79" fmla="*/ 216 h 432"/>
                  <a:gd name="T80" fmla="*/ 19 w 817"/>
                  <a:gd name="T81" fmla="*/ 197 h 432"/>
                  <a:gd name="T82" fmla="*/ 62 w 817"/>
                  <a:gd name="T83" fmla="*/ 197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17" h="432">
                    <a:moveTo>
                      <a:pt x="699" y="406"/>
                    </a:moveTo>
                    <a:cubicBezTo>
                      <a:pt x="690" y="401"/>
                      <a:pt x="687" y="389"/>
                      <a:pt x="692" y="380"/>
                    </a:cubicBezTo>
                    <a:cubicBezTo>
                      <a:pt x="698" y="371"/>
                      <a:pt x="709" y="368"/>
                      <a:pt x="718" y="373"/>
                    </a:cubicBezTo>
                    <a:cubicBezTo>
                      <a:pt x="755" y="394"/>
                      <a:pt x="755" y="394"/>
                      <a:pt x="755" y="394"/>
                    </a:cubicBezTo>
                    <a:cubicBezTo>
                      <a:pt x="764" y="399"/>
                      <a:pt x="767" y="411"/>
                      <a:pt x="762" y="420"/>
                    </a:cubicBezTo>
                    <a:cubicBezTo>
                      <a:pt x="757" y="429"/>
                      <a:pt x="745" y="432"/>
                      <a:pt x="736" y="427"/>
                    </a:cubicBezTo>
                    <a:cubicBezTo>
                      <a:pt x="699" y="406"/>
                      <a:pt x="699" y="406"/>
                      <a:pt x="699" y="406"/>
                    </a:cubicBezTo>
                    <a:close/>
                    <a:moveTo>
                      <a:pt x="718" y="59"/>
                    </a:moveTo>
                    <a:cubicBezTo>
                      <a:pt x="709" y="64"/>
                      <a:pt x="698" y="61"/>
                      <a:pt x="692" y="52"/>
                    </a:cubicBezTo>
                    <a:cubicBezTo>
                      <a:pt x="687" y="43"/>
                      <a:pt x="690" y="31"/>
                      <a:pt x="699" y="26"/>
                    </a:cubicBezTo>
                    <a:cubicBezTo>
                      <a:pt x="736" y="5"/>
                      <a:pt x="736" y="5"/>
                      <a:pt x="736" y="5"/>
                    </a:cubicBezTo>
                    <a:cubicBezTo>
                      <a:pt x="745" y="0"/>
                      <a:pt x="757" y="3"/>
                      <a:pt x="762" y="12"/>
                    </a:cubicBezTo>
                    <a:cubicBezTo>
                      <a:pt x="767" y="21"/>
                      <a:pt x="764" y="32"/>
                      <a:pt x="755" y="38"/>
                    </a:cubicBezTo>
                    <a:cubicBezTo>
                      <a:pt x="718" y="59"/>
                      <a:pt x="718" y="59"/>
                      <a:pt x="718" y="59"/>
                    </a:cubicBezTo>
                    <a:close/>
                    <a:moveTo>
                      <a:pt x="755" y="235"/>
                    </a:moveTo>
                    <a:cubicBezTo>
                      <a:pt x="745" y="235"/>
                      <a:pt x="736" y="226"/>
                      <a:pt x="736" y="216"/>
                    </a:cubicBezTo>
                    <a:cubicBezTo>
                      <a:pt x="736" y="205"/>
                      <a:pt x="745" y="197"/>
                      <a:pt x="755" y="197"/>
                    </a:cubicBezTo>
                    <a:cubicBezTo>
                      <a:pt x="798" y="197"/>
                      <a:pt x="798" y="197"/>
                      <a:pt x="798" y="197"/>
                    </a:cubicBezTo>
                    <a:cubicBezTo>
                      <a:pt x="808" y="197"/>
                      <a:pt x="817" y="205"/>
                      <a:pt x="817" y="216"/>
                    </a:cubicBezTo>
                    <a:cubicBezTo>
                      <a:pt x="817" y="226"/>
                      <a:pt x="808" y="235"/>
                      <a:pt x="798" y="235"/>
                    </a:cubicBezTo>
                    <a:cubicBezTo>
                      <a:pt x="755" y="235"/>
                      <a:pt x="755" y="235"/>
                      <a:pt x="755" y="235"/>
                    </a:cubicBezTo>
                    <a:close/>
                    <a:moveTo>
                      <a:pt x="118" y="26"/>
                    </a:moveTo>
                    <a:cubicBezTo>
                      <a:pt x="127" y="31"/>
                      <a:pt x="130" y="43"/>
                      <a:pt x="124" y="52"/>
                    </a:cubicBezTo>
                    <a:cubicBezTo>
                      <a:pt x="119" y="61"/>
                      <a:pt x="108" y="64"/>
                      <a:pt x="98" y="59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53" y="32"/>
                      <a:pt x="49" y="21"/>
                      <a:pt x="55" y="12"/>
                    </a:cubicBezTo>
                    <a:cubicBezTo>
                      <a:pt x="60" y="3"/>
                      <a:pt x="72" y="0"/>
                      <a:pt x="81" y="5"/>
                    </a:cubicBezTo>
                    <a:cubicBezTo>
                      <a:pt x="118" y="26"/>
                      <a:pt x="118" y="26"/>
                      <a:pt x="118" y="26"/>
                    </a:cubicBezTo>
                    <a:close/>
                    <a:moveTo>
                      <a:pt x="98" y="373"/>
                    </a:moveTo>
                    <a:cubicBezTo>
                      <a:pt x="108" y="368"/>
                      <a:pt x="119" y="371"/>
                      <a:pt x="124" y="380"/>
                    </a:cubicBezTo>
                    <a:cubicBezTo>
                      <a:pt x="130" y="389"/>
                      <a:pt x="127" y="401"/>
                      <a:pt x="118" y="406"/>
                    </a:cubicBezTo>
                    <a:cubicBezTo>
                      <a:pt x="81" y="427"/>
                      <a:pt x="81" y="427"/>
                      <a:pt x="81" y="427"/>
                    </a:cubicBezTo>
                    <a:cubicBezTo>
                      <a:pt x="72" y="432"/>
                      <a:pt x="60" y="429"/>
                      <a:pt x="55" y="420"/>
                    </a:cubicBezTo>
                    <a:cubicBezTo>
                      <a:pt x="49" y="411"/>
                      <a:pt x="53" y="399"/>
                      <a:pt x="62" y="394"/>
                    </a:cubicBezTo>
                    <a:cubicBezTo>
                      <a:pt x="98" y="373"/>
                      <a:pt x="98" y="373"/>
                      <a:pt x="98" y="373"/>
                    </a:cubicBezTo>
                    <a:close/>
                    <a:moveTo>
                      <a:pt x="62" y="197"/>
                    </a:moveTo>
                    <a:cubicBezTo>
                      <a:pt x="72" y="197"/>
                      <a:pt x="81" y="205"/>
                      <a:pt x="81" y="216"/>
                    </a:cubicBezTo>
                    <a:cubicBezTo>
                      <a:pt x="81" y="226"/>
                      <a:pt x="72" y="235"/>
                      <a:pt x="62" y="235"/>
                    </a:cubicBezTo>
                    <a:cubicBezTo>
                      <a:pt x="19" y="235"/>
                      <a:pt x="19" y="235"/>
                      <a:pt x="19" y="235"/>
                    </a:cubicBezTo>
                    <a:cubicBezTo>
                      <a:pt x="9" y="235"/>
                      <a:pt x="0" y="226"/>
                      <a:pt x="0" y="216"/>
                    </a:cubicBezTo>
                    <a:cubicBezTo>
                      <a:pt x="0" y="205"/>
                      <a:pt x="9" y="197"/>
                      <a:pt x="19" y="197"/>
                    </a:cubicBezTo>
                    <a:cubicBezTo>
                      <a:pt x="62" y="197"/>
                      <a:pt x="62" y="197"/>
                      <a:pt x="62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Freeform 11"/>
              <p:cNvSpPr/>
              <p:nvPr/>
            </p:nvSpPr>
            <p:spPr bwMode="auto">
              <a:xfrm>
                <a:off x="3845651" y="2427528"/>
                <a:ext cx="253087" cy="253452"/>
              </a:xfrm>
              <a:custGeom>
                <a:avLst/>
                <a:gdLst>
                  <a:gd name="T0" fmla="*/ 3 w 293"/>
                  <a:gd name="T1" fmla="*/ 38 h 293"/>
                  <a:gd name="T2" fmla="*/ 16 w 293"/>
                  <a:gd name="T3" fmla="*/ 15 h 293"/>
                  <a:gd name="T4" fmla="*/ 39 w 293"/>
                  <a:gd name="T5" fmla="*/ 28 h 293"/>
                  <a:gd name="T6" fmla="*/ 50 w 293"/>
                  <a:gd name="T7" fmla="*/ 65 h 293"/>
                  <a:gd name="T8" fmla="*/ 91 w 293"/>
                  <a:gd name="T9" fmla="*/ 53 h 293"/>
                  <a:gd name="T10" fmla="*/ 91 w 293"/>
                  <a:gd name="T11" fmla="*/ 53 h 293"/>
                  <a:gd name="T12" fmla="*/ 127 w 293"/>
                  <a:gd name="T13" fmla="*/ 48 h 293"/>
                  <a:gd name="T14" fmla="*/ 127 w 293"/>
                  <a:gd name="T15" fmla="*/ 19 h 293"/>
                  <a:gd name="T16" fmla="*/ 146 w 293"/>
                  <a:gd name="T17" fmla="*/ 0 h 293"/>
                  <a:gd name="T18" fmla="*/ 165 w 293"/>
                  <a:gd name="T19" fmla="*/ 19 h 293"/>
                  <a:gd name="T20" fmla="*/ 165 w 293"/>
                  <a:gd name="T21" fmla="*/ 48 h 293"/>
                  <a:gd name="T22" fmla="*/ 202 w 293"/>
                  <a:gd name="T23" fmla="*/ 53 h 293"/>
                  <a:gd name="T24" fmla="*/ 202 w 293"/>
                  <a:gd name="T25" fmla="*/ 53 h 293"/>
                  <a:gd name="T26" fmla="*/ 202 w 293"/>
                  <a:gd name="T27" fmla="*/ 53 h 293"/>
                  <a:gd name="T28" fmla="*/ 242 w 293"/>
                  <a:gd name="T29" fmla="*/ 65 h 293"/>
                  <a:gd name="T30" fmla="*/ 253 w 293"/>
                  <a:gd name="T31" fmla="*/ 28 h 293"/>
                  <a:gd name="T32" fmla="*/ 277 w 293"/>
                  <a:gd name="T33" fmla="*/ 15 h 293"/>
                  <a:gd name="T34" fmla="*/ 290 w 293"/>
                  <a:gd name="T35" fmla="*/ 38 h 293"/>
                  <a:gd name="T36" fmla="*/ 220 w 293"/>
                  <a:gd name="T37" fmla="*/ 278 h 293"/>
                  <a:gd name="T38" fmla="*/ 196 w 293"/>
                  <a:gd name="T39" fmla="*/ 290 h 293"/>
                  <a:gd name="T40" fmla="*/ 183 w 293"/>
                  <a:gd name="T41" fmla="*/ 267 h 293"/>
                  <a:gd name="T42" fmla="*/ 232 w 293"/>
                  <a:gd name="T43" fmla="*/ 102 h 293"/>
                  <a:gd name="T44" fmla="*/ 194 w 293"/>
                  <a:gd name="T45" fmla="*/ 90 h 293"/>
                  <a:gd name="T46" fmla="*/ 194 w 293"/>
                  <a:gd name="T47" fmla="*/ 90 h 293"/>
                  <a:gd name="T48" fmla="*/ 165 w 293"/>
                  <a:gd name="T49" fmla="*/ 86 h 293"/>
                  <a:gd name="T50" fmla="*/ 165 w 293"/>
                  <a:gd name="T51" fmla="*/ 132 h 293"/>
                  <a:gd name="T52" fmla="*/ 146 w 293"/>
                  <a:gd name="T53" fmla="*/ 151 h 293"/>
                  <a:gd name="T54" fmla="*/ 127 w 293"/>
                  <a:gd name="T55" fmla="*/ 132 h 293"/>
                  <a:gd name="T56" fmla="*/ 127 w 293"/>
                  <a:gd name="T57" fmla="*/ 86 h 293"/>
                  <a:gd name="T58" fmla="*/ 99 w 293"/>
                  <a:gd name="T59" fmla="*/ 90 h 293"/>
                  <a:gd name="T60" fmla="*/ 99 w 293"/>
                  <a:gd name="T61" fmla="*/ 90 h 293"/>
                  <a:gd name="T62" fmla="*/ 61 w 293"/>
                  <a:gd name="T63" fmla="*/ 102 h 293"/>
                  <a:gd name="T64" fmla="*/ 109 w 293"/>
                  <a:gd name="T65" fmla="*/ 267 h 293"/>
                  <a:gd name="T66" fmla="*/ 96 w 293"/>
                  <a:gd name="T67" fmla="*/ 290 h 293"/>
                  <a:gd name="T68" fmla="*/ 73 w 293"/>
                  <a:gd name="T69" fmla="*/ 278 h 293"/>
                  <a:gd name="T70" fmla="*/ 3 w 293"/>
                  <a:gd name="T71" fmla="*/ 38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3" h="293">
                    <a:moveTo>
                      <a:pt x="3" y="38"/>
                    </a:moveTo>
                    <a:cubicBezTo>
                      <a:pt x="0" y="28"/>
                      <a:pt x="6" y="18"/>
                      <a:pt x="16" y="15"/>
                    </a:cubicBezTo>
                    <a:cubicBezTo>
                      <a:pt x="26" y="12"/>
                      <a:pt x="37" y="18"/>
                      <a:pt x="39" y="28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63" y="60"/>
                      <a:pt x="77" y="56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103" y="50"/>
                      <a:pt x="115" y="49"/>
                      <a:pt x="127" y="48"/>
                    </a:cubicBezTo>
                    <a:cubicBezTo>
                      <a:pt x="127" y="19"/>
                      <a:pt x="127" y="19"/>
                      <a:pt x="127" y="19"/>
                    </a:cubicBezTo>
                    <a:cubicBezTo>
                      <a:pt x="127" y="8"/>
                      <a:pt x="136" y="0"/>
                      <a:pt x="146" y="0"/>
                    </a:cubicBezTo>
                    <a:cubicBezTo>
                      <a:pt x="157" y="0"/>
                      <a:pt x="165" y="8"/>
                      <a:pt x="165" y="19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78" y="49"/>
                      <a:pt x="190" y="50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16" y="56"/>
                      <a:pt x="229" y="60"/>
                      <a:pt x="242" y="65"/>
                    </a:cubicBezTo>
                    <a:cubicBezTo>
                      <a:pt x="253" y="28"/>
                      <a:pt x="253" y="28"/>
                      <a:pt x="253" y="28"/>
                    </a:cubicBezTo>
                    <a:cubicBezTo>
                      <a:pt x="256" y="18"/>
                      <a:pt x="267" y="12"/>
                      <a:pt x="277" y="15"/>
                    </a:cubicBezTo>
                    <a:cubicBezTo>
                      <a:pt x="287" y="18"/>
                      <a:pt x="293" y="28"/>
                      <a:pt x="290" y="38"/>
                    </a:cubicBezTo>
                    <a:cubicBezTo>
                      <a:pt x="220" y="278"/>
                      <a:pt x="220" y="278"/>
                      <a:pt x="220" y="278"/>
                    </a:cubicBezTo>
                    <a:cubicBezTo>
                      <a:pt x="217" y="288"/>
                      <a:pt x="206" y="293"/>
                      <a:pt x="196" y="290"/>
                    </a:cubicBezTo>
                    <a:cubicBezTo>
                      <a:pt x="186" y="288"/>
                      <a:pt x="180" y="277"/>
                      <a:pt x="183" y="267"/>
                    </a:cubicBezTo>
                    <a:cubicBezTo>
                      <a:pt x="232" y="102"/>
                      <a:pt x="232" y="102"/>
                      <a:pt x="232" y="102"/>
                    </a:cubicBezTo>
                    <a:cubicBezTo>
                      <a:pt x="220" y="97"/>
                      <a:pt x="207" y="93"/>
                      <a:pt x="194" y="90"/>
                    </a:cubicBezTo>
                    <a:cubicBezTo>
                      <a:pt x="194" y="90"/>
                      <a:pt x="194" y="90"/>
                      <a:pt x="194" y="90"/>
                    </a:cubicBezTo>
                    <a:cubicBezTo>
                      <a:pt x="185" y="88"/>
                      <a:pt x="175" y="87"/>
                      <a:pt x="165" y="86"/>
                    </a:cubicBezTo>
                    <a:cubicBezTo>
                      <a:pt x="165" y="132"/>
                      <a:pt x="165" y="132"/>
                      <a:pt x="165" y="132"/>
                    </a:cubicBezTo>
                    <a:cubicBezTo>
                      <a:pt x="165" y="143"/>
                      <a:pt x="157" y="151"/>
                      <a:pt x="146" y="151"/>
                    </a:cubicBezTo>
                    <a:cubicBezTo>
                      <a:pt x="136" y="151"/>
                      <a:pt x="127" y="143"/>
                      <a:pt x="127" y="132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18" y="87"/>
                      <a:pt x="108" y="88"/>
                      <a:pt x="99" y="90"/>
                    </a:cubicBezTo>
                    <a:cubicBezTo>
                      <a:pt x="99" y="90"/>
                      <a:pt x="99" y="90"/>
                      <a:pt x="99" y="90"/>
                    </a:cubicBezTo>
                    <a:cubicBezTo>
                      <a:pt x="85" y="93"/>
                      <a:pt x="73" y="97"/>
                      <a:pt x="61" y="102"/>
                    </a:cubicBezTo>
                    <a:cubicBezTo>
                      <a:pt x="109" y="267"/>
                      <a:pt x="109" y="267"/>
                      <a:pt x="109" y="267"/>
                    </a:cubicBezTo>
                    <a:cubicBezTo>
                      <a:pt x="112" y="277"/>
                      <a:pt x="106" y="288"/>
                      <a:pt x="96" y="290"/>
                    </a:cubicBezTo>
                    <a:cubicBezTo>
                      <a:pt x="86" y="293"/>
                      <a:pt x="76" y="288"/>
                      <a:pt x="73" y="278"/>
                    </a:cubicBezTo>
                    <a:cubicBezTo>
                      <a:pt x="3" y="38"/>
                      <a:pt x="3" y="38"/>
                      <a:pt x="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4711700" y="3570288"/>
            <a:ext cx="574675" cy="581025"/>
            <a:chOff x="4521200" y="3570288"/>
            <a:chExt cx="574675" cy="581025"/>
          </a:xfrm>
          <a:solidFill>
            <a:srgbClr val="7E8FA9"/>
          </a:solidFill>
        </p:grpSpPr>
        <p:sp>
          <p:nvSpPr>
            <p:cNvPr id="80" name="Freeform 43"/>
            <p:cNvSpPr/>
            <p:nvPr/>
          </p:nvSpPr>
          <p:spPr bwMode="auto">
            <a:xfrm>
              <a:off x="4521200" y="3570288"/>
              <a:ext cx="574675" cy="581025"/>
            </a:xfrm>
            <a:custGeom>
              <a:avLst/>
              <a:gdLst>
                <a:gd name="T0" fmla="*/ 191 w 193"/>
                <a:gd name="T1" fmla="*/ 77 h 193"/>
                <a:gd name="T2" fmla="*/ 96 w 193"/>
                <a:gd name="T3" fmla="*/ 0 h 193"/>
                <a:gd name="T4" fmla="*/ 2 w 193"/>
                <a:gd name="T5" fmla="*/ 77 h 193"/>
                <a:gd name="T6" fmla="*/ 0 w 193"/>
                <a:gd name="T7" fmla="*/ 96 h 193"/>
                <a:gd name="T8" fmla="*/ 2 w 193"/>
                <a:gd name="T9" fmla="*/ 112 h 193"/>
                <a:gd name="T10" fmla="*/ 96 w 193"/>
                <a:gd name="T11" fmla="*/ 193 h 193"/>
                <a:gd name="T12" fmla="*/ 191 w 193"/>
                <a:gd name="T13" fmla="*/ 112 h 193"/>
                <a:gd name="T14" fmla="*/ 193 w 193"/>
                <a:gd name="T15" fmla="*/ 96 h 193"/>
                <a:gd name="T16" fmla="*/ 191 w 193"/>
                <a:gd name="T17" fmla="*/ 7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193">
                  <a:moveTo>
                    <a:pt x="191" y="77"/>
                  </a:moveTo>
                  <a:cubicBezTo>
                    <a:pt x="182" y="33"/>
                    <a:pt x="143" y="0"/>
                    <a:pt x="96" y="0"/>
                  </a:cubicBezTo>
                  <a:cubicBezTo>
                    <a:pt x="50" y="0"/>
                    <a:pt x="11" y="33"/>
                    <a:pt x="2" y="77"/>
                  </a:cubicBezTo>
                  <a:cubicBezTo>
                    <a:pt x="1" y="84"/>
                    <a:pt x="0" y="90"/>
                    <a:pt x="0" y="96"/>
                  </a:cubicBezTo>
                  <a:cubicBezTo>
                    <a:pt x="0" y="102"/>
                    <a:pt x="1" y="107"/>
                    <a:pt x="2" y="112"/>
                  </a:cubicBezTo>
                  <a:cubicBezTo>
                    <a:pt x="9" y="158"/>
                    <a:pt x="49" y="193"/>
                    <a:pt x="96" y="193"/>
                  </a:cubicBezTo>
                  <a:cubicBezTo>
                    <a:pt x="144" y="193"/>
                    <a:pt x="184" y="158"/>
                    <a:pt x="191" y="112"/>
                  </a:cubicBezTo>
                  <a:cubicBezTo>
                    <a:pt x="192" y="107"/>
                    <a:pt x="193" y="102"/>
                    <a:pt x="193" y="96"/>
                  </a:cubicBezTo>
                  <a:cubicBezTo>
                    <a:pt x="193" y="90"/>
                    <a:pt x="192" y="84"/>
                    <a:pt x="191" y="77"/>
                  </a:cubicBezTo>
                  <a:close/>
                </a:path>
              </a:pathLst>
            </a:custGeom>
            <a:solidFill>
              <a:srgbClr val="7E8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grpSp>
          <p:nvGrpSpPr>
            <p:cNvPr id="81" name="组合 80"/>
            <p:cNvGrpSpPr>
              <a:grpSpLocks noChangeAspect="1"/>
            </p:cNvGrpSpPr>
            <p:nvPr/>
          </p:nvGrpSpPr>
          <p:grpSpPr>
            <a:xfrm>
              <a:off x="4710037" y="3776988"/>
              <a:ext cx="197001" cy="167624"/>
              <a:chOff x="7909299" y="3772690"/>
              <a:chExt cx="667095" cy="567616"/>
            </a:xfrm>
            <a:grpFill/>
          </p:grpSpPr>
          <p:sp>
            <p:nvSpPr>
              <p:cNvPr id="82" name="Freeform 16"/>
              <p:cNvSpPr>
                <a:spLocks noEditPoints="1"/>
              </p:cNvSpPr>
              <p:nvPr/>
            </p:nvSpPr>
            <p:spPr bwMode="auto">
              <a:xfrm>
                <a:off x="7909299" y="3772690"/>
                <a:ext cx="623207" cy="567616"/>
              </a:xfrm>
              <a:custGeom>
                <a:avLst/>
                <a:gdLst>
                  <a:gd name="T0" fmla="*/ 499 w 721"/>
                  <a:gd name="T1" fmla="*/ 196 h 657"/>
                  <a:gd name="T2" fmla="*/ 637 w 721"/>
                  <a:gd name="T3" fmla="*/ 322 h 657"/>
                  <a:gd name="T4" fmla="*/ 646 w 721"/>
                  <a:gd name="T5" fmla="*/ 329 h 657"/>
                  <a:gd name="T6" fmla="*/ 672 w 721"/>
                  <a:gd name="T7" fmla="*/ 353 h 657"/>
                  <a:gd name="T8" fmla="*/ 686 w 721"/>
                  <a:gd name="T9" fmla="*/ 367 h 657"/>
                  <a:gd name="T10" fmla="*/ 669 w 721"/>
                  <a:gd name="T11" fmla="*/ 472 h 657"/>
                  <a:gd name="T12" fmla="*/ 611 w 721"/>
                  <a:gd name="T13" fmla="*/ 550 h 657"/>
                  <a:gd name="T14" fmla="*/ 539 w 721"/>
                  <a:gd name="T15" fmla="*/ 598 h 657"/>
                  <a:gd name="T16" fmla="*/ 439 w 721"/>
                  <a:gd name="T17" fmla="*/ 633 h 657"/>
                  <a:gd name="T18" fmla="*/ 433 w 721"/>
                  <a:gd name="T19" fmla="*/ 629 h 657"/>
                  <a:gd name="T20" fmla="*/ 449 w 721"/>
                  <a:gd name="T21" fmla="*/ 594 h 657"/>
                  <a:gd name="T22" fmla="*/ 481 w 721"/>
                  <a:gd name="T23" fmla="*/ 606 h 657"/>
                  <a:gd name="T24" fmla="*/ 501 w 721"/>
                  <a:gd name="T25" fmla="*/ 591 h 657"/>
                  <a:gd name="T26" fmla="*/ 501 w 721"/>
                  <a:gd name="T27" fmla="*/ 577 h 657"/>
                  <a:gd name="T28" fmla="*/ 452 w 721"/>
                  <a:gd name="T29" fmla="*/ 538 h 657"/>
                  <a:gd name="T30" fmla="*/ 449 w 721"/>
                  <a:gd name="T31" fmla="*/ 511 h 657"/>
                  <a:gd name="T32" fmla="*/ 475 w 721"/>
                  <a:gd name="T33" fmla="*/ 508 h 657"/>
                  <a:gd name="T34" fmla="*/ 530 w 721"/>
                  <a:gd name="T35" fmla="*/ 551 h 657"/>
                  <a:gd name="T36" fmla="*/ 567 w 721"/>
                  <a:gd name="T37" fmla="*/ 557 h 657"/>
                  <a:gd name="T38" fmla="*/ 572 w 721"/>
                  <a:gd name="T39" fmla="*/ 549 h 657"/>
                  <a:gd name="T40" fmla="*/ 570 w 721"/>
                  <a:gd name="T41" fmla="*/ 532 h 657"/>
                  <a:gd name="T42" fmla="*/ 506 w 721"/>
                  <a:gd name="T43" fmla="*/ 481 h 657"/>
                  <a:gd name="T44" fmla="*/ 503 w 721"/>
                  <a:gd name="T45" fmla="*/ 455 h 657"/>
                  <a:gd name="T46" fmla="*/ 529 w 721"/>
                  <a:gd name="T47" fmla="*/ 451 h 657"/>
                  <a:gd name="T48" fmla="*/ 596 w 721"/>
                  <a:gd name="T49" fmla="*/ 504 h 657"/>
                  <a:gd name="T50" fmla="*/ 598 w 721"/>
                  <a:gd name="T51" fmla="*/ 505 h 657"/>
                  <a:gd name="T52" fmla="*/ 620 w 721"/>
                  <a:gd name="T53" fmla="*/ 467 h 657"/>
                  <a:gd name="T54" fmla="*/ 549 w 721"/>
                  <a:gd name="T55" fmla="*/ 414 h 657"/>
                  <a:gd name="T56" fmla="*/ 546 w 721"/>
                  <a:gd name="T57" fmla="*/ 388 h 657"/>
                  <a:gd name="T58" fmla="*/ 572 w 721"/>
                  <a:gd name="T59" fmla="*/ 384 h 657"/>
                  <a:gd name="T60" fmla="*/ 642 w 721"/>
                  <a:gd name="T61" fmla="*/ 437 h 657"/>
                  <a:gd name="T62" fmla="*/ 663 w 721"/>
                  <a:gd name="T63" fmla="*/ 429 h 657"/>
                  <a:gd name="T64" fmla="*/ 659 w 721"/>
                  <a:gd name="T65" fmla="*/ 394 h 657"/>
                  <a:gd name="T66" fmla="*/ 645 w 721"/>
                  <a:gd name="T67" fmla="*/ 379 h 657"/>
                  <a:gd name="T68" fmla="*/ 457 w 721"/>
                  <a:gd name="T69" fmla="*/ 209 h 657"/>
                  <a:gd name="T70" fmla="*/ 462 w 721"/>
                  <a:gd name="T71" fmla="*/ 198 h 657"/>
                  <a:gd name="T72" fmla="*/ 496 w 721"/>
                  <a:gd name="T73" fmla="*/ 196 h 657"/>
                  <a:gd name="T74" fmla="*/ 499 w 721"/>
                  <a:gd name="T75" fmla="*/ 196 h 657"/>
                  <a:gd name="T76" fmla="*/ 86 w 721"/>
                  <a:gd name="T77" fmla="*/ 355 h 657"/>
                  <a:gd name="T78" fmla="*/ 59 w 721"/>
                  <a:gd name="T79" fmla="*/ 262 h 657"/>
                  <a:gd name="T80" fmla="*/ 35 w 721"/>
                  <a:gd name="T81" fmla="*/ 239 h 657"/>
                  <a:gd name="T82" fmla="*/ 0 w 721"/>
                  <a:gd name="T83" fmla="*/ 176 h 657"/>
                  <a:gd name="T84" fmla="*/ 16 w 721"/>
                  <a:gd name="T85" fmla="*/ 135 h 657"/>
                  <a:gd name="T86" fmla="*/ 116 w 721"/>
                  <a:gd name="T87" fmla="*/ 27 h 657"/>
                  <a:gd name="T88" fmla="*/ 199 w 721"/>
                  <a:gd name="T89" fmla="*/ 20 h 657"/>
                  <a:gd name="T90" fmla="*/ 242 w 721"/>
                  <a:gd name="T91" fmla="*/ 46 h 657"/>
                  <a:gd name="T92" fmla="*/ 254 w 721"/>
                  <a:gd name="T93" fmla="*/ 50 h 657"/>
                  <a:gd name="T94" fmla="*/ 350 w 721"/>
                  <a:gd name="T95" fmla="*/ 33 h 657"/>
                  <a:gd name="T96" fmla="*/ 284 w 721"/>
                  <a:gd name="T97" fmla="*/ 82 h 657"/>
                  <a:gd name="T98" fmla="*/ 260 w 721"/>
                  <a:gd name="T99" fmla="*/ 87 h 657"/>
                  <a:gd name="T100" fmla="*/ 195 w 721"/>
                  <a:gd name="T101" fmla="*/ 64 h 657"/>
                  <a:gd name="T102" fmla="*/ 176 w 721"/>
                  <a:gd name="T103" fmla="*/ 50 h 657"/>
                  <a:gd name="T104" fmla="*/ 144 w 721"/>
                  <a:gd name="T105" fmla="*/ 53 h 657"/>
                  <a:gd name="T106" fmla="*/ 44 w 721"/>
                  <a:gd name="T107" fmla="*/ 161 h 657"/>
                  <a:gd name="T108" fmla="*/ 44 w 721"/>
                  <a:gd name="T109" fmla="*/ 193 h 657"/>
                  <a:gd name="T110" fmla="*/ 69 w 721"/>
                  <a:gd name="T111" fmla="*/ 220 h 657"/>
                  <a:gd name="T112" fmla="*/ 97 w 721"/>
                  <a:gd name="T113" fmla="*/ 257 h 657"/>
                  <a:gd name="T114" fmla="*/ 115 w 721"/>
                  <a:gd name="T115" fmla="*/ 330 h 657"/>
                  <a:gd name="T116" fmla="*/ 86 w 721"/>
                  <a:gd name="T117" fmla="*/ 355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21" h="657">
                    <a:moveTo>
                      <a:pt x="499" y="196"/>
                    </a:moveTo>
                    <a:cubicBezTo>
                      <a:pt x="545" y="237"/>
                      <a:pt x="592" y="279"/>
                      <a:pt x="637" y="322"/>
                    </a:cubicBezTo>
                    <a:cubicBezTo>
                      <a:pt x="640" y="325"/>
                      <a:pt x="643" y="327"/>
                      <a:pt x="646" y="329"/>
                    </a:cubicBezTo>
                    <a:cubicBezTo>
                      <a:pt x="672" y="353"/>
                      <a:pt x="672" y="353"/>
                      <a:pt x="672" y="353"/>
                    </a:cubicBezTo>
                    <a:cubicBezTo>
                      <a:pt x="686" y="367"/>
                      <a:pt x="686" y="367"/>
                      <a:pt x="686" y="367"/>
                    </a:cubicBezTo>
                    <a:cubicBezTo>
                      <a:pt x="721" y="403"/>
                      <a:pt x="707" y="456"/>
                      <a:pt x="669" y="472"/>
                    </a:cubicBezTo>
                    <a:cubicBezTo>
                      <a:pt x="685" y="513"/>
                      <a:pt x="652" y="552"/>
                      <a:pt x="611" y="550"/>
                    </a:cubicBezTo>
                    <a:cubicBezTo>
                      <a:pt x="606" y="584"/>
                      <a:pt x="574" y="607"/>
                      <a:pt x="539" y="598"/>
                    </a:cubicBezTo>
                    <a:cubicBezTo>
                      <a:pt x="529" y="641"/>
                      <a:pt x="479" y="657"/>
                      <a:pt x="439" y="633"/>
                    </a:cubicBezTo>
                    <a:cubicBezTo>
                      <a:pt x="433" y="629"/>
                      <a:pt x="433" y="629"/>
                      <a:pt x="433" y="629"/>
                    </a:cubicBezTo>
                    <a:cubicBezTo>
                      <a:pt x="441" y="619"/>
                      <a:pt x="446" y="607"/>
                      <a:pt x="449" y="594"/>
                    </a:cubicBezTo>
                    <a:cubicBezTo>
                      <a:pt x="460" y="601"/>
                      <a:pt x="468" y="607"/>
                      <a:pt x="481" y="606"/>
                    </a:cubicBezTo>
                    <a:cubicBezTo>
                      <a:pt x="490" y="605"/>
                      <a:pt x="499" y="600"/>
                      <a:pt x="501" y="591"/>
                    </a:cubicBezTo>
                    <a:cubicBezTo>
                      <a:pt x="502" y="587"/>
                      <a:pt x="502" y="583"/>
                      <a:pt x="501" y="577"/>
                    </a:cubicBezTo>
                    <a:cubicBezTo>
                      <a:pt x="452" y="538"/>
                      <a:pt x="452" y="538"/>
                      <a:pt x="452" y="538"/>
                    </a:cubicBezTo>
                    <a:cubicBezTo>
                      <a:pt x="444" y="531"/>
                      <a:pt x="442" y="519"/>
                      <a:pt x="449" y="511"/>
                    </a:cubicBezTo>
                    <a:cubicBezTo>
                      <a:pt x="455" y="503"/>
                      <a:pt x="467" y="502"/>
                      <a:pt x="475" y="508"/>
                    </a:cubicBezTo>
                    <a:cubicBezTo>
                      <a:pt x="530" y="551"/>
                      <a:pt x="530" y="551"/>
                      <a:pt x="530" y="551"/>
                    </a:cubicBezTo>
                    <a:cubicBezTo>
                      <a:pt x="543" y="562"/>
                      <a:pt x="556" y="566"/>
                      <a:pt x="567" y="557"/>
                    </a:cubicBezTo>
                    <a:cubicBezTo>
                      <a:pt x="569" y="555"/>
                      <a:pt x="571" y="552"/>
                      <a:pt x="572" y="549"/>
                    </a:cubicBezTo>
                    <a:cubicBezTo>
                      <a:pt x="574" y="544"/>
                      <a:pt x="576" y="536"/>
                      <a:pt x="570" y="532"/>
                    </a:cubicBezTo>
                    <a:cubicBezTo>
                      <a:pt x="506" y="481"/>
                      <a:pt x="506" y="481"/>
                      <a:pt x="506" y="481"/>
                    </a:cubicBezTo>
                    <a:cubicBezTo>
                      <a:pt x="498" y="475"/>
                      <a:pt x="496" y="463"/>
                      <a:pt x="503" y="455"/>
                    </a:cubicBezTo>
                    <a:cubicBezTo>
                      <a:pt x="509" y="446"/>
                      <a:pt x="521" y="445"/>
                      <a:pt x="529" y="451"/>
                    </a:cubicBezTo>
                    <a:cubicBezTo>
                      <a:pt x="596" y="504"/>
                      <a:pt x="596" y="504"/>
                      <a:pt x="596" y="504"/>
                    </a:cubicBezTo>
                    <a:cubicBezTo>
                      <a:pt x="597" y="504"/>
                      <a:pt x="597" y="505"/>
                      <a:pt x="598" y="505"/>
                    </a:cubicBezTo>
                    <a:cubicBezTo>
                      <a:pt x="620" y="525"/>
                      <a:pt x="656" y="496"/>
                      <a:pt x="620" y="467"/>
                    </a:cubicBezTo>
                    <a:cubicBezTo>
                      <a:pt x="549" y="414"/>
                      <a:pt x="549" y="414"/>
                      <a:pt x="549" y="414"/>
                    </a:cubicBezTo>
                    <a:cubicBezTo>
                      <a:pt x="541" y="408"/>
                      <a:pt x="539" y="396"/>
                      <a:pt x="546" y="388"/>
                    </a:cubicBezTo>
                    <a:cubicBezTo>
                      <a:pt x="552" y="379"/>
                      <a:pt x="564" y="378"/>
                      <a:pt x="572" y="384"/>
                    </a:cubicBezTo>
                    <a:cubicBezTo>
                      <a:pt x="642" y="437"/>
                      <a:pt x="642" y="437"/>
                      <a:pt x="642" y="437"/>
                    </a:cubicBezTo>
                    <a:cubicBezTo>
                      <a:pt x="649" y="441"/>
                      <a:pt x="659" y="436"/>
                      <a:pt x="663" y="429"/>
                    </a:cubicBezTo>
                    <a:cubicBezTo>
                      <a:pt x="671" y="419"/>
                      <a:pt x="670" y="405"/>
                      <a:pt x="659" y="394"/>
                    </a:cubicBezTo>
                    <a:cubicBezTo>
                      <a:pt x="645" y="379"/>
                      <a:pt x="645" y="379"/>
                      <a:pt x="645" y="379"/>
                    </a:cubicBezTo>
                    <a:cubicBezTo>
                      <a:pt x="457" y="209"/>
                      <a:pt x="457" y="209"/>
                      <a:pt x="457" y="209"/>
                    </a:cubicBezTo>
                    <a:cubicBezTo>
                      <a:pt x="453" y="205"/>
                      <a:pt x="456" y="198"/>
                      <a:pt x="462" y="198"/>
                    </a:cubicBezTo>
                    <a:cubicBezTo>
                      <a:pt x="473" y="198"/>
                      <a:pt x="485" y="198"/>
                      <a:pt x="496" y="196"/>
                    </a:cubicBezTo>
                    <a:cubicBezTo>
                      <a:pt x="497" y="196"/>
                      <a:pt x="498" y="196"/>
                      <a:pt x="499" y="196"/>
                    </a:cubicBezTo>
                    <a:close/>
                    <a:moveTo>
                      <a:pt x="86" y="355"/>
                    </a:moveTo>
                    <a:cubicBezTo>
                      <a:pt x="66" y="330"/>
                      <a:pt x="64" y="295"/>
                      <a:pt x="59" y="262"/>
                    </a:cubicBezTo>
                    <a:cubicBezTo>
                      <a:pt x="35" y="239"/>
                      <a:pt x="35" y="239"/>
                      <a:pt x="35" y="239"/>
                    </a:cubicBezTo>
                    <a:cubicBezTo>
                      <a:pt x="17" y="219"/>
                      <a:pt x="0" y="205"/>
                      <a:pt x="0" y="176"/>
                    </a:cubicBezTo>
                    <a:cubicBezTo>
                      <a:pt x="0" y="161"/>
                      <a:pt x="6" y="147"/>
                      <a:pt x="16" y="135"/>
                    </a:cubicBezTo>
                    <a:cubicBezTo>
                      <a:pt x="116" y="27"/>
                      <a:pt x="116" y="27"/>
                      <a:pt x="116" y="27"/>
                    </a:cubicBezTo>
                    <a:cubicBezTo>
                      <a:pt x="138" y="3"/>
                      <a:pt x="174" y="0"/>
                      <a:pt x="199" y="20"/>
                    </a:cubicBezTo>
                    <a:cubicBezTo>
                      <a:pt x="215" y="31"/>
                      <a:pt x="221" y="38"/>
                      <a:pt x="242" y="46"/>
                    </a:cubicBezTo>
                    <a:cubicBezTo>
                      <a:pt x="248" y="48"/>
                      <a:pt x="253" y="50"/>
                      <a:pt x="254" y="50"/>
                    </a:cubicBezTo>
                    <a:cubicBezTo>
                      <a:pt x="284" y="46"/>
                      <a:pt x="316" y="32"/>
                      <a:pt x="350" y="33"/>
                    </a:cubicBezTo>
                    <a:cubicBezTo>
                      <a:pt x="337" y="42"/>
                      <a:pt x="286" y="82"/>
                      <a:pt x="284" y="82"/>
                    </a:cubicBezTo>
                    <a:cubicBezTo>
                      <a:pt x="276" y="84"/>
                      <a:pt x="268" y="86"/>
                      <a:pt x="260" y="87"/>
                    </a:cubicBezTo>
                    <a:cubicBezTo>
                      <a:pt x="241" y="90"/>
                      <a:pt x="208" y="74"/>
                      <a:pt x="195" y="64"/>
                    </a:cubicBezTo>
                    <a:cubicBezTo>
                      <a:pt x="176" y="50"/>
                      <a:pt x="176" y="50"/>
                      <a:pt x="176" y="50"/>
                    </a:cubicBezTo>
                    <a:cubicBezTo>
                      <a:pt x="166" y="42"/>
                      <a:pt x="152" y="44"/>
                      <a:pt x="144" y="53"/>
                    </a:cubicBezTo>
                    <a:cubicBezTo>
                      <a:pt x="44" y="161"/>
                      <a:pt x="44" y="161"/>
                      <a:pt x="44" y="161"/>
                    </a:cubicBezTo>
                    <a:cubicBezTo>
                      <a:pt x="36" y="170"/>
                      <a:pt x="36" y="184"/>
                      <a:pt x="44" y="193"/>
                    </a:cubicBezTo>
                    <a:cubicBezTo>
                      <a:pt x="53" y="203"/>
                      <a:pt x="59" y="210"/>
                      <a:pt x="69" y="220"/>
                    </a:cubicBezTo>
                    <a:cubicBezTo>
                      <a:pt x="80" y="230"/>
                      <a:pt x="95" y="244"/>
                      <a:pt x="97" y="257"/>
                    </a:cubicBezTo>
                    <a:cubicBezTo>
                      <a:pt x="100" y="280"/>
                      <a:pt x="102" y="313"/>
                      <a:pt x="115" y="330"/>
                    </a:cubicBezTo>
                    <a:cubicBezTo>
                      <a:pt x="102" y="337"/>
                      <a:pt x="95" y="344"/>
                      <a:pt x="86" y="3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3" name="Freeform 17"/>
              <p:cNvSpPr>
                <a:spLocks noEditPoints="1"/>
              </p:cNvSpPr>
              <p:nvPr/>
            </p:nvSpPr>
            <p:spPr bwMode="auto">
              <a:xfrm>
                <a:off x="7980982" y="3772690"/>
                <a:ext cx="595412" cy="551158"/>
              </a:xfrm>
              <a:custGeom>
                <a:avLst/>
                <a:gdLst>
                  <a:gd name="T0" fmla="*/ 319 w 689"/>
                  <a:gd name="T1" fmla="*/ 543 h 638"/>
                  <a:gd name="T2" fmla="*/ 262 w 689"/>
                  <a:gd name="T3" fmla="*/ 538 h 638"/>
                  <a:gd name="T4" fmla="*/ 258 w 689"/>
                  <a:gd name="T5" fmla="*/ 538 h 638"/>
                  <a:gd name="T6" fmla="*/ 257 w 689"/>
                  <a:gd name="T7" fmla="*/ 535 h 638"/>
                  <a:gd name="T8" fmla="*/ 241 w 689"/>
                  <a:gd name="T9" fmla="*/ 489 h 638"/>
                  <a:gd name="T10" fmla="*/ 241 w 689"/>
                  <a:gd name="T11" fmla="*/ 489 h 638"/>
                  <a:gd name="T12" fmla="*/ 185 w 689"/>
                  <a:gd name="T13" fmla="*/ 484 h 638"/>
                  <a:gd name="T14" fmla="*/ 181 w 689"/>
                  <a:gd name="T15" fmla="*/ 484 h 638"/>
                  <a:gd name="T16" fmla="*/ 180 w 689"/>
                  <a:gd name="T17" fmla="*/ 481 h 638"/>
                  <a:gd name="T18" fmla="*/ 164 w 689"/>
                  <a:gd name="T19" fmla="*/ 435 h 638"/>
                  <a:gd name="T20" fmla="*/ 164 w 689"/>
                  <a:gd name="T21" fmla="*/ 435 h 638"/>
                  <a:gd name="T22" fmla="*/ 117 w 689"/>
                  <a:gd name="T23" fmla="*/ 425 h 638"/>
                  <a:gd name="T24" fmla="*/ 113 w 689"/>
                  <a:gd name="T25" fmla="*/ 425 h 638"/>
                  <a:gd name="T26" fmla="*/ 113 w 689"/>
                  <a:gd name="T27" fmla="*/ 421 h 638"/>
                  <a:gd name="T28" fmla="*/ 100 w 689"/>
                  <a:gd name="T29" fmla="*/ 365 h 638"/>
                  <a:gd name="T30" fmla="*/ 100 w 689"/>
                  <a:gd name="T31" fmla="*/ 365 h 638"/>
                  <a:gd name="T32" fmla="*/ 32 w 689"/>
                  <a:gd name="T33" fmla="*/ 370 h 638"/>
                  <a:gd name="T34" fmla="*/ 18 w 689"/>
                  <a:gd name="T35" fmla="*/ 386 h 638"/>
                  <a:gd name="T36" fmla="*/ 23 w 689"/>
                  <a:gd name="T37" fmla="*/ 455 h 638"/>
                  <a:gd name="T38" fmla="*/ 23 w 689"/>
                  <a:gd name="T39" fmla="*/ 455 h 638"/>
                  <a:gd name="T40" fmla="*/ 66 w 689"/>
                  <a:gd name="T41" fmla="*/ 465 h 638"/>
                  <a:gd name="T42" fmla="*/ 70 w 689"/>
                  <a:gd name="T43" fmla="*/ 466 h 638"/>
                  <a:gd name="T44" fmla="*/ 69 w 689"/>
                  <a:gd name="T45" fmla="*/ 470 h 638"/>
                  <a:gd name="T46" fmla="*/ 76 w 689"/>
                  <a:gd name="T47" fmla="*/ 536 h 638"/>
                  <a:gd name="T48" fmla="*/ 76 w 689"/>
                  <a:gd name="T49" fmla="*/ 536 h 638"/>
                  <a:gd name="T50" fmla="*/ 142 w 689"/>
                  <a:gd name="T51" fmla="*/ 534 h 638"/>
                  <a:gd name="T52" fmla="*/ 145 w 689"/>
                  <a:gd name="T53" fmla="*/ 534 h 638"/>
                  <a:gd name="T54" fmla="*/ 147 w 689"/>
                  <a:gd name="T55" fmla="*/ 537 h 638"/>
                  <a:gd name="T56" fmla="*/ 164 w 689"/>
                  <a:gd name="T57" fmla="*/ 578 h 638"/>
                  <a:gd name="T58" fmla="*/ 164 w 689"/>
                  <a:gd name="T59" fmla="*/ 578 h 638"/>
                  <a:gd name="T60" fmla="*/ 230 w 689"/>
                  <a:gd name="T61" fmla="*/ 576 h 638"/>
                  <a:gd name="T62" fmla="*/ 233 w 689"/>
                  <a:gd name="T63" fmla="*/ 576 h 638"/>
                  <a:gd name="T64" fmla="*/ 235 w 689"/>
                  <a:gd name="T65" fmla="*/ 579 h 638"/>
                  <a:gd name="T66" fmla="*/ 252 w 689"/>
                  <a:gd name="T67" fmla="*/ 621 h 638"/>
                  <a:gd name="T68" fmla="*/ 320 w 689"/>
                  <a:gd name="T69" fmla="*/ 615 h 638"/>
                  <a:gd name="T70" fmla="*/ 324 w 689"/>
                  <a:gd name="T71" fmla="*/ 611 h 638"/>
                  <a:gd name="T72" fmla="*/ 319 w 689"/>
                  <a:gd name="T73" fmla="*/ 543 h 638"/>
                  <a:gd name="T74" fmla="*/ 449 w 689"/>
                  <a:gd name="T75" fmla="*/ 177 h 638"/>
                  <a:gd name="T76" fmla="*/ 576 w 689"/>
                  <a:gd name="T77" fmla="*/ 299 h 638"/>
                  <a:gd name="T78" fmla="*/ 597 w 689"/>
                  <a:gd name="T79" fmla="*/ 306 h 638"/>
                  <a:gd name="T80" fmla="*/ 616 w 689"/>
                  <a:gd name="T81" fmla="*/ 293 h 638"/>
                  <a:gd name="T82" fmla="*/ 636 w 689"/>
                  <a:gd name="T83" fmla="*/ 234 h 638"/>
                  <a:gd name="T84" fmla="*/ 649 w 689"/>
                  <a:gd name="T85" fmla="*/ 209 h 638"/>
                  <a:gd name="T86" fmla="*/ 671 w 689"/>
                  <a:gd name="T87" fmla="*/ 186 h 638"/>
                  <a:gd name="T88" fmla="*/ 672 w 689"/>
                  <a:gd name="T89" fmla="*/ 121 h 638"/>
                  <a:gd name="T90" fmla="*/ 580 w 689"/>
                  <a:gd name="T91" fmla="*/ 21 h 638"/>
                  <a:gd name="T92" fmla="*/ 515 w 689"/>
                  <a:gd name="T93" fmla="*/ 16 h 638"/>
                  <a:gd name="T94" fmla="*/ 493 w 689"/>
                  <a:gd name="T95" fmla="*/ 34 h 638"/>
                  <a:gd name="T96" fmla="*/ 457 w 689"/>
                  <a:gd name="T97" fmla="*/ 44 h 638"/>
                  <a:gd name="T98" fmla="*/ 390 w 689"/>
                  <a:gd name="T99" fmla="*/ 36 h 638"/>
                  <a:gd name="T100" fmla="*/ 274 w 689"/>
                  <a:gd name="T101" fmla="*/ 67 h 638"/>
                  <a:gd name="T102" fmla="*/ 139 w 689"/>
                  <a:gd name="T103" fmla="*/ 171 h 638"/>
                  <a:gd name="T104" fmla="*/ 203 w 689"/>
                  <a:gd name="T105" fmla="*/ 222 h 638"/>
                  <a:gd name="T106" fmla="*/ 301 w 689"/>
                  <a:gd name="T107" fmla="*/ 161 h 638"/>
                  <a:gd name="T108" fmla="*/ 346 w 689"/>
                  <a:gd name="T109" fmla="*/ 158 h 638"/>
                  <a:gd name="T110" fmla="*/ 408 w 689"/>
                  <a:gd name="T111" fmla="*/ 165 h 638"/>
                  <a:gd name="T112" fmla="*/ 449 w 689"/>
                  <a:gd name="T113" fmla="*/ 177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89" h="638">
                    <a:moveTo>
                      <a:pt x="319" y="543"/>
                    </a:moveTo>
                    <a:cubicBezTo>
                      <a:pt x="302" y="529"/>
                      <a:pt x="279" y="528"/>
                      <a:pt x="262" y="538"/>
                    </a:cubicBezTo>
                    <a:cubicBezTo>
                      <a:pt x="261" y="539"/>
                      <a:pt x="259" y="539"/>
                      <a:pt x="258" y="538"/>
                    </a:cubicBezTo>
                    <a:cubicBezTo>
                      <a:pt x="257" y="537"/>
                      <a:pt x="257" y="536"/>
                      <a:pt x="257" y="535"/>
                    </a:cubicBezTo>
                    <a:cubicBezTo>
                      <a:pt x="260" y="518"/>
                      <a:pt x="255" y="500"/>
                      <a:pt x="241" y="489"/>
                    </a:cubicBezTo>
                    <a:cubicBezTo>
                      <a:pt x="241" y="489"/>
                      <a:pt x="241" y="489"/>
                      <a:pt x="241" y="489"/>
                    </a:cubicBezTo>
                    <a:cubicBezTo>
                      <a:pt x="225" y="475"/>
                      <a:pt x="202" y="473"/>
                      <a:pt x="185" y="484"/>
                    </a:cubicBezTo>
                    <a:cubicBezTo>
                      <a:pt x="183" y="485"/>
                      <a:pt x="182" y="484"/>
                      <a:pt x="181" y="484"/>
                    </a:cubicBezTo>
                    <a:cubicBezTo>
                      <a:pt x="180" y="483"/>
                      <a:pt x="180" y="482"/>
                      <a:pt x="180" y="481"/>
                    </a:cubicBezTo>
                    <a:cubicBezTo>
                      <a:pt x="183" y="464"/>
                      <a:pt x="177" y="446"/>
                      <a:pt x="164" y="435"/>
                    </a:cubicBezTo>
                    <a:cubicBezTo>
                      <a:pt x="164" y="435"/>
                      <a:pt x="164" y="435"/>
                      <a:pt x="164" y="435"/>
                    </a:cubicBezTo>
                    <a:cubicBezTo>
                      <a:pt x="150" y="423"/>
                      <a:pt x="132" y="420"/>
                      <a:pt x="117" y="425"/>
                    </a:cubicBezTo>
                    <a:cubicBezTo>
                      <a:pt x="115" y="426"/>
                      <a:pt x="114" y="425"/>
                      <a:pt x="113" y="425"/>
                    </a:cubicBezTo>
                    <a:cubicBezTo>
                      <a:pt x="112" y="424"/>
                      <a:pt x="112" y="422"/>
                      <a:pt x="113" y="421"/>
                    </a:cubicBezTo>
                    <a:cubicBezTo>
                      <a:pt x="121" y="402"/>
                      <a:pt x="116" y="379"/>
                      <a:pt x="100" y="365"/>
                    </a:cubicBezTo>
                    <a:cubicBezTo>
                      <a:pt x="100" y="365"/>
                      <a:pt x="100" y="365"/>
                      <a:pt x="100" y="365"/>
                    </a:cubicBezTo>
                    <a:cubicBezTo>
                      <a:pt x="80" y="347"/>
                      <a:pt x="49" y="350"/>
                      <a:pt x="32" y="370"/>
                    </a:cubicBezTo>
                    <a:cubicBezTo>
                      <a:pt x="18" y="386"/>
                      <a:pt x="18" y="386"/>
                      <a:pt x="18" y="386"/>
                    </a:cubicBezTo>
                    <a:cubicBezTo>
                      <a:pt x="0" y="406"/>
                      <a:pt x="2" y="437"/>
                      <a:pt x="23" y="455"/>
                    </a:cubicBezTo>
                    <a:cubicBezTo>
                      <a:pt x="23" y="455"/>
                      <a:pt x="23" y="455"/>
                      <a:pt x="23" y="455"/>
                    </a:cubicBezTo>
                    <a:cubicBezTo>
                      <a:pt x="35" y="465"/>
                      <a:pt x="51" y="469"/>
                      <a:pt x="66" y="465"/>
                    </a:cubicBezTo>
                    <a:cubicBezTo>
                      <a:pt x="68" y="465"/>
                      <a:pt x="69" y="465"/>
                      <a:pt x="70" y="466"/>
                    </a:cubicBezTo>
                    <a:cubicBezTo>
                      <a:pt x="70" y="467"/>
                      <a:pt x="70" y="469"/>
                      <a:pt x="69" y="470"/>
                    </a:cubicBezTo>
                    <a:cubicBezTo>
                      <a:pt x="54" y="490"/>
                      <a:pt x="57" y="519"/>
                      <a:pt x="76" y="536"/>
                    </a:cubicBezTo>
                    <a:cubicBezTo>
                      <a:pt x="76" y="536"/>
                      <a:pt x="76" y="536"/>
                      <a:pt x="76" y="536"/>
                    </a:cubicBezTo>
                    <a:cubicBezTo>
                      <a:pt x="95" y="553"/>
                      <a:pt x="124" y="552"/>
                      <a:pt x="142" y="534"/>
                    </a:cubicBezTo>
                    <a:cubicBezTo>
                      <a:pt x="143" y="533"/>
                      <a:pt x="144" y="533"/>
                      <a:pt x="145" y="534"/>
                    </a:cubicBezTo>
                    <a:cubicBezTo>
                      <a:pt x="147" y="534"/>
                      <a:pt x="147" y="535"/>
                      <a:pt x="147" y="537"/>
                    </a:cubicBezTo>
                    <a:cubicBezTo>
                      <a:pt x="146" y="552"/>
                      <a:pt x="151" y="568"/>
                      <a:pt x="164" y="578"/>
                    </a:cubicBezTo>
                    <a:cubicBezTo>
                      <a:pt x="164" y="578"/>
                      <a:pt x="164" y="578"/>
                      <a:pt x="164" y="578"/>
                    </a:cubicBezTo>
                    <a:cubicBezTo>
                      <a:pt x="183" y="595"/>
                      <a:pt x="212" y="594"/>
                      <a:pt x="230" y="576"/>
                    </a:cubicBezTo>
                    <a:cubicBezTo>
                      <a:pt x="231" y="575"/>
                      <a:pt x="232" y="575"/>
                      <a:pt x="233" y="576"/>
                    </a:cubicBezTo>
                    <a:cubicBezTo>
                      <a:pt x="234" y="576"/>
                      <a:pt x="235" y="577"/>
                      <a:pt x="235" y="579"/>
                    </a:cubicBezTo>
                    <a:cubicBezTo>
                      <a:pt x="233" y="594"/>
                      <a:pt x="239" y="610"/>
                      <a:pt x="252" y="621"/>
                    </a:cubicBezTo>
                    <a:cubicBezTo>
                      <a:pt x="272" y="638"/>
                      <a:pt x="303" y="636"/>
                      <a:pt x="320" y="615"/>
                    </a:cubicBezTo>
                    <a:cubicBezTo>
                      <a:pt x="324" y="611"/>
                      <a:pt x="324" y="611"/>
                      <a:pt x="324" y="611"/>
                    </a:cubicBezTo>
                    <a:cubicBezTo>
                      <a:pt x="341" y="591"/>
                      <a:pt x="339" y="560"/>
                      <a:pt x="319" y="543"/>
                    </a:cubicBezTo>
                    <a:close/>
                    <a:moveTo>
                      <a:pt x="449" y="177"/>
                    </a:moveTo>
                    <a:cubicBezTo>
                      <a:pt x="489" y="216"/>
                      <a:pt x="535" y="260"/>
                      <a:pt x="576" y="299"/>
                    </a:cubicBezTo>
                    <a:cubicBezTo>
                      <a:pt x="582" y="305"/>
                      <a:pt x="589" y="307"/>
                      <a:pt x="597" y="306"/>
                    </a:cubicBezTo>
                    <a:cubicBezTo>
                      <a:pt x="605" y="305"/>
                      <a:pt x="612" y="300"/>
                      <a:pt x="616" y="293"/>
                    </a:cubicBezTo>
                    <a:cubicBezTo>
                      <a:pt x="626" y="275"/>
                      <a:pt x="632" y="256"/>
                      <a:pt x="636" y="234"/>
                    </a:cubicBezTo>
                    <a:cubicBezTo>
                      <a:pt x="638" y="224"/>
                      <a:pt x="642" y="216"/>
                      <a:pt x="649" y="209"/>
                    </a:cubicBezTo>
                    <a:cubicBezTo>
                      <a:pt x="671" y="186"/>
                      <a:pt x="671" y="186"/>
                      <a:pt x="671" y="186"/>
                    </a:cubicBezTo>
                    <a:cubicBezTo>
                      <a:pt x="688" y="168"/>
                      <a:pt x="689" y="139"/>
                      <a:pt x="672" y="121"/>
                    </a:cubicBezTo>
                    <a:cubicBezTo>
                      <a:pt x="580" y="21"/>
                      <a:pt x="580" y="21"/>
                      <a:pt x="580" y="21"/>
                    </a:cubicBezTo>
                    <a:cubicBezTo>
                      <a:pt x="563" y="3"/>
                      <a:pt x="534" y="0"/>
                      <a:pt x="515" y="16"/>
                    </a:cubicBezTo>
                    <a:cubicBezTo>
                      <a:pt x="493" y="34"/>
                      <a:pt x="493" y="34"/>
                      <a:pt x="493" y="34"/>
                    </a:cubicBezTo>
                    <a:cubicBezTo>
                      <a:pt x="483" y="42"/>
                      <a:pt x="471" y="45"/>
                      <a:pt x="457" y="44"/>
                    </a:cubicBezTo>
                    <a:cubicBezTo>
                      <a:pt x="435" y="41"/>
                      <a:pt x="412" y="38"/>
                      <a:pt x="390" y="36"/>
                    </a:cubicBezTo>
                    <a:cubicBezTo>
                      <a:pt x="347" y="30"/>
                      <a:pt x="308" y="41"/>
                      <a:pt x="274" y="67"/>
                    </a:cubicBezTo>
                    <a:cubicBezTo>
                      <a:pt x="229" y="101"/>
                      <a:pt x="184" y="136"/>
                      <a:pt x="139" y="171"/>
                    </a:cubicBezTo>
                    <a:cubicBezTo>
                      <a:pt x="95" y="207"/>
                      <a:pt x="151" y="255"/>
                      <a:pt x="203" y="222"/>
                    </a:cubicBezTo>
                    <a:cubicBezTo>
                      <a:pt x="301" y="161"/>
                      <a:pt x="301" y="161"/>
                      <a:pt x="301" y="161"/>
                    </a:cubicBezTo>
                    <a:cubicBezTo>
                      <a:pt x="315" y="153"/>
                      <a:pt x="331" y="152"/>
                      <a:pt x="346" y="158"/>
                    </a:cubicBezTo>
                    <a:cubicBezTo>
                      <a:pt x="364" y="167"/>
                      <a:pt x="388" y="168"/>
                      <a:pt x="408" y="165"/>
                    </a:cubicBezTo>
                    <a:cubicBezTo>
                      <a:pt x="423" y="162"/>
                      <a:pt x="437" y="166"/>
                      <a:pt x="449" y="1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4" name="组合 83"/>
          <p:cNvGrpSpPr/>
          <p:nvPr/>
        </p:nvGrpSpPr>
        <p:grpSpPr>
          <a:xfrm>
            <a:off x="1765300" y="3467100"/>
            <a:ext cx="715963" cy="723900"/>
            <a:chOff x="1574800" y="3467100"/>
            <a:chExt cx="715963" cy="723900"/>
          </a:xfrm>
          <a:solidFill>
            <a:srgbClr val="F0BEB3"/>
          </a:solidFill>
        </p:grpSpPr>
        <p:sp>
          <p:nvSpPr>
            <p:cNvPr id="85" name="Freeform 39"/>
            <p:cNvSpPr/>
            <p:nvPr/>
          </p:nvSpPr>
          <p:spPr bwMode="auto">
            <a:xfrm>
              <a:off x="1574800" y="3467100"/>
              <a:ext cx="715963" cy="723900"/>
            </a:xfrm>
            <a:custGeom>
              <a:avLst/>
              <a:gdLst>
                <a:gd name="T0" fmla="*/ 240 w 240"/>
                <a:gd name="T1" fmla="*/ 111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38 w 240"/>
                <a:gd name="T9" fmla="*/ 146 h 240"/>
                <a:gd name="T10" fmla="*/ 240 w 240"/>
                <a:gd name="T11" fmla="*/ 120 h 240"/>
                <a:gd name="T12" fmla="*/ 240 w 240"/>
                <a:gd name="T13" fmla="*/ 11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40">
                  <a:moveTo>
                    <a:pt x="240" y="111"/>
                  </a:moveTo>
                  <a:cubicBezTo>
                    <a:pt x="236" y="49"/>
                    <a:pt x="184" y="0"/>
                    <a:pt x="120" y="0"/>
                  </a:cubicBezTo>
                  <a:cubicBezTo>
                    <a:pt x="54" y="0"/>
                    <a:pt x="0" y="54"/>
                    <a:pt x="0" y="120"/>
                  </a:cubicBezTo>
                  <a:cubicBezTo>
                    <a:pt x="0" y="186"/>
                    <a:pt x="54" y="240"/>
                    <a:pt x="120" y="240"/>
                  </a:cubicBezTo>
                  <a:cubicBezTo>
                    <a:pt x="178" y="240"/>
                    <a:pt x="226" y="200"/>
                    <a:pt x="238" y="146"/>
                  </a:cubicBezTo>
                  <a:cubicBezTo>
                    <a:pt x="239" y="138"/>
                    <a:pt x="240" y="129"/>
                    <a:pt x="240" y="120"/>
                  </a:cubicBezTo>
                  <a:cubicBezTo>
                    <a:pt x="240" y="117"/>
                    <a:pt x="240" y="114"/>
                    <a:pt x="240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1839715" y="3735893"/>
              <a:ext cx="186133" cy="186314"/>
              <a:chOff x="5240338" y="2657475"/>
              <a:chExt cx="1630363" cy="1631951"/>
            </a:xfrm>
            <a:grpFill/>
          </p:grpSpPr>
          <p:sp>
            <p:nvSpPr>
              <p:cNvPr id="87" name="Freeform 5"/>
              <p:cNvSpPr/>
              <p:nvPr/>
            </p:nvSpPr>
            <p:spPr bwMode="auto">
              <a:xfrm>
                <a:off x="5240338" y="2735263"/>
                <a:ext cx="1552575" cy="1554163"/>
              </a:xfrm>
              <a:custGeom>
                <a:avLst/>
                <a:gdLst>
                  <a:gd name="T0" fmla="*/ 391 w 517"/>
                  <a:gd name="T1" fmla="*/ 73 h 519"/>
                  <a:gd name="T2" fmla="*/ 346 w 517"/>
                  <a:gd name="T3" fmla="*/ 101 h 519"/>
                  <a:gd name="T4" fmla="*/ 325 w 517"/>
                  <a:gd name="T5" fmla="*/ 98 h 519"/>
                  <a:gd name="T6" fmla="*/ 122 w 517"/>
                  <a:gd name="T7" fmla="*/ 151 h 519"/>
                  <a:gd name="T8" fmla="*/ 125 w 517"/>
                  <a:gd name="T9" fmla="*/ 369 h 519"/>
                  <a:gd name="T10" fmla="*/ 332 w 517"/>
                  <a:gd name="T11" fmla="*/ 416 h 519"/>
                  <a:gd name="T12" fmla="*/ 421 w 517"/>
                  <a:gd name="T13" fmla="*/ 197 h 519"/>
                  <a:gd name="T14" fmla="*/ 425 w 517"/>
                  <a:gd name="T15" fmla="*/ 155 h 519"/>
                  <a:gd name="T16" fmla="*/ 443 w 517"/>
                  <a:gd name="T17" fmla="*/ 127 h 519"/>
                  <a:gd name="T18" fmla="*/ 444 w 517"/>
                  <a:gd name="T19" fmla="*/ 398 h 519"/>
                  <a:gd name="T20" fmla="*/ 113 w 517"/>
                  <a:gd name="T21" fmla="*/ 438 h 519"/>
                  <a:gd name="T22" fmla="*/ 88 w 517"/>
                  <a:gd name="T23" fmla="*/ 101 h 519"/>
                  <a:gd name="T24" fmla="*/ 391 w 517"/>
                  <a:gd name="T25" fmla="*/ 73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7" h="519">
                    <a:moveTo>
                      <a:pt x="391" y="73"/>
                    </a:moveTo>
                    <a:cubicBezTo>
                      <a:pt x="376" y="83"/>
                      <a:pt x="361" y="93"/>
                      <a:pt x="346" y="101"/>
                    </a:cubicBezTo>
                    <a:cubicBezTo>
                      <a:pt x="340" y="103"/>
                      <a:pt x="331" y="100"/>
                      <a:pt x="325" y="98"/>
                    </a:cubicBezTo>
                    <a:cubicBezTo>
                      <a:pt x="252" y="68"/>
                      <a:pt x="166" y="91"/>
                      <a:pt x="122" y="151"/>
                    </a:cubicBezTo>
                    <a:cubicBezTo>
                      <a:pt x="72" y="219"/>
                      <a:pt x="73" y="305"/>
                      <a:pt x="125" y="369"/>
                    </a:cubicBezTo>
                    <a:cubicBezTo>
                      <a:pt x="174" y="429"/>
                      <a:pt x="261" y="449"/>
                      <a:pt x="332" y="416"/>
                    </a:cubicBezTo>
                    <a:cubicBezTo>
                      <a:pt x="413" y="379"/>
                      <a:pt x="454" y="279"/>
                      <a:pt x="421" y="197"/>
                    </a:cubicBezTo>
                    <a:cubicBezTo>
                      <a:pt x="414" y="181"/>
                      <a:pt x="415" y="169"/>
                      <a:pt x="425" y="155"/>
                    </a:cubicBezTo>
                    <a:cubicBezTo>
                      <a:pt x="432" y="146"/>
                      <a:pt x="437" y="136"/>
                      <a:pt x="443" y="127"/>
                    </a:cubicBezTo>
                    <a:cubicBezTo>
                      <a:pt x="491" y="165"/>
                      <a:pt x="517" y="302"/>
                      <a:pt x="444" y="398"/>
                    </a:cubicBezTo>
                    <a:cubicBezTo>
                      <a:pt x="366" y="501"/>
                      <a:pt x="209" y="519"/>
                      <a:pt x="113" y="438"/>
                    </a:cubicBezTo>
                    <a:cubicBezTo>
                      <a:pt x="0" y="343"/>
                      <a:pt x="9" y="187"/>
                      <a:pt x="88" y="101"/>
                    </a:cubicBezTo>
                    <a:cubicBezTo>
                      <a:pt x="181" y="0"/>
                      <a:pt x="336" y="17"/>
                      <a:pt x="391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8" name="Freeform 6"/>
              <p:cNvSpPr/>
              <p:nvPr/>
            </p:nvSpPr>
            <p:spPr bwMode="auto">
              <a:xfrm>
                <a:off x="5618163" y="3103563"/>
                <a:ext cx="793750" cy="793750"/>
              </a:xfrm>
              <a:custGeom>
                <a:avLst/>
                <a:gdLst>
                  <a:gd name="T0" fmla="*/ 132 w 264"/>
                  <a:gd name="T1" fmla="*/ 265 h 265"/>
                  <a:gd name="T2" fmla="*/ 3 w 264"/>
                  <a:gd name="T3" fmla="*/ 128 h 265"/>
                  <a:gd name="T4" fmla="*/ 141 w 264"/>
                  <a:gd name="T5" fmla="*/ 5 h 265"/>
                  <a:gd name="T6" fmla="*/ 161 w 264"/>
                  <a:gd name="T7" fmla="*/ 8 h 265"/>
                  <a:gd name="T8" fmla="*/ 168 w 264"/>
                  <a:gd name="T9" fmla="*/ 27 h 265"/>
                  <a:gd name="T10" fmla="*/ 156 w 264"/>
                  <a:gd name="T11" fmla="*/ 50 h 265"/>
                  <a:gd name="T12" fmla="*/ 135 w 264"/>
                  <a:gd name="T13" fmla="*/ 63 h 265"/>
                  <a:gd name="T14" fmla="*/ 60 w 264"/>
                  <a:gd name="T15" fmla="*/ 131 h 265"/>
                  <a:gd name="T16" fmla="*/ 124 w 264"/>
                  <a:gd name="T17" fmla="*/ 207 h 265"/>
                  <a:gd name="T18" fmla="*/ 205 w 264"/>
                  <a:gd name="T19" fmla="*/ 136 h 265"/>
                  <a:gd name="T20" fmla="*/ 224 w 264"/>
                  <a:gd name="T21" fmla="*/ 110 h 265"/>
                  <a:gd name="T22" fmla="*/ 226 w 264"/>
                  <a:gd name="T23" fmla="*/ 109 h 265"/>
                  <a:gd name="T24" fmla="*/ 254 w 264"/>
                  <a:gd name="T25" fmla="*/ 97 h 265"/>
                  <a:gd name="T26" fmla="*/ 263 w 264"/>
                  <a:gd name="T27" fmla="*/ 135 h 265"/>
                  <a:gd name="T28" fmla="*/ 132 w 264"/>
                  <a:gd name="T29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4" h="265">
                    <a:moveTo>
                      <a:pt x="132" y="265"/>
                    </a:moveTo>
                    <a:cubicBezTo>
                      <a:pt x="57" y="265"/>
                      <a:pt x="0" y="205"/>
                      <a:pt x="3" y="128"/>
                    </a:cubicBezTo>
                    <a:cubicBezTo>
                      <a:pt x="5" y="58"/>
                      <a:pt x="70" y="0"/>
                      <a:pt x="141" y="5"/>
                    </a:cubicBezTo>
                    <a:cubicBezTo>
                      <a:pt x="148" y="6"/>
                      <a:pt x="155" y="7"/>
                      <a:pt x="161" y="8"/>
                    </a:cubicBezTo>
                    <a:cubicBezTo>
                      <a:pt x="173" y="11"/>
                      <a:pt x="175" y="17"/>
                      <a:pt x="168" y="27"/>
                    </a:cubicBezTo>
                    <a:cubicBezTo>
                      <a:pt x="164" y="34"/>
                      <a:pt x="159" y="42"/>
                      <a:pt x="156" y="50"/>
                    </a:cubicBezTo>
                    <a:cubicBezTo>
                      <a:pt x="152" y="60"/>
                      <a:pt x="147" y="63"/>
                      <a:pt x="135" y="63"/>
                    </a:cubicBezTo>
                    <a:cubicBezTo>
                      <a:pt x="94" y="63"/>
                      <a:pt x="63" y="92"/>
                      <a:pt x="60" y="131"/>
                    </a:cubicBezTo>
                    <a:cubicBezTo>
                      <a:pt x="57" y="167"/>
                      <a:pt x="85" y="200"/>
                      <a:pt x="124" y="207"/>
                    </a:cubicBezTo>
                    <a:cubicBezTo>
                      <a:pt x="164" y="214"/>
                      <a:pt x="204" y="180"/>
                      <a:pt x="205" y="136"/>
                    </a:cubicBezTo>
                    <a:cubicBezTo>
                      <a:pt x="205" y="120"/>
                      <a:pt x="209" y="113"/>
                      <a:pt x="224" y="110"/>
                    </a:cubicBezTo>
                    <a:cubicBezTo>
                      <a:pt x="225" y="110"/>
                      <a:pt x="225" y="109"/>
                      <a:pt x="226" y="109"/>
                    </a:cubicBezTo>
                    <a:cubicBezTo>
                      <a:pt x="235" y="105"/>
                      <a:pt x="244" y="101"/>
                      <a:pt x="254" y="97"/>
                    </a:cubicBezTo>
                    <a:cubicBezTo>
                      <a:pt x="257" y="109"/>
                      <a:pt x="263" y="122"/>
                      <a:pt x="263" y="135"/>
                    </a:cubicBezTo>
                    <a:cubicBezTo>
                      <a:pt x="264" y="207"/>
                      <a:pt x="205" y="265"/>
                      <a:pt x="132" y="2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9" name="Freeform 7"/>
              <p:cNvSpPr/>
              <p:nvPr/>
            </p:nvSpPr>
            <p:spPr bwMode="auto">
              <a:xfrm>
                <a:off x="6018213" y="2657475"/>
                <a:ext cx="852488" cy="850900"/>
              </a:xfrm>
              <a:custGeom>
                <a:avLst/>
                <a:gdLst>
                  <a:gd name="T0" fmla="*/ 0 w 284"/>
                  <a:gd name="T1" fmla="*/ 280 h 284"/>
                  <a:gd name="T2" fmla="*/ 10 w 284"/>
                  <a:gd name="T3" fmla="*/ 266 h 284"/>
                  <a:gd name="T4" fmla="*/ 31 w 284"/>
                  <a:gd name="T5" fmla="*/ 214 h 284"/>
                  <a:gd name="T6" fmla="*/ 68 w 284"/>
                  <a:gd name="T7" fmla="*/ 156 h 284"/>
                  <a:gd name="T8" fmla="*/ 165 w 284"/>
                  <a:gd name="T9" fmla="*/ 97 h 284"/>
                  <a:gd name="T10" fmla="*/ 186 w 284"/>
                  <a:gd name="T11" fmla="*/ 62 h 284"/>
                  <a:gd name="T12" fmla="*/ 186 w 284"/>
                  <a:gd name="T13" fmla="*/ 41 h 284"/>
                  <a:gd name="T14" fmla="*/ 216 w 284"/>
                  <a:gd name="T15" fmla="*/ 2 h 284"/>
                  <a:gd name="T16" fmla="*/ 249 w 284"/>
                  <a:gd name="T17" fmla="*/ 34 h 284"/>
                  <a:gd name="T18" fmla="*/ 282 w 284"/>
                  <a:gd name="T19" fmla="*/ 68 h 284"/>
                  <a:gd name="T20" fmla="*/ 243 w 284"/>
                  <a:gd name="T21" fmla="*/ 97 h 284"/>
                  <a:gd name="T22" fmla="*/ 175 w 284"/>
                  <a:gd name="T23" fmla="*/ 142 h 284"/>
                  <a:gd name="T24" fmla="*/ 102 w 284"/>
                  <a:gd name="T25" fmla="*/ 240 h 284"/>
                  <a:gd name="T26" fmla="*/ 69 w 284"/>
                  <a:gd name="T27" fmla="*/ 253 h 284"/>
                  <a:gd name="T28" fmla="*/ 19 w 284"/>
                  <a:gd name="T29" fmla="*/ 273 h 284"/>
                  <a:gd name="T30" fmla="*/ 4 w 284"/>
                  <a:gd name="T31" fmla="*/ 284 h 284"/>
                  <a:gd name="T32" fmla="*/ 0 w 284"/>
                  <a:gd name="T33" fmla="*/ 28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4" h="284">
                    <a:moveTo>
                      <a:pt x="0" y="280"/>
                    </a:moveTo>
                    <a:cubicBezTo>
                      <a:pt x="4" y="275"/>
                      <a:pt x="6" y="270"/>
                      <a:pt x="10" y="266"/>
                    </a:cubicBezTo>
                    <a:cubicBezTo>
                      <a:pt x="23" y="251"/>
                      <a:pt x="31" y="236"/>
                      <a:pt x="31" y="214"/>
                    </a:cubicBezTo>
                    <a:cubicBezTo>
                      <a:pt x="31" y="189"/>
                      <a:pt x="48" y="169"/>
                      <a:pt x="68" y="156"/>
                    </a:cubicBezTo>
                    <a:cubicBezTo>
                      <a:pt x="100" y="134"/>
                      <a:pt x="132" y="115"/>
                      <a:pt x="165" y="97"/>
                    </a:cubicBezTo>
                    <a:cubicBezTo>
                      <a:pt x="180" y="89"/>
                      <a:pt x="188" y="79"/>
                      <a:pt x="186" y="62"/>
                    </a:cubicBezTo>
                    <a:cubicBezTo>
                      <a:pt x="185" y="55"/>
                      <a:pt x="185" y="48"/>
                      <a:pt x="186" y="41"/>
                    </a:cubicBezTo>
                    <a:cubicBezTo>
                      <a:pt x="187" y="17"/>
                      <a:pt x="198" y="4"/>
                      <a:pt x="216" y="2"/>
                    </a:cubicBezTo>
                    <a:cubicBezTo>
                      <a:pt x="234" y="0"/>
                      <a:pt x="243" y="9"/>
                      <a:pt x="249" y="34"/>
                    </a:cubicBezTo>
                    <a:cubicBezTo>
                      <a:pt x="274" y="40"/>
                      <a:pt x="284" y="50"/>
                      <a:pt x="282" y="68"/>
                    </a:cubicBezTo>
                    <a:cubicBezTo>
                      <a:pt x="280" y="86"/>
                      <a:pt x="266" y="100"/>
                      <a:pt x="243" y="97"/>
                    </a:cubicBezTo>
                    <a:cubicBezTo>
                      <a:pt x="205" y="92"/>
                      <a:pt x="189" y="111"/>
                      <a:pt x="175" y="142"/>
                    </a:cubicBezTo>
                    <a:cubicBezTo>
                      <a:pt x="159" y="181"/>
                      <a:pt x="137" y="215"/>
                      <a:pt x="102" y="240"/>
                    </a:cubicBezTo>
                    <a:cubicBezTo>
                      <a:pt x="92" y="246"/>
                      <a:pt x="80" y="253"/>
                      <a:pt x="69" y="253"/>
                    </a:cubicBezTo>
                    <a:cubicBezTo>
                      <a:pt x="49" y="252"/>
                      <a:pt x="33" y="259"/>
                      <a:pt x="19" y="273"/>
                    </a:cubicBezTo>
                    <a:cubicBezTo>
                      <a:pt x="15" y="277"/>
                      <a:pt x="9" y="280"/>
                      <a:pt x="4" y="284"/>
                    </a:cubicBezTo>
                    <a:cubicBezTo>
                      <a:pt x="3" y="283"/>
                      <a:pt x="1" y="281"/>
                      <a:pt x="0" y="2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0" name="Freeform 8"/>
              <p:cNvSpPr/>
              <p:nvPr/>
            </p:nvSpPr>
            <p:spPr bwMode="auto">
              <a:xfrm>
                <a:off x="5907088" y="3403600"/>
                <a:ext cx="222250" cy="219075"/>
              </a:xfrm>
              <a:custGeom>
                <a:avLst/>
                <a:gdLst>
                  <a:gd name="T0" fmla="*/ 39 w 74"/>
                  <a:gd name="T1" fmla="*/ 3 h 73"/>
                  <a:gd name="T2" fmla="*/ 30 w 74"/>
                  <a:gd name="T3" fmla="*/ 43 h 73"/>
                  <a:gd name="T4" fmla="*/ 69 w 74"/>
                  <a:gd name="T5" fmla="*/ 35 h 73"/>
                  <a:gd name="T6" fmla="*/ 58 w 74"/>
                  <a:gd name="T7" fmla="*/ 62 h 73"/>
                  <a:gd name="T8" fmla="*/ 15 w 74"/>
                  <a:gd name="T9" fmla="*/ 63 h 73"/>
                  <a:gd name="T10" fmla="*/ 6 w 74"/>
                  <a:gd name="T11" fmla="*/ 21 h 73"/>
                  <a:gd name="T12" fmla="*/ 39 w 74"/>
                  <a:gd name="T13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3">
                    <a:moveTo>
                      <a:pt x="39" y="3"/>
                    </a:moveTo>
                    <a:cubicBezTo>
                      <a:pt x="40" y="19"/>
                      <a:pt x="14" y="29"/>
                      <a:pt x="30" y="43"/>
                    </a:cubicBezTo>
                    <a:cubicBezTo>
                      <a:pt x="37" y="48"/>
                      <a:pt x="54" y="38"/>
                      <a:pt x="69" y="35"/>
                    </a:cubicBezTo>
                    <a:cubicBezTo>
                      <a:pt x="74" y="46"/>
                      <a:pt x="68" y="56"/>
                      <a:pt x="58" y="62"/>
                    </a:cubicBezTo>
                    <a:cubicBezTo>
                      <a:pt x="44" y="72"/>
                      <a:pt x="29" y="73"/>
                      <a:pt x="15" y="63"/>
                    </a:cubicBezTo>
                    <a:cubicBezTo>
                      <a:pt x="1" y="52"/>
                      <a:pt x="0" y="36"/>
                      <a:pt x="6" y="21"/>
                    </a:cubicBezTo>
                    <a:cubicBezTo>
                      <a:pt x="11" y="7"/>
                      <a:pt x="22" y="0"/>
                      <a:pt x="3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93" name="矩形 92"/>
          <p:cNvSpPr/>
          <p:nvPr/>
        </p:nvSpPr>
        <p:spPr>
          <a:xfrm>
            <a:off x="2487712" y="409473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年度工作概述</a:t>
            </a:r>
          </a:p>
        </p:txBody>
      </p:sp>
      <p:sp>
        <p:nvSpPr>
          <p:cNvPr id="94" name="矩形 93"/>
          <p:cNvSpPr/>
          <p:nvPr/>
        </p:nvSpPr>
        <p:spPr>
          <a:xfrm>
            <a:off x="1788985" y="363306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grpSp>
        <p:nvGrpSpPr>
          <p:cNvPr id="95" name="组合 17"/>
          <p:cNvGrpSpPr/>
          <p:nvPr/>
        </p:nvGrpSpPr>
        <p:grpSpPr>
          <a:xfrm flipH="1">
            <a:off x="732668" y="2141853"/>
            <a:ext cx="2771984" cy="1065654"/>
            <a:chOff x="4619379" y="3631201"/>
            <a:chExt cx="2771775" cy="1065712"/>
          </a:xfrm>
        </p:grpSpPr>
        <p:sp>
          <p:nvSpPr>
            <p:cNvPr id="96" name="文本框 95"/>
            <p:cNvSpPr txBox="1"/>
            <p:nvPr/>
          </p:nvSpPr>
          <p:spPr>
            <a:xfrm>
              <a:off x="4619379" y="3631201"/>
              <a:ext cx="2771775" cy="337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添加标题文本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4956593" y="3968404"/>
              <a:ext cx="2097348" cy="728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06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06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... ...</a:t>
              </a:r>
              <a:endParaRPr lang="zh-CN" altLang="en-US" sz="106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组合 17"/>
          <p:cNvGrpSpPr/>
          <p:nvPr/>
        </p:nvGrpSpPr>
        <p:grpSpPr>
          <a:xfrm flipH="1">
            <a:off x="2241078" y="4380995"/>
            <a:ext cx="2771984" cy="1065654"/>
            <a:chOff x="4619379" y="3631201"/>
            <a:chExt cx="2771775" cy="1065712"/>
          </a:xfrm>
        </p:grpSpPr>
        <p:sp>
          <p:nvSpPr>
            <p:cNvPr id="99" name="文本框 98"/>
            <p:cNvSpPr txBox="1"/>
            <p:nvPr/>
          </p:nvSpPr>
          <p:spPr>
            <a:xfrm>
              <a:off x="4619379" y="3631201"/>
              <a:ext cx="2771775" cy="337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添加标题文本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956593" y="3968404"/>
              <a:ext cx="2097348" cy="728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06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06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... ...</a:t>
              </a:r>
              <a:endParaRPr lang="zh-CN" altLang="en-US" sz="106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组合 17"/>
          <p:cNvGrpSpPr/>
          <p:nvPr/>
        </p:nvGrpSpPr>
        <p:grpSpPr>
          <a:xfrm flipH="1">
            <a:off x="7833386" y="4380995"/>
            <a:ext cx="2771984" cy="1065654"/>
            <a:chOff x="4619379" y="3631201"/>
            <a:chExt cx="2771775" cy="1065712"/>
          </a:xfrm>
        </p:grpSpPr>
        <p:sp>
          <p:nvSpPr>
            <p:cNvPr id="102" name="文本框 101"/>
            <p:cNvSpPr txBox="1"/>
            <p:nvPr/>
          </p:nvSpPr>
          <p:spPr>
            <a:xfrm>
              <a:off x="4619379" y="3631201"/>
              <a:ext cx="2771775" cy="337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添加标题文本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956593" y="3968404"/>
              <a:ext cx="2097348" cy="728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06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06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... ...</a:t>
              </a:r>
              <a:endParaRPr lang="zh-CN" altLang="en-US" sz="106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4" name="组合 17"/>
          <p:cNvGrpSpPr/>
          <p:nvPr/>
        </p:nvGrpSpPr>
        <p:grpSpPr>
          <a:xfrm flipH="1">
            <a:off x="3613045" y="2141853"/>
            <a:ext cx="2771984" cy="1065654"/>
            <a:chOff x="4619379" y="3631201"/>
            <a:chExt cx="2771775" cy="1065712"/>
          </a:xfrm>
        </p:grpSpPr>
        <p:sp>
          <p:nvSpPr>
            <p:cNvPr id="105" name="文本框 104"/>
            <p:cNvSpPr txBox="1"/>
            <p:nvPr/>
          </p:nvSpPr>
          <p:spPr>
            <a:xfrm>
              <a:off x="4619379" y="3631201"/>
              <a:ext cx="2771775" cy="337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添加标题文本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4956593" y="3968404"/>
              <a:ext cx="2097348" cy="728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06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06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... ...</a:t>
              </a:r>
              <a:endParaRPr lang="zh-CN" altLang="en-US" sz="106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7" name="组合 17"/>
          <p:cNvGrpSpPr/>
          <p:nvPr/>
        </p:nvGrpSpPr>
        <p:grpSpPr>
          <a:xfrm flipH="1">
            <a:off x="6379264" y="2141853"/>
            <a:ext cx="2771984" cy="1065654"/>
            <a:chOff x="4619379" y="3631201"/>
            <a:chExt cx="2771775" cy="1065712"/>
          </a:xfrm>
        </p:grpSpPr>
        <p:sp>
          <p:nvSpPr>
            <p:cNvPr id="108" name="文本框 107"/>
            <p:cNvSpPr txBox="1"/>
            <p:nvPr/>
          </p:nvSpPr>
          <p:spPr>
            <a:xfrm>
              <a:off x="4619379" y="3631201"/>
              <a:ext cx="2771775" cy="337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添加标题文本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4956593" y="3968404"/>
              <a:ext cx="2097348" cy="728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06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06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... ...</a:t>
              </a:r>
              <a:endParaRPr lang="zh-CN" altLang="en-US" sz="106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0" name="组合 17"/>
          <p:cNvGrpSpPr/>
          <p:nvPr/>
        </p:nvGrpSpPr>
        <p:grpSpPr>
          <a:xfrm flipH="1">
            <a:off x="9120877" y="2141853"/>
            <a:ext cx="2771984" cy="1065654"/>
            <a:chOff x="4619379" y="3631201"/>
            <a:chExt cx="2771775" cy="1065712"/>
          </a:xfrm>
        </p:grpSpPr>
        <p:sp>
          <p:nvSpPr>
            <p:cNvPr id="111" name="文本框 110"/>
            <p:cNvSpPr txBox="1"/>
            <p:nvPr/>
          </p:nvSpPr>
          <p:spPr>
            <a:xfrm>
              <a:off x="4619379" y="3631201"/>
              <a:ext cx="2771775" cy="337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添加标题文本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4956593" y="3968404"/>
              <a:ext cx="2097348" cy="728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06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06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... ...</a:t>
              </a:r>
              <a:endParaRPr lang="zh-CN" altLang="en-US" sz="106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/>
          <p:nvPr/>
        </p:nvSpPr>
        <p:spPr bwMode="auto">
          <a:xfrm>
            <a:off x="5943228" y="1916984"/>
            <a:ext cx="449797" cy="4128239"/>
          </a:xfrm>
          <a:custGeom>
            <a:avLst/>
            <a:gdLst>
              <a:gd name="T0" fmla="*/ 0 w 148"/>
              <a:gd name="T1" fmla="*/ 1750 h 1750"/>
              <a:gd name="T2" fmla="*/ 148 w 148"/>
              <a:gd name="T3" fmla="*/ 1750 h 1750"/>
              <a:gd name="T4" fmla="*/ 105 w 148"/>
              <a:gd name="T5" fmla="*/ 1128 h 1750"/>
              <a:gd name="T6" fmla="*/ 86 w 148"/>
              <a:gd name="T7" fmla="*/ 74 h 1750"/>
              <a:gd name="T8" fmla="*/ 114 w 148"/>
              <a:gd name="T9" fmla="*/ 85 h 1750"/>
              <a:gd name="T10" fmla="*/ 74 w 148"/>
              <a:gd name="T11" fmla="*/ 0 h 1750"/>
              <a:gd name="T12" fmla="*/ 34 w 148"/>
              <a:gd name="T13" fmla="*/ 85 h 1750"/>
              <a:gd name="T14" fmla="*/ 62 w 148"/>
              <a:gd name="T15" fmla="*/ 74 h 1750"/>
              <a:gd name="T16" fmla="*/ 43 w 148"/>
              <a:gd name="T17" fmla="*/ 1128 h 1750"/>
              <a:gd name="T18" fmla="*/ 0 w 148"/>
              <a:gd name="T19" fmla="*/ 1750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1750">
                <a:moveTo>
                  <a:pt x="0" y="1750"/>
                </a:moveTo>
                <a:cubicBezTo>
                  <a:pt x="148" y="1750"/>
                  <a:pt x="148" y="1750"/>
                  <a:pt x="148" y="1750"/>
                </a:cubicBezTo>
                <a:cubicBezTo>
                  <a:pt x="132" y="1610"/>
                  <a:pt x="105" y="1128"/>
                  <a:pt x="105" y="1128"/>
                </a:cubicBezTo>
                <a:cubicBezTo>
                  <a:pt x="86" y="74"/>
                  <a:pt x="86" y="74"/>
                  <a:pt x="86" y="74"/>
                </a:cubicBezTo>
                <a:cubicBezTo>
                  <a:pt x="100" y="78"/>
                  <a:pt x="114" y="85"/>
                  <a:pt x="114" y="85"/>
                </a:cubicBezTo>
                <a:cubicBezTo>
                  <a:pt x="74" y="0"/>
                  <a:pt x="74" y="0"/>
                  <a:pt x="74" y="0"/>
                </a:cubicBezTo>
                <a:cubicBezTo>
                  <a:pt x="34" y="85"/>
                  <a:pt x="34" y="85"/>
                  <a:pt x="34" y="85"/>
                </a:cubicBezTo>
                <a:cubicBezTo>
                  <a:pt x="34" y="85"/>
                  <a:pt x="48" y="78"/>
                  <a:pt x="62" y="74"/>
                </a:cubicBezTo>
                <a:cubicBezTo>
                  <a:pt x="43" y="1128"/>
                  <a:pt x="43" y="1128"/>
                  <a:pt x="43" y="1128"/>
                </a:cubicBezTo>
                <a:cubicBezTo>
                  <a:pt x="43" y="1128"/>
                  <a:pt x="14" y="1604"/>
                  <a:pt x="0" y="1750"/>
                </a:cubicBezTo>
                <a:close/>
              </a:path>
            </a:pathLst>
          </a:custGeom>
          <a:solidFill>
            <a:srgbClr val="596B8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5A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Freeform 14"/>
          <p:cNvSpPr/>
          <p:nvPr/>
        </p:nvSpPr>
        <p:spPr bwMode="auto">
          <a:xfrm>
            <a:off x="6541387" y="2842481"/>
            <a:ext cx="1483623" cy="3202740"/>
          </a:xfrm>
          <a:custGeom>
            <a:avLst/>
            <a:gdLst>
              <a:gd name="T0" fmla="*/ 221 w 487"/>
              <a:gd name="T1" fmla="*/ 1062 h 1358"/>
              <a:gd name="T2" fmla="*/ 74 w 487"/>
              <a:gd name="T3" fmla="*/ 710 h 1358"/>
              <a:gd name="T4" fmla="*/ 56 w 487"/>
              <a:gd name="T5" fmla="*/ 523 h 1358"/>
              <a:gd name="T6" fmla="*/ 89 w 487"/>
              <a:gd name="T7" fmla="*/ 338 h 1358"/>
              <a:gd name="T8" fmla="*/ 185 w 487"/>
              <a:gd name="T9" fmla="*/ 170 h 1358"/>
              <a:gd name="T10" fmla="*/ 337 w 487"/>
              <a:gd name="T11" fmla="*/ 49 h 1358"/>
              <a:gd name="T12" fmla="*/ 342 w 487"/>
              <a:gd name="T13" fmla="*/ 77 h 1358"/>
              <a:gd name="T14" fmla="*/ 399 w 487"/>
              <a:gd name="T15" fmla="*/ 0 h 1358"/>
              <a:gd name="T16" fmla="*/ 303 w 487"/>
              <a:gd name="T17" fmla="*/ 13 h 1358"/>
              <a:gd name="T18" fmla="*/ 327 w 487"/>
              <a:gd name="T19" fmla="*/ 30 h 1358"/>
              <a:gd name="T20" fmla="*/ 159 w 487"/>
              <a:gd name="T21" fmla="*/ 153 h 1358"/>
              <a:gd name="T22" fmla="*/ 49 w 487"/>
              <a:gd name="T23" fmla="*/ 327 h 1358"/>
              <a:gd name="T24" fmla="*/ 6 w 487"/>
              <a:gd name="T25" fmla="*/ 521 h 1358"/>
              <a:gd name="T26" fmla="*/ 14 w 487"/>
              <a:gd name="T27" fmla="*/ 718 h 1358"/>
              <a:gd name="T28" fmla="*/ 152 w 487"/>
              <a:gd name="T29" fmla="*/ 1093 h 1358"/>
              <a:gd name="T30" fmla="*/ 333 w 487"/>
              <a:gd name="T31" fmla="*/ 1358 h 1358"/>
              <a:gd name="T32" fmla="*/ 487 w 487"/>
              <a:gd name="T33" fmla="*/ 1358 h 1358"/>
              <a:gd name="T34" fmla="*/ 221 w 487"/>
              <a:gd name="T35" fmla="*/ 1062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87" h="1358">
                <a:moveTo>
                  <a:pt x="221" y="1062"/>
                </a:moveTo>
                <a:cubicBezTo>
                  <a:pt x="151" y="952"/>
                  <a:pt x="99" y="833"/>
                  <a:pt x="74" y="710"/>
                </a:cubicBezTo>
                <a:cubicBezTo>
                  <a:pt x="61" y="648"/>
                  <a:pt x="55" y="585"/>
                  <a:pt x="56" y="523"/>
                </a:cubicBezTo>
                <a:cubicBezTo>
                  <a:pt x="58" y="460"/>
                  <a:pt x="69" y="398"/>
                  <a:pt x="89" y="338"/>
                </a:cubicBezTo>
                <a:cubicBezTo>
                  <a:pt x="110" y="278"/>
                  <a:pt x="142" y="220"/>
                  <a:pt x="185" y="170"/>
                </a:cubicBezTo>
                <a:cubicBezTo>
                  <a:pt x="226" y="122"/>
                  <a:pt x="278" y="81"/>
                  <a:pt x="337" y="49"/>
                </a:cubicBezTo>
                <a:cubicBezTo>
                  <a:pt x="341" y="62"/>
                  <a:pt x="342" y="77"/>
                  <a:pt x="342" y="77"/>
                </a:cubicBezTo>
                <a:cubicBezTo>
                  <a:pt x="399" y="0"/>
                  <a:pt x="399" y="0"/>
                  <a:pt x="399" y="0"/>
                </a:cubicBezTo>
                <a:cubicBezTo>
                  <a:pt x="303" y="13"/>
                  <a:pt x="303" y="13"/>
                  <a:pt x="303" y="13"/>
                </a:cubicBezTo>
                <a:cubicBezTo>
                  <a:pt x="303" y="13"/>
                  <a:pt x="317" y="20"/>
                  <a:pt x="327" y="30"/>
                </a:cubicBezTo>
                <a:cubicBezTo>
                  <a:pt x="262" y="61"/>
                  <a:pt x="205" y="103"/>
                  <a:pt x="159" y="153"/>
                </a:cubicBezTo>
                <a:cubicBezTo>
                  <a:pt x="110" y="205"/>
                  <a:pt x="74" y="264"/>
                  <a:pt x="49" y="327"/>
                </a:cubicBezTo>
                <a:cubicBezTo>
                  <a:pt x="25" y="389"/>
                  <a:pt x="11" y="455"/>
                  <a:pt x="6" y="521"/>
                </a:cubicBezTo>
                <a:cubicBezTo>
                  <a:pt x="0" y="586"/>
                  <a:pt x="4" y="652"/>
                  <a:pt x="14" y="718"/>
                </a:cubicBezTo>
                <a:cubicBezTo>
                  <a:pt x="35" y="848"/>
                  <a:pt x="83" y="975"/>
                  <a:pt x="152" y="1093"/>
                </a:cubicBezTo>
                <a:cubicBezTo>
                  <a:pt x="207" y="1188"/>
                  <a:pt x="275" y="1286"/>
                  <a:pt x="333" y="1358"/>
                </a:cubicBezTo>
                <a:cubicBezTo>
                  <a:pt x="487" y="1358"/>
                  <a:pt x="487" y="1358"/>
                  <a:pt x="487" y="1358"/>
                </a:cubicBezTo>
                <a:cubicBezTo>
                  <a:pt x="382" y="1272"/>
                  <a:pt x="292" y="1172"/>
                  <a:pt x="221" y="1062"/>
                </a:cubicBezTo>
                <a:close/>
              </a:path>
            </a:pathLst>
          </a:custGeom>
          <a:solidFill>
            <a:srgbClr val="F0BEB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5A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Freeform 15"/>
          <p:cNvSpPr/>
          <p:nvPr/>
        </p:nvSpPr>
        <p:spPr bwMode="auto">
          <a:xfrm>
            <a:off x="4313599" y="2842481"/>
            <a:ext cx="1478912" cy="3202740"/>
          </a:xfrm>
          <a:custGeom>
            <a:avLst/>
            <a:gdLst>
              <a:gd name="T0" fmla="*/ 481 w 486"/>
              <a:gd name="T1" fmla="*/ 521 h 1358"/>
              <a:gd name="T2" fmla="*/ 437 w 486"/>
              <a:gd name="T3" fmla="*/ 327 h 1358"/>
              <a:gd name="T4" fmla="*/ 328 w 486"/>
              <a:gd name="T5" fmla="*/ 153 h 1358"/>
              <a:gd name="T6" fmla="*/ 158 w 486"/>
              <a:gd name="T7" fmla="*/ 29 h 1358"/>
              <a:gd name="T8" fmla="*/ 181 w 486"/>
              <a:gd name="T9" fmla="*/ 13 h 1358"/>
              <a:gd name="T10" fmla="*/ 85 w 486"/>
              <a:gd name="T11" fmla="*/ 0 h 1358"/>
              <a:gd name="T12" fmla="*/ 142 w 486"/>
              <a:gd name="T13" fmla="*/ 77 h 1358"/>
              <a:gd name="T14" fmla="*/ 147 w 486"/>
              <a:gd name="T15" fmla="*/ 48 h 1358"/>
              <a:gd name="T16" fmla="*/ 301 w 486"/>
              <a:gd name="T17" fmla="*/ 170 h 1358"/>
              <a:gd name="T18" fmla="*/ 397 w 486"/>
              <a:gd name="T19" fmla="*/ 338 h 1358"/>
              <a:gd name="T20" fmla="*/ 430 w 486"/>
              <a:gd name="T21" fmla="*/ 523 h 1358"/>
              <a:gd name="T22" fmla="*/ 413 w 486"/>
              <a:gd name="T23" fmla="*/ 710 h 1358"/>
              <a:gd name="T24" fmla="*/ 265 w 486"/>
              <a:gd name="T25" fmla="*/ 1062 h 1358"/>
              <a:gd name="T26" fmla="*/ 0 w 486"/>
              <a:gd name="T27" fmla="*/ 1358 h 1358"/>
              <a:gd name="T28" fmla="*/ 153 w 486"/>
              <a:gd name="T29" fmla="*/ 1358 h 1358"/>
              <a:gd name="T30" fmla="*/ 334 w 486"/>
              <a:gd name="T31" fmla="*/ 1093 h 1358"/>
              <a:gd name="T32" fmla="*/ 472 w 486"/>
              <a:gd name="T33" fmla="*/ 718 h 1358"/>
              <a:gd name="T34" fmla="*/ 481 w 486"/>
              <a:gd name="T35" fmla="*/ 521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86" h="1358">
                <a:moveTo>
                  <a:pt x="481" y="521"/>
                </a:moveTo>
                <a:cubicBezTo>
                  <a:pt x="475" y="455"/>
                  <a:pt x="462" y="389"/>
                  <a:pt x="437" y="327"/>
                </a:cubicBezTo>
                <a:cubicBezTo>
                  <a:pt x="412" y="264"/>
                  <a:pt x="376" y="205"/>
                  <a:pt x="328" y="153"/>
                </a:cubicBezTo>
                <a:cubicBezTo>
                  <a:pt x="281" y="103"/>
                  <a:pt x="223" y="60"/>
                  <a:pt x="158" y="29"/>
                </a:cubicBezTo>
                <a:cubicBezTo>
                  <a:pt x="168" y="20"/>
                  <a:pt x="181" y="13"/>
                  <a:pt x="181" y="13"/>
                </a:cubicBezTo>
                <a:cubicBezTo>
                  <a:pt x="85" y="0"/>
                  <a:pt x="85" y="0"/>
                  <a:pt x="85" y="0"/>
                </a:cubicBezTo>
                <a:cubicBezTo>
                  <a:pt x="142" y="77"/>
                  <a:pt x="142" y="77"/>
                  <a:pt x="142" y="77"/>
                </a:cubicBezTo>
                <a:cubicBezTo>
                  <a:pt x="142" y="77"/>
                  <a:pt x="143" y="61"/>
                  <a:pt x="147" y="48"/>
                </a:cubicBezTo>
                <a:cubicBezTo>
                  <a:pt x="207" y="80"/>
                  <a:pt x="260" y="121"/>
                  <a:pt x="301" y="170"/>
                </a:cubicBezTo>
                <a:cubicBezTo>
                  <a:pt x="345" y="220"/>
                  <a:pt x="376" y="278"/>
                  <a:pt x="397" y="338"/>
                </a:cubicBezTo>
                <a:cubicBezTo>
                  <a:pt x="418" y="398"/>
                  <a:pt x="428" y="460"/>
                  <a:pt x="430" y="523"/>
                </a:cubicBezTo>
                <a:cubicBezTo>
                  <a:pt x="432" y="585"/>
                  <a:pt x="425" y="648"/>
                  <a:pt x="413" y="710"/>
                </a:cubicBezTo>
                <a:cubicBezTo>
                  <a:pt x="387" y="833"/>
                  <a:pt x="335" y="952"/>
                  <a:pt x="265" y="1062"/>
                </a:cubicBezTo>
                <a:cubicBezTo>
                  <a:pt x="194" y="1172"/>
                  <a:pt x="105" y="1272"/>
                  <a:pt x="0" y="1358"/>
                </a:cubicBezTo>
                <a:cubicBezTo>
                  <a:pt x="153" y="1358"/>
                  <a:pt x="153" y="1358"/>
                  <a:pt x="153" y="1358"/>
                </a:cubicBezTo>
                <a:cubicBezTo>
                  <a:pt x="218" y="1281"/>
                  <a:pt x="279" y="1188"/>
                  <a:pt x="334" y="1093"/>
                </a:cubicBezTo>
                <a:cubicBezTo>
                  <a:pt x="403" y="975"/>
                  <a:pt x="451" y="848"/>
                  <a:pt x="472" y="718"/>
                </a:cubicBezTo>
                <a:cubicBezTo>
                  <a:pt x="482" y="652"/>
                  <a:pt x="486" y="586"/>
                  <a:pt x="481" y="521"/>
                </a:cubicBezTo>
                <a:close/>
              </a:path>
            </a:pathLst>
          </a:custGeom>
          <a:solidFill>
            <a:srgbClr val="F0BEB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5A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Freeform 16"/>
          <p:cNvSpPr/>
          <p:nvPr/>
        </p:nvSpPr>
        <p:spPr bwMode="auto">
          <a:xfrm>
            <a:off x="6296472" y="2411525"/>
            <a:ext cx="880753" cy="3633699"/>
          </a:xfrm>
          <a:custGeom>
            <a:avLst/>
            <a:gdLst>
              <a:gd name="T0" fmla="*/ 191 w 290"/>
              <a:gd name="T1" fmla="*/ 1344 h 1540"/>
              <a:gd name="T2" fmla="*/ 71 w 290"/>
              <a:gd name="T3" fmla="*/ 913 h 1540"/>
              <a:gd name="T4" fmla="*/ 54 w 290"/>
              <a:gd name="T5" fmla="*/ 691 h 1540"/>
              <a:gd name="T6" fmla="*/ 68 w 290"/>
              <a:gd name="T7" fmla="*/ 469 h 1540"/>
              <a:gd name="T8" fmla="*/ 124 w 290"/>
              <a:gd name="T9" fmla="*/ 253 h 1540"/>
              <a:gd name="T10" fmla="*/ 174 w 290"/>
              <a:gd name="T11" fmla="*/ 150 h 1540"/>
              <a:gd name="T12" fmla="*/ 239 w 290"/>
              <a:gd name="T13" fmla="*/ 63 h 1540"/>
              <a:gd name="T14" fmla="*/ 251 w 290"/>
              <a:gd name="T15" fmla="*/ 90 h 1540"/>
              <a:gd name="T16" fmla="*/ 286 w 290"/>
              <a:gd name="T17" fmla="*/ 0 h 1540"/>
              <a:gd name="T18" fmla="*/ 196 w 290"/>
              <a:gd name="T19" fmla="*/ 38 h 1540"/>
              <a:gd name="T20" fmla="*/ 223 w 290"/>
              <a:gd name="T21" fmla="*/ 48 h 1540"/>
              <a:gd name="T22" fmla="*/ 149 w 290"/>
              <a:gd name="T23" fmla="*/ 139 h 1540"/>
              <a:gd name="T24" fmla="*/ 93 w 290"/>
              <a:gd name="T25" fmla="*/ 243 h 1540"/>
              <a:gd name="T26" fmla="*/ 27 w 290"/>
              <a:gd name="T27" fmla="*/ 464 h 1540"/>
              <a:gd name="T28" fmla="*/ 3 w 290"/>
              <a:gd name="T29" fmla="*/ 691 h 1540"/>
              <a:gd name="T30" fmla="*/ 11 w 290"/>
              <a:gd name="T31" fmla="*/ 919 h 1540"/>
              <a:gd name="T32" fmla="*/ 155 w 290"/>
              <a:gd name="T33" fmla="*/ 1540 h 1540"/>
              <a:gd name="T34" fmla="*/ 290 w 290"/>
              <a:gd name="T35" fmla="*/ 1540 h 1540"/>
              <a:gd name="T36" fmla="*/ 191 w 290"/>
              <a:gd name="T37" fmla="*/ 1344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0" h="1540">
                <a:moveTo>
                  <a:pt x="191" y="1344"/>
                </a:moveTo>
                <a:cubicBezTo>
                  <a:pt x="132" y="1206"/>
                  <a:pt x="92" y="1061"/>
                  <a:pt x="71" y="913"/>
                </a:cubicBezTo>
                <a:cubicBezTo>
                  <a:pt x="60" y="840"/>
                  <a:pt x="54" y="766"/>
                  <a:pt x="54" y="691"/>
                </a:cubicBezTo>
                <a:cubicBezTo>
                  <a:pt x="53" y="617"/>
                  <a:pt x="57" y="543"/>
                  <a:pt x="68" y="469"/>
                </a:cubicBezTo>
                <a:cubicBezTo>
                  <a:pt x="80" y="396"/>
                  <a:pt x="97" y="323"/>
                  <a:pt x="124" y="253"/>
                </a:cubicBezTo>
                <a:cubicBezTo>
                  <a:pt x="138" y="218"/>
                  <a:pt x="154" y="183"/>
                  <a:pt x="174" y="150"/>
                </a:cubicBezTo>
                <a:cubicBezTo>
                  <a:pt x="192" y="120"/>
                  <a:pt x="214" y="90"/>
                  <a:pt x="239" y="63"/>
                </a:cubicBezTo>
                <a:cubicBezTo>
                  <a:pt x="247" y="75"/>
                  <a:pt x="251" y="90"/>
                  <a:pt x="251" y="90"/>
                </a:cubicBezTo>
                <a:cubicBezTo>
                  <a:pt x="286" y="0"/>
                  <a:pt x="286" y="0"/>
                  <a:pt x="286" y="0"/>
                </a:cubicBezTo>
                <a:cubicBezTo>
                  <a:pt x="196" y="38"/>
                  <a:pt x="196" y="38"/>
                  <a:pt x="196" y="38"/>
                </a:cubicBezTo>
                <a:cubicBezTo>
                  <a:pt x="196" y="38"/>
                  <a:pt x="211" y="41"/>
                  <a:pt x="223" y="48"/>
                </a:cubicBezTo>
                <a:cubicBezTo>
                  <a:pt x="194" y="76"/>
                  <a:pt x="170" y="107"/>
                  <a:pt x="149" y="139"/>
                </a:cubicBezTo>
                <a:cubicBezTo>
                  <a:pt x="127" y="172"/>
                  <a:pt x="109" y="207"/>
                  <a:pt x="93" y="243"/>
                </a:cubicBezTo>
                <a:cubicBezTo>
                  <a:pt x="62" y="315"/>
                  <a:pt x="41" y="389"/>
                  <a:pt x="27" y="464"/>
                </a:cubicBezTo>
                <a:cubicBezTo>
                  <a:pt x="13" y="539"/>
                  <a:pt x="5" y="615"/>
                  <a:pt x="3" y="691"/>
                </a:cubicBezTo>
                <a:cubicBezTo>
                  <a:pt x="0" y="767"/>
                  <a:pt x="3" y="843"/>
                  <a:pt x="11" y="919"/>
                </a:cubicBezTo>
                <a:cubicBezTo>
                  <a:pt x="27" y="1070"/>
                  <a:pt x="84" y="1330"/>
                  <a:pt x="155" y="1540"/>
                </a:cubicBezTo>
                <a:cubicBezTo>
                  <a:pt x="290" y="1540"/>
                  <a:pt x="290" y="1540"/>
                  <a:pt x="290" y="1540"/>
                </a:cubicBezTo>
                <a:cubicBezTo>
                  <a:pt x="252" y="1477"/>
                  <a:pt x="219" y="1411"/>
                  <a:pt x="191" y="1344"/>
                </a:cubicBezTo>
                <a:close/>
              </a:path>
            </a:pathLst>
          </a:custGeom>
          <a:solidFill>
            <a:srgbClr val="7F91AB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5A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Freeform 17"/>
          <p:cNvSpPr/>
          <p:nvPr/>
        </p:nvSpPr>
        <p:spPr bwMode="auto">
          <a:xfrm>
            <a:off x="5156674" y="2411525"/>
            <a:ext cx="883109" cy="3633699"/>
          </a:xfrm>
          <a:custGeom>
            <a:avLst/>
            <a:gdLst>
              <a:gd name="T0" fmla="*/ 288 w 290"/>
              <a:gd name="T1" fmla="*/ 691 h 1540"/>
              <a:gd name="T2" fmla="*/ 263 w 290"/>
              <a:gd name="T3" fmla="*/ 464 h 1540"/>
              <a:gd name="T4" fmla="*/ 197 w 290"/>
              <a:gd name="T5" fmla="*/ 243 h 1540"/>
              <a:gd name="T6" fmla="*/ 141 w 290"/>
              <a:gd name="T7" fmla="*/ 139 h 1540"/>
              <a:gd name="T8" fmla="*/ 67 w 290"/>
              <a:gd name="T9" fmla="*/ 48 h 1540"/>
              <a:gd name="T10" fmla="*/ 94 w 290"/>
              <a:gd name="T11" fmla="*/ 38 h 1540"/>
              <a:gd name="T12" fmla="*/ 4 w 290"/>
              <a:gd name="T13" fmla="*/ 0 h 1540"/>
              <a:gd name="T14" fmla="*/ 39 w 290"/>
              <a:gd name="T15" fmla="*/ 90 h 1540"/>
              <a:gd name="T16" fmla="*/ 51 w 290"/>
              <a:gd name="T17" fmla="*/ 63 h 1540"/>
              <a:gd name="T18" fmla="*/ 116 w 290"/>
              <a:gd name="T19" fmla="*/ 150 h 1540"/>
              <a:gd name="T20" fmla="*/ 166 w 290"/>
              <a:gd name="T21" fmla="*/ 253 h 1540"/>
              <a:gd name="T22" fmla="*/ 222 w 290"/>
              <a:gd name="T23" fmla="*/ 469 h 1540"/>
              <a:gd name="T24" fmla="*/ 237 w 290"/>
              <a:gd name="T25" fmla="*/ 691 h 1540"/>
              <a:gd name="T26" fmla="*/ 220 w 290"/>
              <a:gd name="T27" fmla="*/ 913 h 1540"/>
              <a:gd name="T28" fmla="*/ 100 w 290"/>
              <a:gd name="T29" fmla="*/ 1344 h 1540"/>
              <a:gd name="T30" fmla="*/ 0 w 290"/>
              <a:gd name="T31" fmla="*/ 1540 h 1540"/>
              <a:gd name="T32" fmla="*/ 139 w 290"/>
              <a:gd name="T33" fmla="*/ 1540 h 1540"/>
              <a:gd name="T34" fmla="*/ 279 w 290"/>
              <a:gd name="T35" fmla="*/ 919 h 1540"/>
              <a:gd name="T36" fmla="*/ 288 w 290"/>
              <a:gd name="T37" fmla="*/ 691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0" h="1540">
                <a:moveTo>
                  <a:pt x="288" y="691"/>
                </a:moveTo>
                <a:cubicBezTo>
                  <a:pt x="285" y="615"/>
                  <a:pt x="278" y="539"/>
                  <a:pt x="263" y="464"/>
                </a:cubicBezTo>
                <a:cubicBezTo>
                  <a:pt x="249" y="389"/>
                  <a:pt x="228" y="315"/>
                  <a:pt x="197" y="243"/>
                </a:cubicBezTo>
                <a:cubicBezTo>
                  <a:pt x="181" y="207"/>
                  <a:pt x="163" y="172"/>
                  <a:pt x="141" y="139"/>
                </a:cubicBezTo>
                <a:cubicBezTo>
                  <a:pt x="120" y="107"/>
                  <a:pt x="96" y="76"/>
                  <a:pt x="67" y="48"/>
                </a:cubicBezTo>
                <a:cubicBezTo>
                  <a:pt x="79" y="41"/>
                  <a:pt x="94" y="38"/>
                  <a:pt x="94" y="38"/>
                </a:cubicBezTo>
                <a:cubicBezTo>
                  <a:pt x="4" y="0"/>
                  <a:pt x="4" y="0"/>
                  <a:pt x="4" y="0"/>
                </a:cubicBezTo>
                <a:cubicBezTo>
                  <a:pt x="39" y="90"/>
                  <a:pt x="39" y="90"/>
                  <a:pt x="39" y="90"/>
                </a:cubicBezTo>
                <a:cubicBezTo>
                  <a:pt x="39" y="90"/>
                  <a:pt x="43" y="75"/>
                  <a:pt x="51" y="63"/>
                </a:cubicBezTo>
                <a:cubicBezTo>
                  <a:pt x="76" y="90"/>
                  <a:pt x="98" y="120"/>
                  <a:pt x="116" y="150"/>
                </a:cubicBezTo>
                <a:cubicBezTo>
                  <a:pt x="136" y="183"/>
                  <a:pt x="152" y="218"/>
                  <a:pt x="166" y="253"/>
                </a:cubicBezTo>
                <a:cubicBezTo>
                  <a:pt x="193" y="323"/>
                  <a:pt x="211" y="396"/>
                  <a:pt x="222" y="469"/>
                </a:cubicBezTo>
                <a:cubicBezTo>
                  <a:pt x="233" y="543"/>
                  <a:pt x="237" y="617"/>
                  <a:pt x="237" y="691"/>
                </a:cubicBezTo>
                <a:cubicBezTo>
                  <a:pt x="236" y="766"/>
                  <a:pt x="230" y="840"/>
                  <a:pt x="220" y="913"/>
                </a:cubicBezTo>
                <a:cubicBezTo>
                  <a:pt x="198" y="1061"/>
                  <a:pt x="159" y="1206"/>
                  <a:pt x="100" y="1344"/>
                </a:cubicBezTo>
                <a:cubicBezTo>
                  <a:pt x="71" y="1411"/>
                  <a:pt x="38" y="1477"/>
                  <a:pt x="0" y="1540"/>
                </a:cubicBezTo>
                <a:cubicBezTo>
                  <a:pt x="139" y="1540"/>
                  <a:pt x="139" y="1540"/>
                  <a:pt x="139" y="1540"/>
                </a:cubicBezTo>
                <a:cubicBezTo>
                  <a:pt x="223" y="1332"/>
                  <a:pt x="263" y="1070"/>
                  <a:pt x="279" y="919"/>
                </a:cubicBezTo>
                <a:cubicBezTo>
                  <a:pt x="287" y="843"/>
                  <a:pt x="290" y="767"/>
                  <a:pt x="288" y="691"/>
                </a:cubicBezTo>
                <a:close/>
              </a:path>
            </a:pathLst>
          </a:custGeom>
          <a:solidFill>
            <a:srgbClr val="7F91AB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5A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751222" y="1953190"/>
            <a:ext cx="3363063" cy="572826"/>
            <a:chOff x="602450" y="2393482"/>
            <a:chExt cx="2522297" cy="429620"/>
          </a:xfrm>
          <a:solidFill>
            <a:srgbClr val="F0BEB3"/>
          </a:solidFill>
        </p:grpSpPr>
        <p:sp>
          <p:nvSpPr>
            <p:cNvPr id="31" name="Freeform 27"/>
            <p:cNvSpPr/>
            <p:nvPr/>
          </p:nvSpPr>
          <p:spPr bwMode="auto">
            <a:xfrm>
              <a:off x="2745354" y="2444412"/>
              <a:ext cx="379393" cy="378690"/>
            </a:xfrm>
            <a:custGeom>
              <a:avLst/>
              <a:gdLst>
                <a:gd name="T0" fmla="*/ 41 w 73"/>
                <a:gd name="T1" fmla="*/ 7 h 73"/>
                <a:gd name="T2" fmla="*/ 41 w 73"/>
                <a:gd name="T3" fmla="*/ 24 h 73"/>
                <a:gd name="T4" fmla="*/ 41 w 73"/>
                <a:gd name="T5" fmla="*/ 24 h 73"/>
                <a:gd name="T6" fmla="*/ 72 w 73"/>
                <a:gd name="T7" fmla="*/ 41 h 73"/>
                <a:gd name="T8" fmla="*/ 73 w 73"/>
                <a:gd name="T9" fmla="*/ 42 h 73"/>
                <a:gd name="T10" fmla="*/ 73 w 73"/>
                <a:gd name="T11" fmla="*/ 42 h 73"/>
                <a:gd name="T12" fmla="*/ 73 w 73"/>
                <a:gd name="T13" fmla="*/ 47 h 73"/>
                <a:gd name="T14" fmla="*/ 71 w 73"/>
                <a:gd name="T15" fmla="*/ 48 h 73"/>
                <a:gd name="T16" fmla="*/ 71 w 73"/>
                <a:gd name="T17" fmla="*/ 48 h 73"/>
                <a:gd name="T18" fmla="*/ 41 w 73"/>
                <a:gd name="T19" fmla="*/ 41 h 73"/>
                <a:gd name="T20" fmla="*/ 41 w 73"/>
                <a:gd name="T21" fmla="*/ 61 h 73"/>
                <a:gd name="T22" fmla="*/ 48 w 73"/>
                <a:gd name="T23" fmla="*/ 67 h 73"/>
                <a:gd name="T24" fmla="*/ 49 w 73"/>
                <a:gd name="T25" fmla="*/ 68 h 73"/>
                <a:gd name="T26" fmla="*/ 49 w 73"/>
                <a:gd name="T27" fmla="*/ 68 h 73"/>
                <a:gd name="T28" fmla="*/ 49 w 73"/>
                <a:gd name="T29" fmla="*/ 71 h 73"/>
                <a:gd name="T30" fmla="*/ 48 w 73"/>
                <a:gd name="T31" fmla="*/ 73 h 73"/>
                <a:gd name="T32" fmla="*/ 47 w 73"/>
                <a:gd name="T33" fmla="*/ 72 h 73"/>
                <a:gd name="T34" fmla="*/ 38 w 73"/>
                <a:gd name="T35" fmla="*/ 69 h 73"/>
                <a:gd name="T36" fmla="*/ 36 w 73"/>
                <a:gd name="T37" fmla="*/ 69 h 73"/>
                <a:gd name="T38" fmla="*/ 36 w 73"/>
                <a:gd name="T39" fmla="*/ 69 h 73"/>
                <a:gd name="T40" fmla="*/ 35 w 73"/>
                <a:gd name="T41" fmla="*/ 69 h 73"/>
                <a:gd name="T42" fmla="*/ 25 w 73"/>
                <a:gd name="T43" fmla="*/ 72 h 73"/>
                <a:gd name="T44" fmla="*/ 25 w 73"/>
                <a:gd name="T45" fmla="*/ 73 h 73"/>
                <a:gd name="T46" fmla="*/ 24 w 73"/>
                <a:gd name="T47" fmla="*/ 71 h 73"/>
                <a:gd name="T48" fmla="*/ 24 w 73"/>
                <a:gd name="T49" fmla="*/ 68 h 73"/>
                <a:gd name="T50" fmla="*/ 24 w 73"/>
                <a:gd name="T51" fmla="*/ 68 h 73"/>
                <a:gd name="T52" fmla="*/ 24 w 73"/>
                <a:gd name="T53" fmla="*/ 67 h 73"/>
                <a:gd name="T54" fmla="*/ 32 w 73"/>
                <a:gd name="T55" fmla="*/ 61 h 73"/>
                <a:gd name="T56" fmla="*/ 32 w 73"/>
                <a:gd name="T57" fmla="*/ 41 h 73"/>
                <a:gd name="T58" fmla="*/ 1 w 73"/>
                <a:gd name="T59" fmla="*/ 48 h 73"/>
                <a:gd name="T60" fmla="*/ 1 w 73"/>
                <a:gd name="T61" fmla="*/ 48 h 73"/>
                <a:gd name="T62" fmla="*/ 0 w 73"/>
                <a:gd name="T63" fmla="*/ 47 h 73"/>
                <a:gd name="T64" fmla="*/ 0 w 73"/>
                <a:gd name="T65" fmla="*/ 42 h 73"/>
                <a:gd name="T66" fmla="*/ 0 w 73"/>
                <a:gd name="T67" fmla="*/ 42 h 73"/>
                <a:gd name="T68" fmla="*/ 1 w 73"/>
                <a:gd name="T69" fmla="*/ 41 h 73"/>
                <a:gd name="T70" fmla="*/ 31 w 73"/>
                <a:gd name="T71" fmla="*/ 24 h 73"/>
                <a:gd name="T72" fmla="*/ 32 w 73"/>
                <a:gd name="T73" fmla="*/ 24 h 73"/>
                <a:gd name="T74" fmla="*/ 32 w 73"/>
                <a:gd name="T75" fmla="*/ 7 h 73"/>
                <a:gd name="T76" fmla="*/ 36 w 73"/>
                <a:gd name="T77" fmla="*/ 0 h 73"/>
                <a:gd name="T78" fmla="*/ 41 w 73"/>
                <a:gd name="T79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3" h="73">
                  <a:moveTo>
                    <a:pt x="41" y="7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2" y="41"/>
                    <a:pt x="73" y="42"/>
                    <a:pt x="73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7"/>
                    <a:pt x="72" y="48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9" y="67"/>
                    <a:pt x="49" y="68"/>
                    <a:pt x="49" y="68"/>
                  </a:cubicBezTo>
                  <a:cubicBezTo>
                    <a:pt x="49" y="68"/>
                    <a:pt x="49" y="68"/>
                    <a:pt x="49" y="68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8" y="73"/>
                  </a:cubicBezTo>
                  <a:cubicBezTo>
                    <a:pt x="47" y="73"/>
                    <a:pt x="47" y="73"/>
                    <a:pt x="47" y="72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7" y="69"/>
                    <a:pt x="37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5" y="69"/>
                    <a:pt x="35" y="69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4" y="73"/>
                    <a:pt x="24" y="72"/>
                    <a:pt x="24" y="71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68"/>
                    <a:pt x="24" y="67"/>
                    <a:pt x="24" y="67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0" y="48"/>
                    <a:pt x="0" y="47"/>
                    <a:pt x="0" y="4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1"/>
                    <a:pt x="1" y="41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2" y="24"/>
                    <a:pt x="32" y="24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9" y="0"/>
                    <a:pt x="41" y="2"/>
                    <a:pt x="41" y="7"/>
                  </a:cubicBezTo>
                  <a:close/>
                </a:path>
              </a:pathLst>
            </a:custGeom>
            <a:solidFill>
              <a:srgbClr val="7E8FA9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5A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602450" y="2393482"/>
              <a:ext cx="2163967" cy="372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lIns="91440" tIns="45720" rIns="91440" bIns="4572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... ...</a:t>
              </a:r>
              <a:endParaRPr lang="zh-CN" altLang="en-US" sz="1050" dirty="0" smtClean="0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40560" y="2766841"/>
            <a:ext cx="3387971" cy="540685"/>
            <a:chOff x="602450" y="3374557"/>
            <a:chExt cx="2540978" cy="405514"/>
          </a:xfrm>
          <a:solidFill>
            <a:srgbClr val="F0BEB3"/>
          </a:solidFill>
        </p:grpSpPr>
        <p:sp>
          <p:nvSpPr>
            <p:cNvPr id="34" name="Freeform 27"/>
            <p:cNvSpPr/>
            <p:nvPr/>
          </p:nvSpPr>
          <p:spPr bwMode="auto">
            <a:xfrm>
              <a:off x="2764035" y="3401381"/>
              <a:ext cx="379393" cy="378690"/>
            </a:xfrm>
            <a:custGeom>
              <a:avLst/>
              <a:gdLst>
                <a:gd name="T0" fmla="*/ 41 w 73"/>
                <a:gd name="T1" fmla="*/ 7 h 73"/>
                <a:gd name="T2" fmla="*/ 41 w 73"/>
                <a:gd name="T3" fmla="*/ 24 h 73"/>
                <a:gd name="T4" fmla="*/ 41 w 73"/>
                <a:gd name="T5" fmla="*/ 24 h 73"/>
                <a:gd name="T6" fmla="*/ 72 w 73"/>
                <a:gd name="T7" fmla="*/ 41 h 73"/>
                <a:gd name="T8" fmla="*/ 73 w 73"/>
                <a:gd name="T9" fmla="*/ 42 h 73"/>
                <a:gd name="T10" fmla="*/ 73 w 73"/>
                <a:gd name="T11" fmla="*/ 42 h 73"/>
                <a:gd name="T12" fmla="*/ 73 w 73"/>
                <a:gd name="T13" fmla="*/ 47 h 73"/>
                <a:gd name="T14" fmla="*/ 71 w 73"/>
                <a:gd name="T15" fmla="*/ 48 h 73"/>
                <a:gd name="T16" fmla="*/ 71 w 73"/>
                <a:gd name="T17" fmla="*/ 48 h 73"/>
                <a:gd name="T18" fmla="*/ 41 w 73"/>
                <a:gd name="T19" fmla="*/ 41 h 73"/>
                <a:gd name="T20" fmla="*/ 41 w 73"/>
                <a:gd name="T21" fmla="*/ 61 h 73"/>
                <a:gd name="T22" fmla="*/ 48 w 73"/>
                <a:gd name="T23" fmla="*/ 67 h 73"/>
                <a:gd name="T24" fmla="*/ 49 w 73"/>
                <a:gd name="T25" fmla="*/ 68 h 73"/>
                <a:gd name="T26" fmla="*/ 49 w 73"/>
                <a:gd name="T27" fmla="*/ 68 h 73"/>
                <a:gd name="T28" fmla="*/ 49 w 73"/>
                <a:gd name="T29" fmla="*/ 71 h 73"/>
                <a:gd name="T30" fmla="*/ 48 w 73"/>
                <a:gd name="T31" fmla="*/ 73 h 73"/>
                <a:gd name="T32" fmla="*/ 47 w 73"/>
                <a:gd name="T33" fmla="*/ 72 h 73"/>
                <a:gd name="T34" fmla="*/ 38 w 73"/>
                <a:gd name="T35" fmla="*/ 69 h 73"/>
                <a:gd name="T36" fmla="*/ 36 w 73"/>
                <a:gd name="T37" fmla="*/ 69 h 73"/>
                <a:gd name="T38" fmla="*/ 36 w 73"/>
                <a:gd name="T39" fmla="*/ 69 h 73"/>
                <a:gd name="T40" fmla="*/ 35 w 73"/>
                <a:gd name="T41" fmla="*/ 69 h 73"/>
                <a:gd name="T42" fmla="*/ 25 w 73"/>
                <a:gd name="T43" fmla="*/ 72 h 73"/>
                <a:gd name="T44" fmla="*/ 25 w 73"/>
                <a:gd name="T45" fmla="*/ 73 h 73"/>
                <a:gd name="T46" fmla="*/ 24 w 73"/>
                <a:gd name="T47" fmla="*/ 71 h 73"/>
                <a:gd name="T48" fmla="*/ 24 w 73"/>
                <a:gd name="T49" fmla="*/ 68 h 73"/>
                <a:gd name="T50" fmla="*/ 24 w 73"/>
                <a:gd name="T51" fmla="*/ 68 h 73"/>
                <a:gd name="T52" fmla="*/ 24 w 73"/>
                <a:gd name="T53" fmla="*/ 67 h 73"/>
                <a:gd name="T54" fmla="*/ 32 w 73"/>
                <a:gd name="T55" fmla="*/ 61 h 73"/>
                <a:gd name="T56" fmla="*/ 32 w 73"/>
                <a:gd name="T57" fmla="*/ 41 h 73"/>
                <a:gd name="T58" fmla="*/ 1 w 73"/>
                <a:gd name="T59" fmla="*/ 48 h 73"/>
                <a:gd name="T60" fmla="*/ 1 w 73"/>
                <a:gd name="T61" fmla="*/ 48 h 73"/>
                <a:gd name="T62" fmla="*/ 0 w 73"/>
                <a:gd name="T63" fmla="*/ 47 h 73"/>
                <a:gd name="T64" fmla="*/ 0 w 73"/>
                <a:gd name="T65" fmla="*/ 42 h 73"/>
                <a:gd name="T66" fmla="*/ 0 w 73"/>
                <a:gd name="T67" fmla="*/ 42 h 73"/>
                <a:gd name="T68" fmla="*/ 1 w 73"/>
                <a:gd name="T69" fmla="*/ 41 h 73"/>
                <a:gd name="T70" fmla="*/ 31 w 73"/>
                <a:gd name="T71" fmla="*/ 24 h 73"/>
                <a:gd name="T72" fmla="*/ 32 w 73"/>
                <a:gd name="T73" fmla="*/ 24 h 73"/>
                <a:gd name="T74" fmla="*/ 32 w 73"/>
                <a:gd name="T75" fmla="*/ 7 h 73"/>
                <a:gd name="T76" fmla="*/ 36 w 73"/>
                <a:gd name="T77" fmla="*/ 0 h 73"/>
                <a:gd name="T78" fmla="*/ 41 w 73"/>
                <a:gd name="T79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3" h="73">
                  <a:moveTo>
                    <a:pt x="41" y="7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2" y="41"/>
                    <a:pt x="73" y="42"/>
                    <a:pt x="73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7"/>
                    <a:pt x="72" y="48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9" y="67"/>
                    <a:pt x="49" y="68"/>
                    <a:pt x="49" y="68"/>
                  </a:cubicBezTo>
                  <a:cubicBezTo>
                    <a:pt x="49" y="68"/>
                    <a:pt x="49" y="68"/>
                    <a:pt x="49" y="68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8" y="73"/>
                  </a:cubicBezTo>
                  <a:cubicBezTo>
                    <a:pt x="47" y="73"/>
                    <a:pt x="47" y="73"/>
                    <a:pt x="47" y="72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7" y="69"/>
                    <a:pt x="37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5" y="69"/>
                    <a:pt x="35" y="69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4" y="73"/>
                    <a:pt x="24" y="72"/>
                    <a:pt x="24" y="71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68"/>
                    <a:pt x="24" y="67"/>
                    <a:pt x="24" y="67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0" y="48"/>
                    <a:pt x="0" y="47"/>
                    <a:pt x="0" y="4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1"/>
                    <a:pt x="1" y="41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2" y="24"/>
                    <a:pt x="32" y="24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9" y="0"/>
                    <a:pt x="41" y="2"/>
                    <a:pt x="4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5A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文本框 8"/>
            <p:cNvSpPr txBox="1"/>
            <p:nvPr/>
          </p:nvSpPr>
          <p:spPr>
            <a:xfrm>
              <a:off x="602450" y="3374557"/>
              <a:ext cx="2163967" cy="372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lIns="91440" tIns="45720" rIns="91440" bIns="4572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... ...</a:t>
              </a:r>
              <a:endParaRPr lang="zh-CN" altLang="en-US" sz="1050" dirty="0" smtClean="0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2487712" y="409473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年度工作概述</a:t>
            </a:r>
          </a:p>
        </p:txBody>
      </p:sp>
      <p:sp>
        <p:nvSpPr>
          <p:cNvPr id="37" name="矩形 36"/>
          <p:cNvSpPr/>
          <p:nvPr/>
        </p:nvSpPr>
        <p:spPr>
          <a:xfrm>
            <a:off x="1788985" y="363306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667515" y="2766841"/>
            <a:ext cx="3391147" cy="540685"/>
            <a:chOff x="303062" y="3374557"/>
            <a:chExt cx="2543360" cy="405514"/>
          </a:xfrm>
          <a:solidFill>
            <a:srgbClr val="F0BEB3"/>
          </a:solidFill>
        </p:grpSpPr>
        <p:sp>
          <p:nvSpPr>
            <p:cNvPr id="39" name="Freeform 27"/>
            <p:cNvSpPr/>
            <p:nvPr/>
          </p:nvSpPr>
          <p:spPr bwMode="auto">
            <a:xfrm>
              <a:off x="303062" y="3401381"/>
              <a:ext cx="379393" cy="378690"/>
            </a:xfrm>
            <a:custGeom>
              <a:avLst/>
              <a:gdLst>
                <a:gd name="T0" fmla="*/ 41 w 73"/>
                <a:gd name="T1" fmla="*/ 7 h 73"/>
                <a:gd name="T2" fmla="*/ 41 w 73"/>
                <a:gd name="T3" fmla="*/ 24 h 73"/>
                <a:gd name="T4" fmla="*/ 41 w 73"/>
                <a:gd name="T5" fmla="*/ 24 h 73"/>
                <a:gd name="T6" fmla="*/ 72 w 73"/>
                <a:gd name="T7" fmla="*/ 41 h 73"/>
                <a:gd name="T8" fmla="*/ 73 w 73"/>
                <a:gd name="T9" fmla="*/ 42 h 73"/>
                <a:gd name="T10" fmla="*/ 73 w 73"/>
                <a:gd name="T11" fmla="*/ 42 h 73"/>
                <a:gd name="T12" fmla="*/ 73 w 73"/>
                <a:gd name="T13" fmla="*/ 47 h 73"/>
                <a:gd name="T14" fmla="*/ 71 w 73"/>
                <a:gd name="T15" fmla="*/ 48 h 73"/>
                <a:gd name="T16" fmla="*/ 71 w 73"/>
                <a:gd name="T17" fmla="*/ 48 h 73"/>
                <a:gd name="T18" fmla="*/ 41 w 73"/>
                <a:gd name="T19" fmla="*/ 41 h 73"/>
                <a:gd name="T20" fmla="*/ 41 w 73"/>
                <a:gd name="T21" fmla="*/ 61 h 73"/>
                <a:gd name="T22" fmla="*/ 48 w 73"/>
                <a:gd name="T23" fmla="*/ 67 h 73"/>
                <a:gd name="T24" fmla="*/ 49 w 73"/>
                <a:gd name="T25" fmla="*/ 68 h 73"/>
                <a:gd name="T26" fmla="*/ 49 w 73"/>
                <a:gd name="T27" fmla="*/ 68 h 73"/>
                <a:gd name="T28" fmla="*/ 49 w 73"/>
                <a:gd name="T29" fmla="*/ 71 h 73"/>
                <a:gd name="T30" fmla="*/ 48 w 73"/>
                <a:gd name="T31" fmla="*/ 73 h 73"/>
                <a:gd name="T32" fmla="*/ 47 w 73"/>
                <a:gd name="T33" fmla="*/ 72 h 73"/>
                <a:gd name="T34" fmla="*/ 38 w 73"/>
                <a:gd name="T35" fmla="*/ 69 h 73"/>
                <a:gd name="T36" fmla="*/ 36 w 73"/>
                <a:gd name="T37" fmla="*/ 69 h 73"/>
                <a:gd name="T38" fmla="*/ 36 w 73"/>
                <a:gd name="T39" fmla="*/ 69 h 73"/>
                <a:gd name="T40" fmla="*/ 35 w 73"/>
                <a:gd name="T41" fmla="*/ 69 h 73"/>
                <a:gd name="T42" fmla="*/ 25 w 73"/>
                <a:gd name="T43" fmla="*/ 72 h 73"/>
                <a:gd name="T44" fmla="*/ 25 w 73"/>
                <a:gd name="T45" fmla="*/ 73 h 73"/>
                <a:gd name="T46" fmla="*/ 24 w 73"/>
                <a:gd name="T47" fmla="*/ 71 h 73"/>
                <a:gd name="T48" fmla="*/ 24 w 73"/>
                <a:gd name="T49" fmla="*/ 68 h 73"/>
                <a:gd name="T50" fmla="*/ 24 w 73"/>
                <a:gd name="T51" fmla="*/ 68 h 73"/>
                <a:gd name="T52" fmla="*/ 24 w 73"/>
                <a:gd name="T53" fmla="*/ 67 h 73"/>
                <a:gd name="T54" fmla="*/ 32 w 73"/>
                <a:gd name="T55" fmla="*/ 61 h 73"/>
                <a:gd name="T56" fmla="*/ 32 w 73"/>
                <a:gd name="T57" fmla="*/ 41 h 73"/>
                <a:gd name="T58" fmla="*/ 1 w 73"/>
                <a:gd name="T59" fmla="*/ 48 h 73"/>
                <a:gd name="T60" fmla="*/ 1 w 73"/>
                <a:gd name="T61" fmla="*/ 48 h 73"/>
                <a:gd name="T62" fmla="*/ 0 w 73"/>
                <a:gd name="T63" fmla="*/ 47 h 73"/>
                <a:gd name="T64" fmla="*/ 0 w 73"/>
                <a:gd name="T65" fmla="*/ 42 h 73"/>
                <a:gd name="T66" fmla="*/ 0 w 73"/>
                <a:gd name="T67" fmla="*/ 42 h 73"/>
                <a:gd name="T68" fmla="*/ 1 w 73"/>
                <a:gd name="T69" fmla="*/ 41 h 73"/>
                <a:gd name="T70" fmla="*/ 31 w 73"/>
                <a:gd name="T71" fmla="*/ 24 h 73"/>
                <a:gd name="T72" fmla="*/ 32 w 73"/>
                <a:gd name="T73" fmla="*/ 24 h 73"/>
                <a:gd name="T74" fmla="*/ 32 w 73"/>
                <a:gd name="T75" fmla="*/ 7 h 73"/>
                <a:gd name="T76" fmla="*/ 36 w 73"/>
                <a:gd name="T77" fmla="*/ 0 h 73"/>
                <a:gd name="T78" fmla="*/ 41 w 73"/>
                <a:gd name="T79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3" h="73">
                  <a:moveTo>
                    <a:pt x="41" y="7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2" y="41"/>
                    <a:pt x="73" y="42"/>
                    <a:pt x="73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7"/>
                    <a:pt x="72" y="48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9" y="67"/>
                    <a:pt x="49" y="68"/>
                    <a:pt x="49" y="68"/>
                  </a:cubicBezTo>
                  <a:cubicBezTo>
                    <a:pt x="49" y="68"/>
                    <a:pt x="49" y="68"/>
                    <a:pt x="49" y="68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8" y="73"/>
                  </a:cubicBezTo>
                  <a:cubicBezTo>
                    <a:pt x="47" y="73"/>
                    <a:pt x="47" y="73"/>
                    <a:pt x="47" y="72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7" y="69"/>
                    <a:pt x="37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5" y="69"/>
                    <a:pt x="35" y="69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4" y="73"/>
                    <a:pt x="24" y="72"/>
                    <a:pt x="24" y="71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68"/>
                    <a:pt x="24" y="67"/>
                    <a:pt x="24" y="67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0" y="48"/>
                    <a:pt x="0" y="47"/>
                    <a:pt x="0" y="4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1"/>
                    <a:pt x="1" y="41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2" y="24"/>
                    <a:pt x="32" y="24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9" y="0"/>
                    <a:pt x="41" y="2"/>
                    <a:pt x="4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5A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文本框 8"/>
            <p:cNvSpPr txBox="1"/>
            <p:nvPr/>
          </p:nvSpPr>
          <p:spPr>
            <a:xfrm>
              <a:off x="682455" y="3374557"/>
              <a:ext cx="2163967" cy="372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lIns="91440" tIns="45720" rIns="91440" bIns="4572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... ...</a:t>
              </a:r>
              <a:endParaRPr lang="zh-CN" altLang="en-US" sz="1050" dirty="0" smtClean="0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273840" y="1953190"/>
            <a:ext cx="3391147" cy="540685"/>
            <a:chOff x="303062" y="3374557"/>
            <a:chExt cx="2543360" cy="405514"/>
          </a:xfrm>
          <a:solidFill>
            <a:srgbClr val="F0BEB3"/>
          </a:solidFill>
        </p:grpSpPr>
        <p:sp>
          <p:nvSpPr>
            <p:cNvPr id="42" name="Freeform 27"/>
            <p:cNvSpPr/>
            <p:nvPr/>
          </p:nvSpPr>
          <p:spPr bwMode="auto">
            <a:xfrm>
              <a:off x="303062" y="3401381"/>
              <a:ext cx="379393" cy="378690"/>
            </a:xfrm>
            <a:custGeom>
              <a:avLst/>
              <a:gdLst>
                <a:gd name="T0" fmla="*/ 41 w 73"/>
                <a:gd name="T1" fmla="*/ 7 h 73"/>
                <a:gd name="T2" fmla="*/ 41 w 73"/>
                <a:gd name="T3" fmla="*/ 24 h 73"/>
                <a:gd name="T4" fmla="*/ 41 w 73"/>
                <a:gd name="T5" fmla="*/ 24 h 73"/>
                <a:gd name="T6" fmla="*/ 72 w 73"/>
                <a:gd name="T7" fmla="*/ 41 h 73"/>
                <a:gd name="T8" fmla="*/ 73 w 73"/>
                <a:gd name="T9" fmla="*/ 42 h 73"/>
                <a:gd name="T10" fmla="*/ 73 w 73"/>
                <a:gd name="T11" fmla="*/ 42 h 73"/>
                <a:gd name="T12" fmla="*/ 73 w 73"/>
                <a:gd name="T13" fmla="*/ 47 h 73"/>
                <a:gd name="T14" fmla="*/ 71 w 73"/>
                <a:gd name="T15" fmla="*/ 48 h 73"/>
                <a:gd name="T16" fmla="*/ 71 w 73"/>
                <a:gd name="T17" fmla="*/ 48 h 73"/>
                <a:gd name="T18" fmla="*/ 41 w 73"/>
                <a:gd name="T19" fmla="*/ 41 h 73"/>
                <a:gd name="T20" fmla="*/ 41 w 73"/>
                <a:gd name="T21" fmla="*/ 61 h 73"/>
                <a:gd name="T22" fmla="*/ 48 w 73"/>
                <a:gd name="T23" fmla="*/ 67 h 73"/>
                <a:gd name="T24" fmla="*/ 49 w 73"/>
                <a:gd name="T25" fmla="*/ 68 h 73"/>
                <a:gd name="T26" fmla="*/ 49 w 73"/>
                <a:gd name="T27" fmla="*/ 68 h 73"/>
                <a:gd name="T28" fmla="*/ 49 w 73"/>
                <a:gd name="T29" fmla="*/ 71 h 73"/>
                <a:gd name="T30" fmla="*/ 48 w 73"/>
                <a:gd name="T31" fmla="*/ 73 h 73"/>
                <a:gd name="T32" fmla="*/ 47 w 73"/>
                <a:gd name="T33" fmla="*/ 72 h 73"/>
                <a:gd name="T34" fmla="*/ 38 w 73"/>
                <a:gd name="T35" fmla="*/ 69 h 73"/>
                <a:gd name="T36" fmla="*/ 36 w 73"/>
                <a:gd name="T37" fmla="*/ 69 h 73"/>
                <a:gd name="T38" fmla="*/ 36 w 73"/>
                <a:gd name="T39" fmla="*/ 69 h 73"/>
                <a:gd name="T40" fmla="*/ 35 w 73"/>
                <a:gd name="T41" fmla="*/ 69 h 73"/>
                <a:gd name="T42" fmla="*/ 25 w 73"/>
                <a:gd name="T43" fmla="*/ 72 h 73"/>
                <a:gd name="T44" fmla="*/ 25 w 73"/>
                <a:gd name="T45" fmla="*/ 73 h 73"/>
                <a:gd name="T46" fmla="*/ 24 w 73"/>
                <a:gd name="T47" fmla="*/ 71 h 73"/>
                <a:gd name="T48" fmla="*/ 24 w 73"/>
                <a:gd name="T49" fmla="*/ 68 h 73"/>
                <a:gd name="T50" fmla="*/ 24 w 73"/>
                <a:gd name="T51" fmla="*/ 68 h 73"/>
                <a:gd name="T52" fmla="*/ 24 w 73"/>
                <a:gd name="T53" fmla="*/ 67 h 73"/>
                <a:gd name="T54" fmla="*/ 32 w 73"/>
                <a:gd name="T55" fmla="*/ 61 h 73"/>
                <a:gd name="T56" fmla="*/ 32 w 73"/>
                <a:gd name="T57" fmla="*/ 41 h 73"/>
                <a:gd name="T58" fmla="*/ 1 w 73"/>
                <a:gd name="T59" fmla="*/ 48 h 73"/>
                <a:gd name="T60" fmla="*/ 1 w 73"/>
                <a:gd name="T61" fmla="*/ 48 h 73"/>
                <a:gd name="T62" fmla="*/ 0 w 73"/>
                <a:gd name="T63" fmla="*/ 47 h 73"/>
                <a:gd name="T64" fmla="*/ 0 w 73"/>
                <a:gd name="T65" fmla="*/ 42 h 73"/>
                <a:gd name="T66" fmla="*/ 0 w 73"/>
                <a:gd name="T67" fmla="*/ 42 h 73"/>
                <a:gd name="T68" fmla="*/ 1 w 73"/>
                <a:gd name="T69" fmla="*/ 41 h 73"/>
                <a:gd name="T70" fmla="*/ 31 w 73"/>
                <a:gd name="T71" fmla="*/ 24 h 73"/>
                <a:gd name="T72" fmla="*/ 32 w 73"/>
                <a:gd name="T73" fmla="*/ 24 h 73"/>
                <a:gd name="T74" fmla="*/ 32 w 73"/>
                <a:gd name="T75" fmla="*/ 7 h 73"/>
                <a:gd name="T76" fmla="*/ 36 w 73"/>
                <a:gd name="T77" fmla="*/ 0 h 73"/>
                <a:gd name="T78" fmla="*/ 41 w 73"/>
                <a:gd name="T79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3" h="73">
                  <a:moveTo>
                    <a:pt x="41" y="7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2" y="41"/>
                    <a:pt x="73" y="42"/>
                    <a:pt x="73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7"/>
                    <a:pt x="72" y="48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9" y="67"/>
                    <a:pt x="49" y="68"/>
                    <a:pt x="49" y="68"/>
                  </a:cubicBezTo>
                  <a:cubicBezTo>
                    <a:pt x="49" y="68"/>
                    <a:pt x="49" y="68"/>
                    <a:pt x="49" y="68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8" y="73"/>
                  </a:cubicBezTo>
                  <a:cubicBezTo>
                    <a:pt x="47" y="73"/>
                    <a:pt x="47" y="73"/>
                    <a:pt x="47" y="72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7" y="69"/>
                    <a:pt x="37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5" y="69"/>
                    <a:pt x="35" y="69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4" y="73"/>
                    <a:pt x="24" y="72"/>
                    <a:pt x="24" y="71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68"/>
                    <a:pt x="24" y="67"/>
                    <a:pt x="24" y="67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0" y="48"/>
                    <a:pt x="0" y="47"/>
                    <a:pt x="0" y="4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1"/>
                    <a:pt x="1" y="41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2" y="24"/>
                    <a:pt x="32" y="24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9" y="0"/>
                    <a:pt x="41" y="2"/>
                    <a:pt x="41" y="7"/>
                  </a:cubicBezTo>
                  <a:close/>
                </a:path>
              </a:pathLst>
            </a:custGeom>
            <a:solidFill>
              <a:srgbClr val="7E8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5A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文本框 8"/>
            <p:cNvSpPr txBox="1"/>
            <p:nvPr/>
          </p:nvSpPr>
          <p:spPr>
            <a:xfrm>
              <a:off x="682455" y="3374557"/>
              <a:ext cx="2163967" cy="372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lIns="91440" tIns="45720" rIns="91440" bIns="4572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... ...</a:t>
              </a:r>
              <a:endParaRPr lang="zh-CN" altLang="en-US" sz="1050" dirty="0" smtClean="0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438389" y="1392030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根据自己的需要添加适当的文字，此处添加详细文本描述，建议与标题相关尽量简洁... ...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9" grpId="0" bldLvl="0" animBg="1"/>
      <p:bldP spid="16" grpId="0" bldLvl="0" animBg="1"/>
      <p:bldP spid="1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4406668" y="1760376"/>
            <a:ext cx="1515625" cy="1515625"/>
          </a:xfrm>
          <a:prstGeom prst="rect">
            <a:avLst/>
          </a:prstGeom>
          <a:solidFill>
            <a:srgbClr val="596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059395" y="1750763"/>
            <a:ext cx="1515625" cy="1515625"/>
          </a:xfrm>
          <a:prstGeom prst="rect">
            <a:avLst/>
          </a:prstGeom>
          <a:solidFill>
            <a:srgbClr val="7E8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415479" y="3394677"/>
            <a:ext cx="1515625" cy="1515625"/>
          </a:xfrm>
          <a:prstGeom prst="rect">
            <a:avLst/>
          </a:prstGeom>
          <a:solidFill>
            <a:srgbClr val="BEA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59395" y="3375449"/>
            <a:ext cx="1515625" cy="1515625"/>
          </a:xfrm>
          <a:prstGeom prst="rect">
            <a:avLst/>
          </a:prstGeom>
          <a:solidFill>
            <a:srgbClr val="F0B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solidFill>
                <a:srgbClr val="5A0000"/>
              </a:solidFill>
              <a:cs typeface="+mn-ea"/>
              <a:sym typeface="+mn-lt"/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1473867" y="2119199"/>
            <a:ext cx="2496277" cy="0"/>
          </a:xfrm>
          <a:prstGeom prst="line">
            <a:avLst/>
          </a:prstGeom>
          <a:ln w="12700">
            <a:solidFill>
              <a:srgbClr val="7F91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1473867" y="1684237"/>
            <a:ext cx="249627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添加标题文本</a:t>
            </a:r>
            <a:endParaRPr lang="zh-CN" altLang="en-US" sz="1600" b="1" kern="0" dirty="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81" name="Content Placeholder 2"/>
          <p:cNvSpPr txBox="1"/>
          <p:nvPr/>
        </p:nvSpPr>
        <p:spPr bwMode="auto">
          <a:xfrm>
            <a:off x="1473867" y="2215209"/>
            <a:ext cx="2496277" cy="96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2" tIns="60946" rIns="121892" bIns="60946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06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... ...</a:t>
            </a:r>
            <a:endParaRPr lang="zh-CN" altLang="en-US" sz="1065" kern="0" dirty="0" smtClean="0">
              <a:solidFill>
                <a:srgbClr val="5A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4675624" y="2028521"/>
            <a:ext cx="971337" cy="960107"/>
            <a:chOff x="11145838" y="3187700"/>
            <a:chExt cx="549276" cy="542925"/>
          </a:xfrm>
          <a:solidFill>
            <a:schemeClr val="bg1"/>
          </a:solidFill>
        </p:grpSpPr>
        <p:sp>
          <p:nvSpPr>
            <p:cNvPr id="83" name="Freeform 107"/>
            <p:cNvSpPr>
              <a:spLocks noEditPoints="1"/>
            </p:cNvSpPr>
            <p:nvPr/>
          </p:nvSpPr>
          <p:spPr bwMode="auto">
            <a:xfrm>
              <a:off x="11145838" y="3187700"/>
              <a:ext cx="369888" cy="363538"/>
            </a:xfrm>
            <a:custGeom>
              <a:avLst/>
              <a:gdLst>
                <a:gd name="T0" fmla="*/ 99 w 129"/>
                <a:gd name="T1" fmla="*/ 118 h 129"/>
                <a:gd name="T2" fmla="*/ 95 w 129"/>
                <a:gd name="T3" fmla="*/ 102 h 129"/>
                <a:gd name="T4" fmla="*/ 101 w 129"/>
                <a:gd name="T5" fmla="*/ 96 h 129"/>
                <a:gd name="T6" fmla="*/ 117 w 129"/>
                <a:gd name="T7" fmla="*/ 100 h 129"/>
                <a:gd name="T8" fmla="*/ 122 w 129"/>
                <a:gd name="T9" fmla="*/ 98 h 129"/>
                <a:gd name="T10" fmla="*/ 128 w 129"/>
                <a:gd name="T11" fmla="*/ 83 h 129"/>
                <a:gd name="T12" fmla="*/ 126 w 129"/>
                <a:gd name="T13" fmla="*/ 78 h 129"/>
                <a:gd name="T14" fmla="*/ 112 w 129"/>
                <a:gd name="T15" fmla="*/ 70 h 129"/>
                <a:gd name="T16" fmla="*/ 113 w 129"/>
                <a:gd name="T17" fmla="*/ 65 h 129"/>
                <a:gd name="T18" fmla="*/ 112 w 129"/>
                <a:gd name="T19" fmla="*/ 61 h 129"/>
                <a:gd name="T20" fmla="*/ 126 w 129"/>
                <a:gd name="T21" fmla="*/ 52 h 129"/>
                <a:gd name="T22" fmla="*/ 128 w 129"/>
                <a:gd name="T23" fmla="*/ 47 h 129"/>
                <a:gd name="T24" fmla="*/ 122 w 129"/>
                <a:gd name="T25" fmla="*/ 33 h 129"/>
                <a:gd name="T26" fmla="*/ 117 w 129"/>
                <a:gd name="T27" fmla="*/ 30 h 129"/>
                <a:gd name="T28" fmla="*/ 102 w 129"/>
                <a:gd name="T29" fmla="*/ 34 h 129"/>
                <a:gd name="T30" fmla="*/ 95 w 129"/>
                <a:gd name="T31" fmla="*/ 28 h 129"/>
                <a:gd name="T32" fmla="*/ 99 w 129"/>
                <a:gd name="T33" fmla="*/ 12 h 129"/>
                <a:gd name="T34" fmla="*/ 97 w 129"/>
                <a:gd name="T35" fmla="*/ 8 h 129"/>
                <a:gd name="T36" fmla="*/ 82 w 129"/>
                <a:gd name="T37" fmla="*/ 1 h 129"/>
                <a:gd name="T38" fmla="*/ 77 w 129"/>
                <a:gd name="T39" fmla="*/ 3 h 129"/>
                <a:gd name="T40" fmla="*/ 69 w 129"/>
                <a:gd name="T41" fmla="*/ 17 h 129"/>
                <a:gd name="T42" fmla="*/ 60 w 129"/>
                <a:gd name="T43" fmla="*/ 17 h 129"/>
                <a:gd name="T44" fmla="*/ 52 w 129"/>
                <a:gd name="T45" fmla="*/ 3 h 129"/>
                <a:gd name="T46" fmla="*/ 47 w 129"/>
                <a:gd name="T47" fmla="*/ 1 h 129"/>
                <a:gd name="T48" fmla="*/ 32 w 129"/>
                <a:gd name="T49" fmla="*/ 7 h 129"/>
                <a:gd name="T50" fmla="*/ 30 w 129"/>
                <a:gd name="T51" fmla="*/ 12 h 129"/>
                <a:gd name="T52" fmla="*/ 34 w 129"/>
                <a:gd name="T53" fmla="*/ 27 h 129"/>
                <a:gd name="T54" fmla="*/ 27 w 129"/>
                <a:gd name="T55" fmla="*/ 34 h 129"/>
                <a:gd name="T56" fmla="*/ 12 w 129"/>
                <a:gd name="T57" fmla="*/ 30 h 129"/>
                <a:gd name="T58" fmla="*/ 7 w 129"/>
                <a:gd name="T59" fmla="*/ 32 h 129"/>
                <a:gd name="T60" fmla="*/ 1 w 129"/>
                <a:gd name="T61" fmla="*/ 47 h 129"/>
                <a:gd name="T62" fmla="*/ 2 w 129"/>
                <a:gd name="T63" fmla="*/ 52 h 129"/>
                <a:gd name="T64" fmla="*/ 16 w 129"/>
                <a:gd name="T65" fmla="*/ 60 h 129"/>
                <a:gd name="T66" fmla="*/ 16 w 129"/>
                <a:gd name="T67" fmla="*/ 65 h 129"/>
                <a:gd name="T68" fmla="*/ 16 w 129"/>
                <a:gd name="T69" fmla="*/ 69 h 129"/>
                <a:gd name="T70" fmla="*/ 2 w 129"/>
                <a:gd name="T71" fmla="*/ 77 h 129"/>
                <a:gd name="T72" fmla="*/ 0 w 129"/>
                <a:gd name="T73" fmla="*/ 82 h 129"/>
                <a:gd name="T74" fmla="*/ 7 w 129"/>
                <a:gd name="T75" fmla="*/ 97 h 129"/>
                <a:gd name="T76" fmla="*/ 11 w 129"/>
                <a:gd name="T77" fmla="*/ 99 h 129"/>
                <a:gd name="T78" fmla="*/ 27 w 129"/>
                <a:gd name="T79" fmla="*/ 95 h 129"/>
                <a:gd name="T80" fmla="*/ 33 w 129"/>
                <a:gd name="T81" fmla="*/ 102 h 129"/>
                <a:gd name="T82" fmla="*/ 29 w 129"/>
                <a:gd name="T83" fmla="*/ 118 h 129"/>
                <a:gd name="T84" fmla="*/ 31 w 129"/>
                <a:gd name="T85" fmla="*/ 122 h 129"/>
                <a:gd name="T86" fmla="*/ 46 w 129"/>
                <a:gd name="T87" fmla="*/ 128 h 129"/>
                <a:gd name="T88" fmla="*/ 51 w 129"/>
                <a:gd name="T89" fmla="*/ 127 h 129"/>
                <a:gd name="T90" fmla="*/ 59 w 129"/>
                <a:gd name="T91" fmla="*/ 113 h 129"/>
                <a:gd name="T92" fmla="*/ 68 w 129"/>
                <a:gd name="T93" fmla="*/ 113 h 129"/>
                <a:gd name="T94" fmla="*/ 77 w 129"/>
                <a:gd name="T95" fmla="*/ 127 h 129"/>
                <a:gd name="T96" fmla="*/ 80 w 129"/>
                <a:gd name="T97" fmla="*/ 129 h 129"/>
                <a:gd name="T98" fmla="*/ 82 w 129"/>
                <a:gd name="T99" fmla="*/ 129 h 129"/>
                <a:gd name="T100" fmla="*/ 96 w 129"/>
                <a:gd name="T101" fmla="*/ 123 h 129"/>
                <a:gd name="T102" fmla="*/ 99 w 129"/>
                <a:gd name="T103" fmla="*/ 118 h 129"/>
                <a:gd name="T104" fmla="*/ 75 w 129"/>
                <a:gd name="T105" fmla="*/ 76 h 129"/>
                <a:gd name="T106" fmla="*/ 53 w 129"/>
                <a:gd name="T107" fmla="*/ 76 h 129"/>
                <a:gd name="T108" fmla="*/ 48 w 129"/>
                <a:gd name="T109" fmla="*/ 65 h 129"/>
                <a:gd name="T110" fmla="*/ 53 w 129"/>
                <a:gd name="T111" fmla="*/ 54 h 129"/>
                <a:gd name="T112" fmla="*/ 64 w 129"/>
                <a:gd name="T113" fmla="*/ 49 h 129"/>
                <a:gd name="T114" fmla="*/ 75 w 129"/>
                <a:gd name="T115" fmla="*/ 54 h 129"/>
                <a:gd name="T116" fmla="*/ 80 w 129"/>
                <a:gd name="T117" fmla="*/ 65 h 129"/>
                <a:gd name="T118" fmla="*/ 75 w 129"/>
                <a:gd name="T119" fmla="*/ 7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9" h="129">
                  <a:moveTo>
                    <a:pt x="99" y="118"/>
                  </a:moveTo>
                  <a:cubicBezTo>
                    <a:pt x="95" y="102"/>
                    <a:pt x="95" y="102"/>
                    <a:pt x="95" y="102"/>
                  </a:cubicBezTo>
                  <a:cubicBezTo>
                    <a:pt x="97" y="100"/>
                    <a:pt x="99" y="98"/>
                    <a:pt x="101" y="96"/>
                  </a:cubicBezTo>
                  <a:cubicBezTo>
                    <a:pt x="117" y="100"/>
                    <a:pt x="117" y="100"/>
                    <a:pt x="117" y="100"/>
                  </a:cubicBezTo>
                  <a:cubicBezTo>
                    <a:pt x="119" y="100"/>
                    <a:pt x="121" y="99"/>
                    <a:pt x="122" y="98"/>
                  </a:cubicBezTo>
                  <a:cubicBezTo>
                    <a:pt x="128" y="83"/>
                    <a:pt x="128" y="83"/>
                    <a:pt x="128" y="83"/>
                  </a:cubicBezTo>
                  <a:cubicBezTo>
                    <a:pt x="128" y="81"/>
                    <a:pt x="128" y="79"/>
                    <a:pt x="126" y="78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2" y="68"/>
                    <a:pt x="113" y="66"/>
                    <a:pt x="113" y="65"/>
                  </a:cubicBezTo>
                  <a:cubicBezTo>
                    <a:pt x="113" y="64"/>
                    <a:pt x="112" y="62"/>
                    <a:pt x="112" y="61"/>
                  </a:cubicBezTo>
                  <a:cubicBezTo>
                    <a:pt x="126" y="52"/>
                    <a:pt x="126" y="52"/>
                    <a:pt x="126" y="52"/>
                  </a:cubicBezTo>
                  <a:cubicBezTo>
                    <a:pt x="128" y="51"/>
                    <a:pt x="129" y="49"/>
                    <a:pt x="128" y="47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1" y="31"/>
                    <a:pt x="119" y="30"/>
                    <a:pt x="117" y="30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0" y="32"/>
                    <a:pt x="97" y="30"/>
                    <a:pt x="95" y="28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0" y="10"/>
                    <a:pt x="99" y="8"/>
                    <a:pt x="97" y="8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0" y="1"/>
                    <a:pt x="78" y="1"/>
                    <a:pt x="77" y="3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6" y="16"/>
                    <a:pt x="63" y="16"/>
                    <a:pt x="60" y="17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1" y="1"/>
                    <a:pt x="49" y="0"/>
                    <a:pt x="47" y="1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0" y="8"/>
                    <a:pt x="29" y="10"/>
                    <a:pt x="30" y="12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1" y="29"/>
                    <a:pt x="29" y="32"/>
                    <a:pt x="27" y="3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0" y="29"/>
                    <a:pt x="8" y="30"/>
                    <a:pt x="7" y="32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9"/>
                    <a:pt x="1" y="51"/>
                    <a:pt x="2" y="52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2"/>
                    <a:pt x="16" y="63"/>
                    <a:pt x="16" y="65"/>
                  </a:cubicBezTo>
                  <a:cubicBezTo>
                    <a:pt x="16" y="66"/>
                    <a:pt x="16" y="68"/>
                    <a:pt x="16" y="69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8"/>
                    <a:pt x="0" y="80"/>
                    <a:pt x="0" y="82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99"/>
                    <a:pt x="9" y="100"/>
                    <a:pt x="11" y="99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9" y="98"/>
                    <a:pt x="31" y="100"/>
                    <a:pt x="33" y="102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29" y="119"/>
                    <a:pt x="30" y="121"/>
                    <a:pt x="31" y="122"/>
                  </a:cubicBezTo>
                  <a:cubicBezTo>
                    <a:pt x="46" y="128"/>
                    <a:pt x="46" y="128"/>
                    <a:pt x="46" y="128"/>
                  </a:cubicBezTo>
                  <a:cubicBezTo>
                    <a:pt x="48" y="129"/>
                    <a:pt x="50" y="129"/>
                    <a:pt x="51" y="127"/>
                  </a:cubicBezTo>
                  <a:cubicBezTo>
                    <a:pt x="59" y="113"/>
                    <a:pt x="59" y="113"/>
                    <a:pt x="59" y="113"/>
                  </a:cubicBezTo>
                  <a:cubicBezTo>
                    <a:pt x="62" y="113"/>
                    <a:pt x="65" y="113"/>
                    <a:pt x="68" y="113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77" y="128"/>
                    <a:pt x="79" y="129"/>
                    <a:pt x="80" y="129"/>
                  </a:cubicBezTo>
                  <a:cubicBezTo>
                    <a:pt x="81" y="129"/>
                    <a:pt x="81" y="129"/>
                    <a:pt x="82" y="129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8" y="122"/>
                    <a:pt x="99" y="120"/>
                    <a:pt x="99" y="118"/>
                  </a:cubicBezTo>
                  <a:close/>
                  <a:moveTo>
                    <a:pt x="75" y="76"/>
                  </a:moveTo>
                  <a:cubicBezTo>
                    <a:pt x="69" y="82"/>
                    <a:pt x="59" y="82"/>
                    <a:pt x="53" y="76"/>
                  </a:cubicBezTo>
                  <a:cubicBezTo>
                    <a:pt x="50" y="73"/>
                    <a:pt x="48" y="69"/>
                    <a:pt x="48" y="65"/>
                  </a:cubicBezTo>
                  <a:cubicBezTo>
                    <a:pt x="48" y="61"/>
                    <a:pt x="50" y="57"/>
                    <a:pt x="53" y="54"/>
                  </a:cubicBezTo>
                  <a:cubicBezTo>
                    <a:pt x="56" y="51"/>
                    <a:pt x="60" y="49"/>
                    <a:pt x="64" y="49"/>
                  </a:cubicBezTo>
                  <a:cubicBezTo>
                    <a:pt x="68" y="49"/>
                    <a:pt x="72" y="51"/>
                    <a:pt x="75" y="54"/>
                  </a:cubicBezTo>
                  <a:cubicBezTo>
                    <a:pt x="78" y="57"/>
                    <a:pt x="80" y="61"/>
                    <a:pt x="80" y="65"/>
                  </a:cubicBezTo>
                  <a:cubicBezTo>
                    <a:pt x="80" y="69"/>
                    <a:pt x="78" y="73"/>
                    <a:pt x="75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00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108"/>
            <p:cNvSpPr>
              <a:spLocks noEditPoints="1"/>
            </p:cNvSpPr>
            <p:nvPr/>
          </p:nvSpPr>
          <p:spPr bwMode="auto">
            <a:xfrm>
              <a:off x="11420476" y="3460750"/>
              <a:ext cx="274638" cy="269875"/>
            </a:xfrm>
            <a:custGeom>
              <a:avLst/>
              <a:gdLst>
                <a:gd name="T0" fmla="*/ 96 w 96"/>
                <a:gd name="T1" fmla="*/ 42 h 96"/>
                <a:gd name="T2" fmla="*/ 93 w 96"/>
                <a:gd name="T3" fmla="*/ 38 h 96"/>
                <a:gd name="T4" fmla="*/ 82 w 96"/>
                <a:gd name="T5" fmla="*/ 36 h 96"/>
                <a:gd name="T6" fmla="*/ 81 w 96"/>
                <a:gd name="T7" fmla="*/ 34 h 96"/>
                <a:gd name="T8" fmla="*/ 80 w 96"/>
                <a:gd name="T9" fmla="*/ 32 h 96"/>
                <a:gd name="T10" fmla="*/ 86 w 96"/>
                <a:gd name="T11" fmla="*/ 23 h 96"/>
                <a:gd name="T12" fmla="*/ 86 w 96"/>
                <a:gd name="T13" fmla="*/ 18 h 96"/>
                <a:gd name="T14" fmla="*/ 78 w 96"/>
                <a:gd name="T15" fmla="*/ 10 h 96"/>
                <a:gd name="T16" fmla="*/ 73 w 96"/>
                <a:gd name="T17" fmla="*/ 9 h 96"/>
                <a:gd name="T18" fmla="*/ 64 w 96"/>
                <a:gd name="T19" fmla="*/ 16 h 96"/>
                <a:gd name="T20" fmla="*/ 59 w 96"/>
                <a:gd name="T21" fmla="*/ 14 h 96"/>
                <a:gd name="T22" fmla="*/ 58 w 96"/>
                <a:gd name="T23" fmla="*/ 3 h 96"/>
                <a:gd name="T24" fmla="*/ 54 w 96"/>
                <a:gd name="T25" fmla="*/ 0 h 96"/>
                <a:gd name="T26" fmla="*/ 42 w 96"/>
                <a:gd name="T27" fmla="*/ 0 h 96"/>
                <a:gd name="T28" fmla="*/ 38 w 96"/>
                <a:gd name="T29" fmla="*/ 3 h 96"/>
                <a:gd name="T30" fmla="*/ 37 w 96"/>
                <a:gd name="T31" fmla="*/ 14 h 96"/>
                <a:gd name="T32" fmla="*/ 34 w 96"/>
                <a:gd name="T33" fmla="*/ 15 h 96"/>
                <a:gd name="T34" fmla="*/ 32 w 96"/>
                <a:gd name="T35" fmla="*/ 16 h 96"/>
                <a:gd name="T36" fmla="*/ 23 w 96"/>
                <a:gd name="T37" fmla="*/ 10 h 96"/>
                <a:gd name="T38" fmla="*/ 18 w 96"/>
                <a:gd name="T39" fmla="*/ 10 h 96"/>
                <a:gd name="T40" fmla="*/ 10 w 96"/>
                <a:gd name="T41" fmla="*/ 18 h 96"/>
                <a:gd name="T42" fmla="*/ 10 w 96"/>
                <a:gd name="T43" fmla="*/ 24 h 96"/>
                <a:gd name="T44" fmla="*/ 16 w 96"/>
                <a:gd name="T45" fmla="*/ 32 h 96"/>
                <a:gd name="T46" fmla="*/ 14 w 96"/>
                <a:gd name="T47" fmla="*/ 37 h 96"/>
                <a:gd name="T48" fmla="*/ 4 w 96"/>
                <a:gd name="T49" fmla="*/ 38 h 96"/>
                <a:gd name="T50" fmla="*/ 0 w 96"/>
                <a:gd name="T51" fmla="*/ 42 h 96"/>
                <a:gd name="T52" fmla="*/ 0 w 96"/>
                <a:gd name="T53" fmla="*/ 54 h 96"/>
                <a:gd name="T54" fmla="*/ 4 w 96"/>
                <a:gd name="T55" fmla="*/ 58 h 96"/>
                <a:gd name="T56" fmla="*/ 14 w 96"/>
                <a:gd name="T57" fmla="*/ 59 h 96"/>
                <a:gd name="T58" fmla="*/ 15 w 96"/>
                <a:gd name="T59" fmla="*/ 62 h 96"/>
                <a:gd name="T60" fmla="*/ 16 w 96"/>
                <a:gd name="T61" fmla="*/ 64 h 96"/>
                <a:gd name="T62" fmla="*/ 10 w 96"/>
                <a:gd name="T63" fmla="*/ 73 h 96"/>
                <a:gd name="T64" fmla="*/ 10 w 96"/>
                <a:gd name="T65" fmla="*/ 78 h 96"/>
                <a:gd name="T66" fmla="*/ 19 w 96"/>
                <a:gd name="T67" fmla="*/ 86 h 96"/>
                <a:gd name="T68" fmla="*/ 24 w 96"/>
                <a:gd name="T69" fmla="*/ 86 h 96"/>
                <a:gd name="T70" fmla="*/ 32 w 96"/>
                <a:gd name="T71" fmla="*/ 80 h 96"/>
                <a:gd name="T72" fmla="*/ 37 w 96"/>
                <a:gd name="T73" fmla="*/ 82 h 96"/>
                <a:gd name="T74" fmla="*/ 39 w 96"/>
                <a:gd name="T75" fmla="*/ 93 h 96"/>
                <a:gd name="T76" fmla="*/ 43 w 96"/>
                <a:gd name="T77" fmla="*/ 96 h 96"/>
                <a:gd name="T78" fmla="*/ 43 w 96"/>
                <a:gd name="T79" fmla="*/ 96 h 96"/>
                <a:gd name="T80" fmla="*/ 54 w 96"/>
                <a:gd name="T81" fmla="*/ 96 h 96"/>
                <a:gd name="T82" fmla="*/ 58 w 96"/>
                <a:gd name="T83" fmla="*/ 92 h 96"/>
                <a:gd name="T84" fmla="*/ 60 w 96"/>
                <a:gd name="T85" fmla="*/ 82 h 96"/>
                <a:gd name="T86" fmla="*/ 62 w 96"/>
                <a:gd name="T87" fmla="*/ 81 h 96"/>
                <a:gd name="T88" fmla="*/ 64 w 96"/>
                <a:gd name="T89" fmla="*/ 80 h 96"/>
                <a:gd name="T90" fmla="*/ 73 w 96"/>
                <a:gd name="T91" fmla="*/ 86 h 96"/>
                <a:gd name="T92" fmla="*/ 78 w 96"/>
                <a:gd name="T93" fmla="*/ 86 h 96"/>
                <a:gd name="T94" fmla="*/ 86 w 96"/>
                <a:gd name="T95" fmla="*/ 77 h 96"/>
                <a:gd name="T96" fmla="*/ 87 w 96"/>
                <a:gd name="T97" fmla="*/ 72 h 96"/>
                <a:gd name="T98" fmla="*/ 80 w 96"/>
                <a:gd name="T99" fmla="*/ 64 h 96"/>
                <a:gd name="T100" fmla="*/ 82 w 96"/>
                <a:gd name="T101" fmla="*/ 59 h 96"/>
                <a:gd name="T102" fmla="*/ 93 w 96"/>
                <a:gd name="T103" fmla="*/ 57 h 96"/>
                <a:gd name="T104" fmla="*/ 96 w 96"/>
                <a:gd name="T105" fmla="*/ 53 h 96"/>
                <a:gd name="T106" fmla="*/ 96 w 96"/>
                <a:gd name="T107" fmla="*/ 42 h 96"/>
                <a:gd name="T108" fmla="*/ 56 w 96"/>
                <a:gd name="T109" fmla="*/ 51 h 96"/>
                <a:gd name="T110" fmla="*/ 45 w 96"/>
                <a:gd name="T111" fmla="*/ 55 h 96"/>
                <a:gd name="T112" fmla="*/ 41 w 96"/>
                <a:gd name="T113" fmla="*/ 45 h 96"/>
                <a:gd name="T114" fmla="*/ 48 w 96"/>
                <a:gd name="T115" fmla="*/ 40 h 96"/>
                <a:gd name="T116" fmla="*/ 51 w 96"/>
                <a:gd name="T117" fmla="*/ 40 h 96"/>
                <a:gd name="T118" fmla="*/ 56 w 96"/>
                <a:gd name="T119" fmla="*/ 45 h 96"/>
                <a:gd name="T120" fmla="*/ 56 w 96"/>
                <a:gd name="T121" fmla="*/ 5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6" h="96">
                  <a:moveTo>
                    <a:pt x="96" y="42"/>
                  </a:moveTo>
                  <a:cubicBezTo>
                    <a:pt x="96" y="40"/>
                    <a:pt x="95" y="38"/>
                    <a:pt x="93" y="38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82" y="36"/>
                    <a:pt x="81" y="35"/>
                    <a:pt x="81" y="34"/>
                  </a:cubicBezTo>
                  <a:cubicBezTo>
                    <a:pt x="81" y="33"/>
                    <a:pt x="80" y="32"/>
                    <a:pt x="80" y="32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8" y="21"/>
                    <a:pt x="87" y="19"/>
                    <a:pt x="86" y="1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6" y="8"/>
                    <a:pt x="74" y="8"/>
                    <a:pt x="73" y="9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2" y="15"/>
                    <a:pt x="61" y="14"/>
                    <a:pt x="59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7" y="1"/>
                    <a:pt x="55" y="0"/>
                    <a:pt x="5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8" y="1"/>
                    <a:pt x="38" y="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3" y="15"/>
                    <a:pt x="33" y="16"/>
                    <a:pt x="32" y="1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9"/>
                    <a:pt x="19" y="9"/>
                    <a:pt x="18" y="10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8" y="22"/>
                    <a:pt x="10" y="2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4"/>
                    <a:pt x="15" y="35"/>
                    <a:pt x="1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2" y="39"/>
                    <a:pt x="0" y="40"/>
                    <a:pt x="0" y="42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6"/>
                    <a:pt x="2" y="58"/>
                    <a:pt x="4" y="58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5" y="60"/>
                    <a:pt x="15" y="61"/>
                    <a:pt x="15" y="62"/>
                  </a:cubicBezTo>
                  <a:cubicBezTo>
                    <a:pt x="16" y="63"/>
                    <a:pt x="16" y="63"/>
                    <a:pt x="16" y="64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9" y="74"/>
                    <a:pt x="9" y="77"/>
                    <a:pt x="10" y="78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20" y="87"/>
                    <a:pt x="22" y="88"/>
                    <a:pt x="24" y="86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34" y="81"/>
                    <a:pt x="35" y="81"/>
                    <a:pt x="37" y="82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39" y="94"/>
                    <a:pt x="41" y="96"/>
                    <a:pt x="43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6" y="96"/>
                    <a:pt x="58" y="94"/>
                    <a:pt x="58" y="9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60" y="81"/>
                    <a:pt x="61" y="81"/>
                    <a:pt x="62" y="81"/>
                  </a:cubicBezTo>
                  <a:cubicBezTo>
                    <a:pt x="63" y="80"/>
                    <a:pt x="64" y="80"/>
                    <a:pt x="64" y="80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5" y="87"/>
                    <a:pt x="77" y="87"/>
                    <a:pt x="78" y="8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8" y="76"/>
                    <a:pt x="88" y="74"/>
                    <a:pt x="87" y="72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1" y="62"/>
                    <a:pt x="82" y="61"/>
                    <a:pt x="82" y="5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5" y="57"/>
                    <a:pt x="96" y="55"/>
                    <a:pt x="96" y="53"/>
                  </a:cubicBezTo>
                  <a:lnTo>
                    <a:pt x="96" y="42"/>
                  </a:lnTo>
                  <a:close/>
                  <a:moveTo>
                    <a:pt x="56" y="51"/>
                  </a:moveTo>
                  <a:cubicBezTo>
                    <a:pt x="54" y="55"/>
                    <a:pt x="49" y="57"/>
                    <a:pt x="45" y="55"/>
                  </a:cubicBezTo>
                  <a:cubicBezTo>
                    <a:pt x="41" y="54"/>
                    <a:pt x="39" y="49"/>
                    <a:pt x="41" y="45"/>
                  </a:cubicBezTo>
                  <a:cubicBezTo>
                    <a:pt x="42" y="42"/>
                    <a:pt x="45" y="40"/>
                    <a:pt x="48" y="40"/>
                  </a:cubicBezTo>
                  <a:cubicBezTo>
                    <a:pt x="49" y="40"/>
                    <a:pt x="50" y="40"/>
                    <a:pt x="51" y="40"/>
                  </a:cubicBezTo>
                  <a:cubicBezTo>
                    <a:pt x="53" y="41"/>
                    <a:pt x="55" y="43"/>
                    <a:pt x="56" y="45"/>
                  </a:cubicBezTo>
                  <a:cubicBezTo>
                    <a:pt x="56" y="47"/>
                    <a:pt x="56" y="49"/>
                    <a:pt x="56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00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5" name="Freeform 120"/>
          <p:cNvSpPr>
            <a:spLocks noEditPoints="1"/>
          </p:cNvSpPr>
          <p:nvPr/>
        </p:nvSpPr>
        <p:spPr bwMode="auto">
          <a:xfrm>
            <a:off x="6362934" y="2119199"/>
            <a:ext cx="908545" cy="778751"/>
          </a:xfrm>
          <a:custGeom>
            <a:avLst/>
            <a:gdLst/>
            <a:ahLst/>
            <a:cxnLst>
              <a:cxn ang="0">
                <a:pos x="11" y="58"/>
              </a:cxn>
              <a:cxn ang="0">
                <a:pos x="9" y="58"/>
              </a:cxn>
              <a:cxn ang="0">
                <a:pos x="0" y="49"/>
              </a:cxn>
              <a:cxn ang="0">
                <a:pos x="0" y="18"/>
              </a:cxn>
              <a:cxn ang="0">
                <a:pos x="9" y="9"/>
              </a:cxn>
              <a:cxn ang="0">
                <a:pos x="11" y="9"/>
              </a:cxn>
              <a:cxn ang="0">
                <a:pos x="11" y="58"/>
              </a:cxn>
              <a:cxn ang="0">
                <a:pos x="54" y="58"/>
              </a:cxn>
              <a:cxn ang="0">
                <a:pos x="15" y="58"/>
              </a:cxn>
              <a:cxn ang="0">
                <a:pos x="15" y="9"/>
              </a:cxn>
              <a:cxn ang="0">
                <a:pos x="20" y="9"/>
              </a:cxn>
              <a:cxn ang="0">
                <a:pos x="20" y="3"/>
              </a:cxn>
              <a:cxn ang="0">
                <a:pos x="24" y="0"/>
              </a:cxn>
              <a:cxn ang="0">
                <a:pos x="45" y="0"/>
              </a:cxn>
              <a:cxn ang="0">
                <a:pos x="49" y="3"/>
              </a:cxn>
              <a:cxn ang="0">
                <a:pos x="49" y="9"/>
              </a:cxn>
              <a:cxn ang="0">
                <a:pos x="54" y="9"/>
              </a:cxn>
              <a:cxn ang="0">
                <a:pos x="54" y="58"/>
              </a:cxn>
              <a:cxn ang="0">
                <a:pos x="44" y="9"/>
              </a:cxn>
              <a:cxn ang="0">
                <a:pos x="44" y="4"/>
              </a:cxn>
              <a:cxn ang="0">
                <a:pos x="25" y="4"/>
              </a:cxn>
              <a:cxn ang="0">
                <a:pos x="25" y="9"/>
              </a:cxn>
              <a:cxn ang="0">
                <a:pos x="44" y="9"/>
              </a:cxn>
              <a:cxn ang="0">
                <a:pos x="68" y="49"/>
              </a:cxn>
              <a:cxn ang="0">
                <a:pos x="60" y="58"/>
              </a:cxn>
              <a:cxn ang="0">
                <a:pos x="58" y="58"/>
              </a:cxn>
              <a:cxn ang="0">
                <a:pos x="58" y="9"/>
              </a:cxn>
              <a:cxn ang="0">
                <a:pos x="60" y="9"/>
              </a:cxn>
              <a:cxn ang="0">
                <a:pos x="68" y="18"/>
              </a:cxn>
              <a:cxn ang="0">
                <a:pos x="68" y="49"/>
              </a:cxn>
            </a:cxnLst>
            <a:rect l="0" t="0" r="r" b="b"/>
            <a:pathLst>
              <a:path w="68" h="58">
                <a:moveTo>
                  <a:pt x="11" y="58"/>
                </a:moveTo>
                <a:cubicBezTo>
                  <a:pt x="9" y="58"/>
                  <a:pt x="9" y="58"/>
                  <a:pt x="9" y="58"/>
                </a:cubicBezTo>
                <a:cubicBezTo>
                  <a:pt x="4" y="58"/>
                  <a:pt x="0" y="54"/>
                  <a:pt x="0" y="4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3"/>
                  <a:pt x="4" y="9"/>
                  <a:pt x="9" y="9"/>
                </a:cubicBezTo>
                <a:cubicBezTo>
                  <a:pt x="11" y="9"/>
                  <a:pt x="11" y="9"/>
                  <a:pt x="11" y="9"/>
                </a:cubicBezTo>
                <a:lnTo>
                  <a:pt x="11" y="58"/>
                </a:lnTo>
                <a:close/>
                <a:moveTo>
                  <a:pt x="54" y="58"/>
                </a:moveTo>
                <a:cubicBezTo>
                  <a:pt x="15" y="58"/>
                  <a:pt x="15" y="58"/>
                  <a:pt x="15" y="58"/>
                </a:cubicBezTo>
                <a:cubicBezTo>
                  <a:pt x="15" y="9"/>
                  <a:pt x="15" y="9"/>
                  <a:pt x="15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1"/>
                  <a:pt x="22" y="0"/>
                  <a:pt x="2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9"/>
                  <a:pt x="49" y="9"/>
                  <a:pt x="49" y="9"/>
                </a:cubicBezTo>
                <a:cubicBezTo>
                  <a:pt x="54" y="9"/>
                  <a:pt x="54" y="9"/>
                  <a:pt x="54" y="9"/>
                </a:cubicBezTo>
                <a:lnTo>
                  <a:pt x="54" y="58"/>
                </a:lnTo>
                <a:close/>
                <a:moveTo>
                  <a:pt x="44" y="9"/>
                </a:moveTo>
                <a:cubicBezTo>
                  <a:pt x="44" y="4"/>
                  <a:pt x="44" y="4"/>
                  <a:pt x="44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9"/>
                  <a:pt x="25" y="9"/>
                  <a:pt x="25" y="9"/>
                </a:cubicBezTo>
                <a:lnTo>
                  <a:pt x="44" y="9"/>
                </a:lnTo>
                <a:close/>
                <a:moveTo>
                  <a:pt x="68" y="49"/>
                </a:moveTo>
                <a:cubicBezTo>
                  <a:pt x="68" y="54"/>
                  <a:pt x="65" y="58"/>
                  <a:pt x="60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9"/>
                  <a:pt x="58" y="9"/>
                  <a:pt x="58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5" y="9"/>
                  <a:pt x="68" y="13"/>
                  <a:pt x="68" y="18"/>
                </a:cubicBezTo>
                <a:lnTo>
                  <a:pt x="68" y="4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00" dirty="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86" name="KSO_Shape"/>
          <p:cNvSpPr/>
          <p:nvPr/>
        </p:nvSpPr>
        <p:spPr bwMode="auto">
          <a:xfrm>
            <a:off x="6289710" y="3670975"/>
            <a:ext cx="989783" cy="989783"/>
          </a:xfrm>
          <a:custGeom>
            <a:avLst/>
            <a:gdLst>
              <a:gd name="T0" fmla="*/ 2147483646 w 6475"/>
              <a:gd name="T1" fmla="*/ 2147483646 h 6474"/>
              <a:gd name="T2" fmla="*/ 2147483646 w 6475"/>
              <a:gd name="T3" fmla="*/ 2147483646 h 6474"/>
              <a:gd name="T4" fmla="*/ 2147483646 w 6475"/>
              <a:gd name="T5" fmla="*/ 2147483646 h 6474"/>
              <a:gd name="T6" fmla="*/ 2147483646 w 6475"/>
              <a:gd name="T7" fmla="*/ 2147483646 h 6474"/>
              <a:gd name="T8" fmla="*/ 2147483646 w 6475"/>
              <a:gd name="T9" fmla="*/ 2147483646 h 6474"/>
              <a:gd name="T10" fmla="*/ 2147483646 w 6475"/>
              <a:gd name="T11" fmla="*/ 2147483646 h 6474"/>
              <a:gd name="T12" fmla="*/ 2147483646 w 6475"/>
              <a:gd name="T13" fmla="*/ 2147483646 h 6474"/>
              <a:gd name="T14" fmla="*/ 2147483646 w 6475"/>
              <a:gd name="T15" fmla="*/ 2147483646 h 6474"/>
              <a:gd name="T16" fmla="*/ 2147483646 w 6475"/>
              <a:gd name="T17" fmla="*/ 2147483646 h 6474"/>
              <a:gd name="T18" fmla="*/ 2147483646 w 6475"/>
              <a:gd name="T19" fmla="*/ 2147483646 h 6474"/>
              <a:gd name="T20" fmla="*/ 2147483646 w 6475"/>
              <a:gd name="T21" fmla="*/ 2147483646 h 6474"/>
              <a:gd name="T22" fmla="*/ 2147483646 w 6475"/>
              <a:gd name="T23" fmla="*/ 1987307535 h 6474"/>
              <a:gd name="T24" fmla="*/ 2147483646 w 6475"/>
              <a:gd name="T25" fmla="*/ 433100014 h 6474"/>
              <a:gd name="T26" fmla="*/ 2147483646 w 6475"/>
              <a:gd name="T27" fmla="*/ 0 h 6474"/>
              <a:gd name="T28" fmla="*/ 2147483646 w 6475"/>
              <a:gd name="T29" fmla="*/ 611465864 h 6474"/>
              <a:gd name="T30" fmla="*/ 2147483646 w 6475"/>
              <a:gd name="T31" fmla="*/ 2147483646 h 6474"/>
              <a:gd name="T32" fmla="*/ 2147483646 w 6475"/>
              <a:gd name="T33" fmla="*/ 2147483646 h 6474"/>
              <a:gd name="T34" fmla="*/ 2147483646 w 6475"/>
              <a:gd name="T35" fmla="*/ 2147483646 h 6474"/>
              <a:gd name="T36" fmla="*/ 2147483646 w 6475"/>
              <a:gd name="T37" fmla="*/ 2147483646 h 6474"/>
              <a:gd name="T38" fmla="*/ 2147483646 w 6475"/>
              <a:gd name="T39" fmla="*/ 2147483646 h 6474"/>
              <a:gd name="T40" fmla="*/ 2147483646 w 6475"/>
              <a:gd name="T41" fmla="*/ 2147483646 h 6474"/>
              <a:gd name="T42" fmla="*/ 2147483646 w 6475"/>
              <a:gd name="T43" fmla="*/ 2147483646 h 6474"/>
              <a:gd name="T44" fmla="*/ 1655347323 w 6475"/>
              <a:gd name="T45" fmla="*/ 2147483646 h 6474"/>
              <a:gd name="T46" fmla="*/ 280103845 w 6475"/>
              <a:gd name="T47" fmla="*/ 2147483646 h 6474"/>
              <a:gd name="T48" fmla="*/ 0 w 6475"/>
              <a:gd name="T49" fmla="*/ 2147483646 h 6474"/>
              <a:gd name="T50" fmla="*/ 840397737 w 6475"/>
              <a:gd name="T51" fmla="*/ 2147483646 h 6474"/>
              <a:gd name="T52" fmla="*/ 2147483646 w 6475"/>
              <a:gd name="T53" fmla="*/ 2147483646 h 6474"/>
              <a:gd name="T54" fmla="*/ 2147483646 w 6475"/>
              <a:gd name="T55" fmla="*/ 2147483646 h 6474"/>
              <a:gd name="T56" fmla="*/ 2147483646 w 6475"/>
              <a:gd name="T57" fmla="*/ 2147483646 h 6474"/>
              <a:gd name="T58" fmla="*/ 2147483646 w 6475"/>
              <a:gd name="T59" fmla="*/ 2147483646 h 6474"/>
              <a:gd name="T60" fmla="*/ 2147483646 w 6475"/>
              <a:gd name="T61" fmla="*/ 2147483646 h 6474"/>
              <a:gd name="T62" fmla="*/ 2147483646 w 6475"/>
              <a:gd name="T63" fmla="*/ 2147483646 h 6474"/>
              <a:gd name="T64" fmla="*/ 2147483646 w 6475"/>
              <a:gd name="T65" fmla="*/ 2147483646 h 6474"/>
              <a:gd name="T66" fmla="*/ 2147483646 w 6475"/>
              <a:gd name="T67" fmla="*/ 2147483646 h 6474"/>
              <a:gd name="T68" fmla="*/ 2147483646 w 6475"/>
              <a:gd name="T69" fmla="*/ 2147483646 h 6474"/>
              <a:gd name="T70" fmla="*/ 2147483646 w 6475"/>
              <a:gd name="T71" fmla="*/ 2147483646 h 6474"/>
              <a:gd name="T72" fmla="*/ 2147483646 w 6475"/>
              <a:gd name="T73" fmla="*/ 2147483646 h 6474"/>
              <a:gd name="T74" fmla="*/ 2147483646 w 6475"/>
              <a:gd name="T75" fmla="*/ 2147483646 h 6474"/>
              <a:gd name="T76" fmla="*/ 2147483646 w 6475"/>
              <a:gd name="T77" fmla="*/ 2147483646 h 6474"/>
              <a:gd name="T78" fmla="*/ 2147483646 w 6475"/>
              <a:gd name="T79" fmla="*/ 2147483646 h 6474"/>
              <a:gd name="T80" fmla="*/ 2147483646 w 6475"/>
              <a:gd name="T81" fmla="*/ 2147483646 h 6474"/>
              <a:gd name="T82" fmla="*/ 2147483646 w 6475"/>
              <a:gd name="T83" fmla="*/ 2147483646 h 6474"/>
              <a:gd name="T84" fmla="*/ 2147483646 w 6475"/>
              <a:gd name="T85" fmla="*/ 2147483646 h 6474"/>
              <a:gd name="T86" fmla="*/ 2147483646 w 6475"/>
              <a:gd name="T87" fmla="*/ 2147483646 h 6474"/>
              <a:gd name="T88" fmla="*/ 2147483646 w 6475"/>
              <a:gd name="T89" fmla="*/ 2147483646 h 6474"/>
              <a:gd name="T90" fmla="*/ 2147483646 w 6475"/>
              <a:gd name="T91" fmla="*/ 2147483646 h 6474"/>
              <a:gd name="T92" fmla="*/ 2147483646 w 6475"/>
              <a:gd name="T93" fmla="*/ 2147483646 h 6474"/>
              <a:gd name="T94" fmla="*/ 2147483646 w 6475"/>
              <a:gd name="T95" fmla="*/ 2147483646 h 6474"/>
              <a:gd name="T96" fmla="*/ 2147483646 w 6475"/>
              <a:gd name="T97" fmla="*/ 2147483646 h 6474"/>
              <a:gd name="T98" fmla="*/ 2147483646 w 6475"/>
              <a:gd name="T99" fmla="*/ 2147483646 h 6474"/>
              <a:gd name="T100" fmla="*/ 2147483646 w 6475"/>
              <a:gd name="T101" fmla="*/ 2147483646 h 6474"/>
              <a:gd name="T102" fmla="*/ 2147483646 w 6475"/>
              <a:gd name="T103" fmla="*/ 2147483646 h 6474"/>
              <a:gd name="T104" fmla="*/ 2147483646 w 6475"/>
              <a:gd name="T105" fmla="*/ 2147483646 h 6474"/>
              <a:gd name="T106" fmla="*/ 2147483646 w 6475"/>
              <a:gd name="T107" fmla="*/ 2147483646 h 6474"/>
              <a:gd name="T108" fmla="*/ 2147483646 w 6475"/>
              <a:gd name="T109" fmla="*/ 2147483646 h 6474"/>
              <a:gd name="T110" fmla="*/ 2147483646 w 6475"/>
              <a:gd name="T111" fmla="*/ 2147483646 h 6474"/>
              <a:gd name="T112" fmla="*/ 2147483646 w 6475"/>
              <a:gd name="T113" fmla="*/ 2147483646 h 6474"/>
              <a:gd name="T114" fmla="*/ 2147483646 w 6475"/>
              <a:gd name="T115" fmla="*/ 2147483646 h 6474"/>
              <a:gd name="T116" fmla="*/ 2147483646 w 6475"/>
              <a:gd name="T117" fmla="*/ 2147483646 h 6474"/>
              <a:gd name="T118" fmla="*/ 2147483646 w 6475"/>
              <a:gd name="T119" fmla="*/ 2147483646 h 6474"/>
              <a:gd name="T120" fmla="*/ 2147483646 w 6475"/>
              <a:gd name="T121" fmla="*/ 2147483646 h 6474"/>
              <a:gd name="T122" fmla="*/ 2147483646 w 6475"/>
              <a:gd name="T123" fmla="*/ 2147483646 h 647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475" h="6474">
                <a:moveTo>
                  <a:pt x="3889" y="3006"/>
                </a:moveTo>
                <a:lnTo>
                  <a:pt x="3889" y="3006"/>
                </a:lnTo>
                <a:lnTo>
                  <a:pt x="3915" y="2952"/>
                </a:lnTo>
                <a:lnTo>
                  <a:pt x="3940" y="2898"/>
                </a:lnTo>
                <a:lnTo>
                  <a:pt x="3964" y="2842"/>
                </a:lnTo>
                <a:lnTo>
                  <a:pt x="3987" y="2787"/>
                </a:lnTo>
                <a:lnTo>
                  <a:pt x="4007" y="2729"/>
                </a:lnTo>
                <a:lnTo>
                  <a:pt x="4026" y="2672"/>
                </a:lnTo>
                <a:lnTo>
                  <a:pt x="4043" y="2613"/>
                </a:lnTo>
                <a:lnTo>
                  <a:pt x="4059" y="2555"/>
                </a:lnTo>
                <a:lnTo>
                  <a:pt x="4073" y="2495"/>
                </a:lnTo>
                <a:lnTo>
                  <a:pt x="4085" y="2434"/>
                </a:lnTo>
                <a:lnTo>
                  <a:pt x="4096" y="2373"/>
                </a:lnTo>
                <a:lnTo>
                  <a:pt x="4104" y="2312"/>
                </a:lnTo>
                <a:lnTo>
                  <a:pt x="4111" y="2249"/>
                </a:lnTo>
                <a:lnTo>
                  <a:pt x="4116" y="2187"/>
                </a:lnTo>
                <a:lnTo>
                  <a:pt x="4119" y="2124"/>
                </a:lnTo>
                <a:lnTo>
                  <a:pt x="4120" y="2060"/>
                </a:lnTo>
                <a:lnTo>
                  <a:pt x="4120" y="2006"/>
                </a:lnTo>
                <a:lnTo>
                  <a:pt x="4117" y="1954"/>
                </a:lnTo>
                <a:lnTo>
                  <a:pt x="4114" y="1901"/>
                </a:lnTo>
                <a:lnTo>
                  <a:pt x="4109" y="1850"/>
                </a:lnTo>
                <a:lnTo>
                  <a:pt x="4103" y="1797"/>
                </a:lnTo>
                <a:lnTo>
                  <a:pt x="4096" y="1747"/>
                </a:lnTo>
                <a:lnTo>
                  <a:pt x="4088" y="1695"/>
                </a:lnTo>
                <a:lnTo>
                  <a:pt x="4078" y="1645"/>
                </a:lnTo>
                <a:lnTo>
                  <a:pt x="4067" y="1595"/>
                </a:lnTo>
                <a:lnTo>
                  <a:pt x="4055" y="1545"/>
                </a:lnTo>
                <a:lnTo>
                  <a:pt x="4042" y="1496"/>
                </a:lnTo>
                <a:lnTo>
                  <a:pt x="4028" y="1447"/>
                </a:lnTo>
                <a:lnTo>
                  <a:pt x="4012" y="1399"/>
                </a:lnTo>
                <a:lnTo>
                  <a:pt x="3995" y="1351"/>
                </a:lnTo>
                <a:lnTo>
                  <a:pt x="3977" y="1305"/>
                </a:lnTo>
                <a:lnTo>
                  <a:pt x="3958" y="1258"/>
                </a:lnTo>
                <a:lnTo>
                  <a:pt x="3938" y="1213"/>
                </a:lnTo>
                <a:lnTo>
                  <a:pt x="3916" y="1167"/>
                </a:lnTo>
                <a:lnTo>
                  <a:pt x="3895" y="1122"/>
                </a:lnTo>
                <a:lnTo>
                  <a:pt x="3871" y="1079"/>
                </a:lnTo>
                <a:lnTo>
                  <a:pt x="3847" y="1034"/>
                </a:lnTo>
                <a:lnTo>
                  <a:pt x="3822" y="991"/>
                </a:lnTo>
                <a:lnTo>
                  <a:pt x="3795" y="949"/>
                </a:lnTo>
                <a:lnTo>
                  <a:pt x="3768" y="909"/>
                </a:lnTo>
                <a:lnTo>
                  <a:pt x="3740" y="868"/>
                </a:lnTo>
                <a:lnTo>
                  <a:pt x="3710" y="827"/>
                </a:lnTo>
                <a:lnTo>
                  <a:pt x="3680" y="788"/>
                </a:lnTo>
                <a:lnTo>
                  <a:pt x="3649" y="749"/>
                </a:lnTo>
                <a:lnTo>
                  <a:pt x="3617" y="712"/>
                </a:lnTo>
                <a:lnTo>
                  <a:pt x="3585" y="675"/>
                </a:lnTo>
                <a:lnTo>
                  <a:pt x="3551" y="639"/>
                </a:lnTo>
                <a:lnTo>
                  <a:pt x="3516" y="603"/>
                </a:lnTo>
                <a:lnTo>
                  <a:pt x="3481" y="568"/>
                </a:lnTo>
                <a:lnTo>
                  <a:pt x="3445" y="535"/>
                </a:lnTo>
                <a:lnTo>
                  <a:pt x="3408" y="503"/>
                </a:lnTo>
                <a:lnTo>
                  <a:pt x="3370" y="470"/>
                </a:lnTo>
                <a:lnTo>
                  <a:pt x="3332" y="439"/>
                </a:lnTo>
                <a:lnTo>
                  <a:pt x="3293" y="409"/>
                </a:lnTo>
                <a:lnTo>
                  <a:pt x="3252" y="379"/>
                </a:lnTo>
                <a:lnTo>
                  <a:pt x="3211" y="352"/>
                </a:lnTo>
                <a:lnTo>
                  <a:pt x="3170" y="324"/>
                </a:lnTo>
                <a:lnTo>
                  <a:pt x="3129" y="298"/>
                </a:lnTo>
                <a:lnTo>
                  <a:pt x="3085" y="273"/>
                </a:lnTo>
                <a:lnTo>
                  <a:pt x="3041" y="249"/>
                </a:lnTo>
                <a:lnTo>
                  <a:pt x="2998" y="225"/>
                </a:lnTo>
                <a:lnTo>
                  <a:pt x="2953" y="203"/>
                </a:lnTo>
                <a:lnTo>
                  <a:pt x="2907" y="182"/>
                </a:lnTo>
                <a:lnTo>
                  <a:pt x="2862" y="161"/>
                </a:lnTo>
                <a:lnTo>
                  <a:pt x="2815" y="142"/>
                </a:lnTo>
                <a:lnTo>
                  <a:pt x="2768" y="124"/>
                </a:lnTo>
                <a:lnTo>
                  <a:pt x="2720" y="108"/>
                </a:lnTo>
                <a:lnTo>
                  <a:pt x="2672" y="92"/>
                </a:lnTo>
                <a:lnTo>
                  <a:pt x="2623" y="78"/>
                </a:lnTo>
                <a:lnTo>
                  <a:pt x="2574" y="64"/>
                </a:lnTo>
                <a:lnTo>
                  <a:pt x="2525" y="52"/>
                </a:lnTo>
                <a:lnTo>
                  <a:pt x="2475" y="42"/>
                </a:lnTo>
                <a:lnTo>
                  <a:pt x="2425" y="32"/>
                </a:lnTo>
                <a:lnTo>
                  <a:pt x="2373" y="24"/>
                </a:lnTo>
                <a:lnTo>
                  <a:pt x="2322" y="17"/>
                </a:lnTo>
                <a:lnTo>
                  <a:pt x="2270" y="11"/>
                </a:lnTo>
                <a:lnTo>
                  <a:pt x="2219" y="6"/>
                </a:lnTo>
                <a:lnTo>
                  <a:pt x="2166" y="2"/>
                </a:lnTo>
                <a:lnTo>
                  <a:pt x="2113" y="0"/>
                </a:lnTo>
                <a:lnTo>
                  <a:pt x="2060" y="0"/>
                </a:lnTo>
                <a:lnTo>
                  <a:pt x="2007" y="0"/>
                </a:lnTo>
                <a:lnTo>
                  <a:pt x="1954" y="2"/>
                </a:lnTo>
                <a:lnTo>
                  <a:pt x="1901" y="6"/>
                </a:lnTo>
                <a:lnTo>
                  <a:pt x="1849" y="11"/>
                </a:lnTo>
                <a:lnTo>
                  <a:pt x="1797" y="17"/>
                </a:lnTo>
                <a:lnTo>
                  <a:pt x="1746" y="24"/>
                </a:lnTo>
                <a:lnTo>
                  <a:pt x="1696" y="32"/>
                </a:lnTo>
                <a:lnTo>
                  <a:pt x="1645" y="42"/>
                </a:lnTo>
                <a:lnTo>
                  <a:pt x="1595" y="52"/>
                </a:lnTo>
                <a:lnTo>
                  <a:pt x="1545" y="64"/>
                </a:lnTo>
                <a:lnTo>
                  <a:pt x="1496" y="78"/>
                </a:lnTo>
                <a:lnTo>
                  <a:pt x="1448" y="92"/>
                </a:lnTo>
                <a:lnTo>
                  <a:pt x="1400" y="108"/>
                </a:lnTo>
                <a:lnTo>
                  <a:pt x="1352" y="124"/>
                </a:lnTo>
                <a:lnTo>
                  <a:pt x="1305" y="142"/>
                </a:lnTo>
                <a:lnTo>
                  <a:pt x="1259" y="161"/>
                </a:lnTo>
                <a:lnTo>
                  <a:pt x="1212" y="182"/>
                </a:lnTo>
                <a:lnTo>
                  <a:pt x="1168" y="203"/>
                </a:lnTo>
                <a:lnTo>
                  <a:pt x="1122" y="225"/>
                </a:lnTo>
                <a:lnTo>
                  <a:pt x="1078" y="249"/>
                </a:lnTo>
                <a:lnTo>
                  <a:pt x="1035" y="273"/>
                </a:lnTo>
                <a:lnTo>
                  <a:pt x="992" y="298"/>
                </a:lnTo>
                <a:lnTo>
                  <a:pt x="950" y="324"/>
                </a:lnTo>
                <a:lnTo>
                  <a:pt x="908" y="352"/>
                </a:lnTo>
                <a:lnTo>
                  <a:pt x="867" y="379"/>
                </a:lnTo>
                <a:lnTo>
                  <a:pt x="828" y="409"/>
                </a:lnTo>
                <a:lnTo>
                  <a:pt x="788" y="439"/>
                </a:lnTo>
                <a:lnTo>
                  <a:pt x="750" y="470"/>
                </a:lnTo>
                <a:lnTo>
                  <a:pt x="711" y="503"/>
                </a:lnTo>
                <a:lnTo>
                  <a:pt x="676" y="535"/>
                </a:lnTo>
                <a:lnTo>
                  <a:pt x="638" y="568"/>
                </a:lnTo>
                <a:lnTo>
                  <a:pt x="604" y="603"/>
                </a:lnTo>
                <a:lnTo>
                  <a:pt x="569" y="639"/>
                </a:lnTo>
                <a:lnTo>
                  <a:pt x="535" y="675"/>
                </a:lnTo>
                <a:lnTo>
                  <a:pt x="502" y="712"/>
                </a:lnTo>
                <a:lnTo>
                  <a:pt x="471" y="749"/>
                </a:lnTo>
                <a:lnTo>
                  <a:pt x="440" y="788"/>
                </a:lnTo>
                <a:lnTo>
                  <a:pt x="410" y="827"/>
                </a:lnTo>
                <a:lnTo>
                  <a:pt x="380" y="868"/>
                </a:lnTo>
                <a:lnTo>
                  <a:pt x="352" y="909"/>
                </a:lnTo>
                <a:lnTo>
                  <a:pt x="325" y="949"/>
                </a:lnTo>
                <a:lnTo>
                  <a:pt x="298" y="991"/>
                </a:lnTo>
                <a:lnTo>
                  <a:pt x="273" y="1034"/>
                </a:lnTo>
                <a:lnTo>
                  <a:pt x="249" y="1079"/>
                </a:lnTo>
                <a:lnTo>
                  <a:pt x="225" y="1122"/>
                </a:lnTo>
                <a:lnTo>
                  <a:pt x="204" y="1167"/>
                </a:lnTo>
                <a:lnTo>
                  <a:pt x="182" y="1213"/>
                </a:lnTo>
                <a:lnTo>
                  <a:pt x="162" y="1258"/>
                </a:lnTo>
                <a:lnTo>
                  <a:pt x="143" y="1305"/>
                </a:lnTo>
                <a:lnTo>
                  <a:pt x="125" y="1351"/>
                </a:lnTo>
                <a:lnTo>
                  <a:pt x="108" y="1399"/>
                </a:lnTo>
                <a:lnTo>
                  <a:pt x="93" y="1447"/>
                </a:lnTo>
                <a:lnTo>
                  <a:pt x="78" y="1496"/>
                </a:lnTo>
                <a:lnTo>
                  <a:pt x="65" y="1545"/>
                </a:lnTo>
                <a:lnTo>
                  <a:pt x="53" y="1595"/>
                </a:lnTo>
                <a:lnTo>
                  <a:pt x="42" y="1645"/>
                </a:lnTo>
                <a:lnTo>
                  <a:pt x="33" y="1695"/>
                </a:lnTo>
                <a:lnTo>
                  <a:pt x="24" y="1747"/>
                </a:lnTo>
                <a:lnTo>
                  <a:pt x="17" y="1797"/>
                </a:lnTo>
                <a:lnTo>
                  <a:pt x="11" y="1850"/>
                </a:lnTo>
                <a:lnTo>
                  <a:pt x="6" y="1901"/>
                </a:lnTo>
                <a:lnTo>
                  <a:pt x="3" y="1954"/>
                </a:lnTo>
                <a:lnTo>
                  <a:pt x="0" y="2006"/>
                </a:lnTo>
                <a:lnTo>
                  <a:pt x="0" y="2060"/>
                </a:lnTo>
                <a:lnTo>
                  <a:pt x="0" y="2113"/>
                </a:lnTo>
                <a:lnTo>
                  <a:pt x="3" y="2166"/>
                </a:lnTo>
                <a:lnTo>
                  <a:pt x="6" y="2218"/>
                </a:lnTo>
                <a:lnTo>
                  <a:pt x="11" y="2270"/>
                </a:lnTo>
                <a:lnTo>
                  <a:pt x="17" y="2322"/>
                </a:lnTo>
                <a:lnTo>
                  <a:pt x="24" y="2374"/>
                </a:lnTo>
                <a:lnTo>
                  <a:pt x="33" y="2424"/>
                </a:lnTo>
                <a:lnTo>
                  <a:pt x="42" y="2474"/>
                </a:lnTo>
                <a:lnTo>
                  <a:pt x="53" y="2525"/>
                </a:lnTo>
                <a:lnTo>
                  <a:pt x="65" y="2575"/>
                </a:lnTo>
                <a:lnTo>
                  <a:pt x="78" y="2624"/>
                </a:lnTo>
                <a:lnTo>
                  <a:pt x="93" y="2672"/>
                </a:lnTo>
                <a:lnTo>
                  <a:pt x="108" y="2720"/>
                </a:lnTo>
                <a:lnTo>
                  <a:pt x="125" y="2768"/>
                </a:lnTo>
                <a:lnTo>
                  <a:pt x="143" y="2816"/>
                </a:lnTo>
                <a:lnTo>
                  <a:pt x="162" y="2861"/>
                </a:lnTo>
                <a:lnTo>
                  <a:pt x="182" y="2908"/>
                </a:lnTo>
                <a:lnTo>
                  <a:pt x="204" y="2953"/>
                </a:lnTo>
                <a:lnTo>
                  <a:pt x="225" y="2998"/>
                </a:lnTo>
                <a:lnTo>
                  <a:pt x="249" y="3042"/>
                </a:lnTo>
                <a:lnTo>
                  <a:pt x="273" y="3085"/>
                </a:lnTo>
                <a:lnTo>
                  <a:pt x="298" y="3128"/>
                </a:lnTo>
                <a:lnTo>
                  <a:pt x="325" y="3170"/>
                </a:lnTo>
                <a:lnTo>
                  <a:pt x="352" y="3212"/>
                </a:lnTo>
                <a:lnTo>
                  <a:pt x="380" y="3253"/>
                </a:lnTo>
                <a:lnTo>
                  <a:pt x="410" y="3292"/>
                </a:lnTo>
                <a:lnTo>
                  <a:pt x="440" y="3332"/>
                </a:lnTo>
                <a:lnTo>
                  <a:pt x="471" y="3370"/>
                </a:lnTo>
                <a:lnTo>
                  <a:pt x="502" y="3408"/>
                </a:lnTo>
                <a:lnTo>
                  <a:pt x="535" y="3445"/>
                </a:lnTo>
                <a:lnTo>
                  <a:pt x="569" y="3481"/>
                </a:lnTo>
                <a:lnTo>
                  <a:pt x="604" y="3516"/>
                </a:lnTo>
                <a:lnTo>
                  <a:pt x="638" y="3551"/>
                </a:lnTo>
                <a:lnTo>
                  <a:pt x="676" y="3584"/>
                </a:lnTo>
                <a:lnTo>
                  <a:pt x="711" y="3618"/>
                </a:lnTo>
                <a:lnTo>
                  <a:pt x="750" y="3649"/>
                </a:lnTo>
                <a:lnTo>
                  <a:pt x="788" y="3680"/>
                </a:lnTo>
                <a:lnTo>
                  <a:pt x="828" y="3710"/>
                </a:lnTo>
                <a:lnTo>
                  <a:pt x="867" y="3740"/>
                </a:lnTo>
                <a:lnTo>
                  <a:pt x="908" y="3767"/>
                </a:lnTo>
                <a:lnTo>
                  <a:pt x="950" y="3795"/>
                </a:lnTo>
                <a:lnTo>
                  <a:pt x="992" y="3821"/>
                </a:lnTo>
                <a:lnTo>
                  <a:pt x="1035" y="3847"/>
                </a:lnTo>
                <a:lnTo>
                  <a:pt x="1078" y="3872"/>
                </a:lnTo>
                <a:lnTo>
                  <a:pt x="1122" y="3894"/>
                </a:lnTo>
                <a:lnTo>
                  <a:pt x="1168" y="3917"/>
                </a:lnTo>
                <a:lnTo>
                  <a:pt x="1212" y="3937"/>
                </a:lnTo>
                <a:lnTo>
                  <a:pt x="1259" y="3958"/>
                </a:lnTo>
                <a:lnTo>
                  <a:pt x="1305" y="3977"/>
                </a:lnTo>
                <a:lnTo>
                  <a:pt x="1352" y="3995"/>
                </a:lnTo>
                <a:lnTo>
                  <a:pt x="1400" y="4012"/>
                </a:lnTo>
                <a:lnTo>
                  <a:pt x="1448" y="4027"/>
                </a:lnTo>
                <a:lnTo>
                  <a:pt x="1496" y="4042"/>
                </a:lnTo>
                <a:lnTo>
                  <a:pt x="1545" y="4055"/>
                </a:lnTo>
                <a:lnTo>
                  <a:pt x="1595" y="4067"/>
                </a:lnTo>
                <a:lnTo>
                  <a:pt x="1645" y="4078"/>
                </a:lnTo>
                <a:lnTo>
                  <a:pt x="1696" y="4087"/>
                </a:lnTo>
                <a:lnTo>
                  <a:pt x="1746" y="4097"/>
                </a:lnTo>
                <a:lnTo>
                  <a:pt x="1797" y="4104"/>
                </a:lnTo>
                <a:lnTo>
                  <a:pt x="1849" y="4109"/>
                </a:lnTo>
                <a:lnTo>
                  <a:pt x="1901" y="4113"/>
                </a:lnTo>
                <a:lnTo>
                  <a:pt x="1954" y="4117"/>
                </a:lnTo>
                <a:lnTo>
                  <a:pt x="2007" y="4119"/>
                </a:lnTo>
                <a:lnTo>
                  <a:pt x="2060" y="4119"/>
                </a:lnTo>
                <a:lnTo>
                  <a:pt x="2124" y="4119"/>
                </a:lnTo>
                <a:lnTo>
                  <a:pt x="2186" y="4116"/>
                </a:lnTo>
                <a:lnTo>
                  <a:pt x="2250" y="4111"/>
                </a:lnTo>
                <a:lnTo>
                  <a:pt x="2312" y="4104"/>
                </a:lnTo>
                <a:lnTo>
                  <a:pt x="2373" y="4096"/>
                </a:lnTo>
                <a:lnTo>
                  <a:pt x="2434" y="4086"/>
                </a:lnTo>
                <a:lnTo>
                  <a:pt x="2495" y="4073"/>
                </a:lnTo>
                <a:lnTo>
                  <a:pt x="2555" y="4060"/>
                </a:lnTo>
                <a:lnTo>
                  <a:pt x="2614" y="4044"/>
                </a:lnTo>
                <a:lnTo>
                  <a:pt x="2672" y="4026"/>
                </a:lnTo>
                <a:lnTo>
                  <a:pt x="2730" y="4007"/>
                </a:lnTo>
                <a:lnTo>
                  <a:pt x="2786" y="3987"/>
                </a:lnTo>
                <a:lnTo>
                  <a:pt x="2842" y="3965"/>
                </a:lnTo>
                <a:lnTo>
                  <a:pt x="2898" y="3941"/>
                </a:lnTo>
                <a:lnTo>
                  <a:pt x="2953" y="3916"/>
                </a:lnTo>
                <a:lnTo>
                  <a:pt x="3005" y="3888"/>
                </a:lnTo>
                <a:lnTo>
                  <a:pt x="4120" y="5003"/>
                </a:lnTo>
                <a:lnTo>
                  <a:pt x="4709" y="5003"/>
                </a:lnTo>
                <a:lnTo>
                  <a:pt x="4709" y="5591"/>
                </a:lnTo>
                <a:lnTo>
                  <a:pt x="5297" y="5591"/>
                </a:lnTo>
                <a:lnTo>
                  <a:pt x="5297" y="6180"/>
                </a:lnTo>
                <a:lnTo>
                  <a:pt x="5591" y="6474"/>
                </a:lnTo>
                <a:lnTo>
                  <a:pt x="6475" y="6474"/>
                </a:lnTo>
                <a:lnTo>
                  <a:pt x="6475" y="5591"/>
                </a:lnTo>
                <a:lnTo>
                  <a:pt x="3889" y="3006"/>
                </a:lnTo>
                <a:close/>
                <a:moveTo>
                  <a:pt x="1472" y="2060"/>
                </a:moveTo>
                <a:lnTo>
                  <a:pt x="1472" y="2060"/>
                </a:lnTo>
                <a:lnTo>
                  <a:pt x="1441" y="2059"/>
                </a:lnTo>
                <a:lnTo>
                  <a:pt x="1411" y="2057"/>
                </a:lnTo>
                <a:lnTo>
                  <a:pt x="1382" y="2053"/>
                </a:lnTo>
                <a:lnTo>
                  <a:pt x="1353" y="2048"/>
                </a:lnTo>
                <a:lnTo>
                  <a:pt x="1324" y="2041"/>
                </a:lnTo>
                <a:lnTo>
                  <a:pt x="1297" y="2033"/>
                </a:lnTo>
                <a:lnTo>
                  <a:pt x="1269" y="2024"/>
                </a:lnTo>
                <a:lnTo>
                  <a:pt x="1242" y="2014"/>
                </a:lnTo>
                <a:lnTo>
                  <a:pt x="1217" y="2002"/>
                </a:lnTo>
                <a:lnTo>
                  <a:pt x="1190" y="1988"/>
                </a:lnTo>
                <a:lnTo>
                  <a:pt x="1166" y="1974"/>
                </a:lnTo>
                <a:lnTo>
                  <a:pt x="1142" y="1960"/>
                </a:lnTo>
                <a:lnTo>
                  <a:pt x="1120" y="1943"/>
                </a:lnTo>
                <a:lnTo>
                  <a:pt x="1097" y="1925"/>
                </a:lnTo>
                <a:lnTo>
                  <a:pt x="1075" y="1907"/>
                </a:lnTo>
                <a:lnTo>
                  <a:pt x="1055" y="1888"/>
                </a:lnTo>
                <a:lnTo>
                  <a:pt x="1036" y="1867"/>
                </a:lnTo>
                <a:lnTo>
                  <a:pt x="1017" y="1846"/>
                </a:lnTo>
                <a:lnTo>
                  <a:pt x="1000" y="1823"/>
                </a:lnTo>
                <a:lnTo>
                  <a:pt x="983" y="1800"/>
                </a:lnTo>
                <a:lnTo>
                  <a:pt x="968" y="1776"/>
                </a:lnTo>
                <a:lnTo>
                  <a:pt x="955" y="1751"/>
                </a:lnTo>
                <a:lnTo>
                  <a:pt x="941" y="1726"/>
                </a:lnTo>
                <a:lnTo>
                  <a:pt x="929" y="1700"/>
                </a:lnTo>
                <a:lnTo>
                  <a:pt x="919" y="1674"/>
                </a:lnTo>
                <a:lnTo>
                  <a:pt x="909" y="1646"/>
                </a:lnTo>
                <a:lnTo>
                  <a:pt x="902" y="1618"/>
                </a:lnTo>
                <a:lnTo>
                  <a:pt x="895" y="1590"/>
                </a:lnTo>
                <a:lnTo>
                  <a:pt x="890" y="1561"/>
                </a:lnTo>
                <a:lnTo>
                  <a:pt x="886" y="1531"/>
                </a:lnTo>
                <a:lnTo>
                  <a:pt x="884" y="1501"/>
                </a:lnTo>
                <a:lnTo>
                  <a:pt x="883" y="1471"/>
                </a:lnTo>
                <a:lnTo>
                  <a:pt x="884" y="1441"/>
                </a:lnTo>
                <a:lnTo>
                  <a:pt x="886" y="1411"/>
                </a:lnTo>
                <a:lnTo>
                  <a:pt x="890" y="1381"/>
                </a:lnTo>
                <a:lnTo>
                  <a:pt x="895" y="1353"/>
                </a:lnTo>
                <a:lnTo>
                  <a:pt x="902" y="1324"/>
                </a:lnTo>
                <a:lnTo>
                  <a:pt x="909" y="1296"/>
                </a:lnTo>
                <a:lnTo>
                  <a:pt x="919" y="1269"/>
                </a:lnTo>
                <a:lnTo>
                  <a:pt x="929" y="1243"/>
                </a:lnTo>
                <a:lnTo>
                  <a:pt x="941" y="1216"/>
                </a:lnTo>
                <a:lnTo>
                  <a:pt x="955" y="1191"/>
                </a:lnTo>
                <a:lnTo>
                  <a:pt x="968" y="1166"/>
                </a:lnTo>
                <a:lnTo>
                  <a:pt x="983" y="1142"/>
                </a:lnTo>
                <a:lnTo>
                  <a:pt x="1000" y="1119"/>
                </a:lnTo>
                <a:lnTo>
                  <a:pt x="1017" y="1096"/>
                </a:lnTo>
                <a:lnTo>
                  <a:pt x="1036" y="1075"/>
                </a:lnTo>
                <a:lnTo>
                  <a:pt x="1055" y="1055"/>
                </a:lnTo>
                <a:lnTo>
                  <a:pt x="1075" y="1035"/>
                </a:lnTo>
                <a:lnTo>
                  <a:pt x="1097" y="1017"/>
                </a:lnTo>
                <a:lnTo>
                  <a:pt x="1120" y="999"/>
                </a:lnTo>
                <a:lnTo>
                  <a:pt x="1142" y="983"/>
                </a:lnTo>
                <a:lnTo>
                  <a:pt x="1166" y="968"/>
                </a:lnTo>
                <a:lnTo>
                  <a:pt x="1190" y="954"/>
                </a:lnTo>
                <a:lnTo>
                  <a:pt x="1217" y="941"/>
                </a:lnTo>
                <a:lnTo>
                  <a:pt x="1242" y="929"/>
                </a:lnTo>
                <a:lnTo>
                  <a:pt x="1269" y="918"/>
                </a:lnTo>
                <a:lnTo>
                  <a:pt x="1297" y="910"/>
                </a:lnTo>
                <a:lnTo>
                  <a:pt x="1324" y="901"/>
                </a:lnTo>
                <a:lnTo>
                  <a:pt x="1353" y="894"/>
                </a:lnTo>
                <a:lnTo>
                  <a:pt x="1382" y="889"/>
                </a:lnTo>
                <a:lnTo>
                  <a:pt x="1411" y="886"/>
                </a:lnTo>
                <a:lnTo>
                  <a:pt x="1441" y="883"/>
                </a:lnTo>
                <a:lnTo>
                  <a:pt x="1472" y="882"/>
                </a:lnTo>
                <a:lnTo>
                  <a:pt x="1502" y="883"/>
                </a:lnTo>
                <a:lnTo>
                  <a:pt x="1532" y="886"/>
                </a:lnTo>
                <a:lnTo>
                  <a:pt x="1561" y="889"/>
                </a:lnTo>
                <a:lnTo>
                  <a:pt x="1590" y="894"/>
                </a:lnTo>
                <a:lnTo>
                  <a:pt x="1619" y="901"/>
                </a:lnTo>
                <a:lnTo>
                  <a:pt x="1646" y="910"/>
                </a:lnTo>
                <a:lnTo>
                  <a:pt x="1674" y="918"/>
                </a:lnTo>
                <a:lnTo>
                  <a:pt x="1700" y="929"/>
                </a:lnTo>
                <a:lnTo>
                  <a:pt x="1727" y="941"/>
                </a:lnTo>
                <a:lnTo>
                  <a:pt x="1752" y="954"/>
                </a:lnTo>
                <a:lnTo>
                  <a:pt x="1777" y="968"/>
                </a:lnTo>
                <a:lnTo>
                  <a:pt x="1801" y="983"/>
                </a:lnTo>
                <a:lnTo>
                  <a:pt x="1824" y="999"/>
                </a:lnTo>
                <a:lnTo>
                  <a:pt x="1845" y="1017"/>
                </a:lnTo>
                <a:lnTo>
                  <a:pt x="1867" y="1035"/>
                </a:lnTo>
                <a:lnTo>
                  <a:pt x="1887" y="1055"/>
                </a:lnTo>
                <a:lnTo>
                  <a:pt x="1907" y="1075"/>
                </a:lnTo>
                <a:lnTo>
                  <a:pt x="1925" y="1096"/>
                </a:lnTo>
                <a:lnTo>
                  <a:pt x="1943" y="1119"/>
                </a:lnTo>
                <a:lnTo>
                  <a:pt x="1959" y="1142"/>
                </a:lnTo>
                <a:lnTo>
                  <a:pt x="1975" y="1166"/>
                </a:lnTo>
                <a:lnTo>
                  <a:pt x="1989" y="1191"/>
                </a:lnTo>
                <a:lnTo>
                  <a:pt x="2002" y="1216"/>
                </a:lnTo>
                <a:lnTo>
                  <a:pt x="2014" y="1243"/>
                </a:lnTo>
                <a:lnTo>
                  <a:pt x="2025" y="1269"/>
                </a:lnTo>
                <a:lnTo>
                  <a:pt x="2033" y="1296"/>
                </a:lnTo>
                <a:lnTo>
                  <a:pt x="2042" y="1324"/>
                </a:lnTo>
                <a:lnTo>
                  <a:pt x="2048" y="1353"/>
                </a:lnTo>
                <a:lnTo>
                  <a:pt x="2054" y="1381"/>
                </a:lnTo>
                <a:lnTo>
                  <a:pt x="2057" y="1411"/>
                </a:lnTo>
                <a:lnTo>
                  <a:pt x="2060" y="1441"/>
                </a:lnTo>
                <a:lnTo>
                  <a:pt x="2060" y="1471"/>
                </a:lnTo>
                <a:lnTo>
                  <a:pt x="2060" y="1501"/>
                </a:lnTo>
                <a:lnTo>
                  <a:pt x="2057" y="1531"/>
                </a:lnTo>
                <a:lnTo>
                  <a:pt x="2054" y="1561"/>
                </a:lnTo>
                <a:lnTo>
                  <a:pt x="2048" y="1590"/>
                </a:lnTo>
                <a:lnTo>
                  <a:pt x="2042" y="1618"/>
                </a:lnTo>
                <a:lnTo>
                  <a:pt x="2033" y="1646"/>
                </a:lnTo>
                <a:lnTo>
                  <a:pt x="2025" y="1674"/>
                </a:lnTo>
                <a:lnTo>
                  <a:pt x="2014" y="1700"/>
                </a:lnTo>
                <a:lnTo>
                  <a:pt x="2002" y="1726"/>
                </a:lnTo>
                <a:lnTo>
                  <a:pt x="1989" y="1751"/>
                </a:lnTo>
                <a:lnTo>
                  <a:pt x="1975" y="1776"/>
                </a:lnTo>
                <a:lnTo>
                  <a:pt x="1959" y="1800"/>
                </a:lnTo>
                <a:lnTo>
                  <a:pt x="1943" y="1823"/>
                </a:lnTo>
                <a:lnTo>
                  <a:pt x="1925" y="1846"/>
                </a:lnTo>
                <a:lnTo>
                  <a:pt x="1907" y="1867"/>
                </a:lnTo>
                <a:lnTo>
                  <a:pt x="1887" y="1888"/>
                </a:lnTo>
                <a:lnTo>
                  <a:pt x="1867" y="1907"/>
                </a:lnTo>
                <a:lnTo>
                  <a:pt x="1845" y="1925"/>
                </a:lnTo>
                <a:lnTo>
                  <a:pt x="1824" y="1943"/>
                </a:lnTo>
                <a:lnTo>
                  <a:pt x="1801" y="1960"/>
                </a:lnTo>
                <a:lnTo>
                  <a:pt x="1777" y="1974"/>
                </a:lnTo>
                <a:lnTo>
                  <a:pt x="1752" y="1988"/>
                </a:lnTo>
                <a:lnTo>
                  <a:pt x="1727" y="2002"/>
                </a:lnTo>
                <a:lnTo>
                  <a:pt x="1700" y="2014"/>
                </a:lnTo>
                <a:lnTo>
                  <a:pt x="1674" y="2024"/>
                </a:lnTo>
                <a:lnTo>
                  <a:pt x="1646" y="2033"/>
                </a:lnTo>
                <a:lnTo>
                  <a:pt x="1619" y="2041"/>
                </a:lnTo>
                <a:lnTo>
                  <a:pt x="1590" y="2048"/>
                </a:lnTo>
                <a:lnTo>
                  <a:pt x="1561" y="2053"/>
                </a:lnTo>
                <a:lnTo>
                  <a:pt x="1532" y="2057"/>
                </a:lnTo>
                <a:lnTo>
                  <a:pt x="1502" y="2059"/>
                </a:lnTo>
                <a:lnTo>
                  <a:pt x="1472" y="20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0">
              <a:solidFill>
                <a:srgbClr val="5A0000"/>
              </a:solidFill>
              <a:cs typeface="+mn-ea"/>
              <a:sym typeface="+mn-lt"/>
            </a:endParaRPr>
          </a:p>
        </p:txBody>
      </p:sp>
      <p:grpSp>
        <p:nvGrpSpPr>
          <p:cNvPr id="87" name="Group 25"/>
          <p:cNvGrpSpPr/>
          <p:nvPr/>
        </p:nvGrpSpPr>
        <p:grpSpPr>
          <a:xfrm>
            <a:off x="4692640" y="3705045"/>
            <a:ext cx="956967" cy="842496"/>
            <a:chOff x="6040049" y="4182118"/>
            <a:chExt cx="521619" cy="459224"/>
          </a:xfrm>
          <a:solidFill>
            <a:schemeClr val="bg1"/>
          </a:solidFill>
        </p:grpSpPr>
        <p:sp>
          <p:nvSpPr>
            <p:cNvPr id="88" name="Freeform 84"/>
            <p:cNvSpPr/>
            <p:nvPr/>
          </p:nvSpPr>
          <p:spPr bwMode="auto">
            <a:xfrm>
              <a:off x="6087469" y="4202084"/>
              <a:ext cx="194671" cy="419291"/>
            </a:xfrm>
            <a:custGeom>
              <a:avLst/>
              <a:gdLst>
                <a:gd name="T0" fmla="*/ 52 w 59"/>
                <a:gd name="T1" fmla="*/ 5 h 126"/>
                <a:gd name="T2" fmla="*/ 9 w 59"/>
                <a:gd name="T3" fmla="*/ 38 h 126"/>
                <a:gd name="T4" fmla="*/ 0 w 59"/>
                <a:gd name="T5" fmla="*/ 39 h 126"/>
                <a:gd name="T6" fmla="*/ 0 w 59"/>
                <a:gd name="T7" fmla="*/ 86 h 126"/>
                <a:gd name="T8" fmla="*/ 9 w 59"/>
                <a:gd name="T9" fmla="*/ 88 h 126"/>
                <a:gd name="T10" fmla="*/ 51 w 59"/>
                <a:gd name="T11" fmla="*/ 119 h 126"/>
                <a:gd name="T12" fmla="*/ 59 w 59"/>
                <a:gd name="T13" fmla="*/ 119 h 126"/>
                <a:gd name="T14" fmla="*/ 59 w 59"/>
                <a:gd name="T15" fmla="*/ 5 h 126"/>
                <a:gd name="T16" fmla="*/ 52 w 59"/>
                <a:gd name="T17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26">
                  <a:moveTo>
                    <a:pt x="52" y="5"/>
                  </a:move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5" y="38"/>
                    <a:pt x="0" y="3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5" y="87"/>
                    <a:pt x="9" y="88"/>
                    <a:pt x="9" y="88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9"/>
                    <a:pt x="59" y="126"/>
                    <a:pt x="59" y="119"/>
                  </a:cubicBezTo>
                  <a:cubicBezTo>
                    <a:pt x="59" y="112"/>
                    <a:pt x="59" y="11"/>
                    <a:pt x="59" y="5"/>
                  </a:cubicBezTo>
                  <a:cubicBezTo>
                    <a:pt x="59" y="0"/>
                    <a:pt x="52" y="5"/>
                    <a:pt x="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100" dirty="0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85"/>
            <p:cNvSpPr/>
            <p:nvPr/>
          </p:nvSpPr>
          <p:spPr bwMode="auto">
            <a:xfrm>
              <a:off x="6040049" y="4339353"/>
              <a:ext cx="27454" cy="147252"/>
            </a:xfrm>
            <a:custGeom>
              <a:avLst/>
              <a:gdLst>
                <a:gd name="T0" fmla="*/ 0 w 8"/>
                <a:gd name="T1" fmla="*/ 8 h 44"/>
                <a:gd name="T2" fmla="*/ 0 w 8"/>
                <a:gd name="T3" fmla="*/ 38 h 44"/>
                <a:gd name="T4" fmla="*/ 8 w 8"/>
                <a:gd name="T5" fmla="*/ 44 h 44"/>
                <a:gd name="T6" fmla="*/ 8 w 8"/>
                <a:gd name="T7" fmla="*/ 0 h 44"/>
                <a:gd name="T8" fmla="*/ 0 w 8"/>
                <a:gd name="T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4">
                  <a:moveTo>
                    <a:pt x="0" y="8"/>
                  </a:moveTo>
                  <a:cubicBezTo>
                    <a:pt x="0" y="16"/>
                    <a:pt x="0" y="32"/>
                    <a:pt x="0" y="38"/>
                  </a:cubicBezTo>
                  <a:cubicBezTo>
                    <a:pt x="0" y="40"/>
                    <a:pt x="4" y="42"/>
                    <a:pt x="8" y="4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2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100" dirty="0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sp>
          <p:nvSpPr>
            <p:cNvPr id="90" name="Freeform 86"/>
            <p:cNvSpPr/>
            <p:nvPr/>
          </p:nvSpPr>
          <p:spPr bwMode="auto">
            <a:xfrm>
              <a:off x="6329559" y="4296924"/>
              <a:ext cx="77370" cy="229612"/>
            </a:xfrm>
            <a:custGeom>
              <a:avLst/>
              <a:gdLst>
                <a:gd name="T0" fmla="*/ 10 w 23"/>
                <a:gd name="T1" fmla="*/ 2 h 69"/>
                <a:gd name="T2" fmla="*/ 2 w 23"/>
                <a:gd name="T3" fmla="*/ 2 h 69"/>
                <a:gd name="T4" fmla="*/ 2 w 23"/>
                <a:gd name="T5" fmla="*/ 10 h 69"/>
                <a:gd name="T6" fmla="*/ 12 w 23"/>
                <a:gd name="T7" fmla="*/ 35 h 69"/>
                <a:gd name="T8" fmla="*/ 2 w 23"/>
                <a:gd name="T9" fmla="*/ 60 h 69"/>
                <a:gd name="T10" fmla="*/ 2 w 23"/>
                <a:gd name="T11" fmla="*/ 67 h 69"/>
                <a:gd name="T12" fmla="*/ 6 w 23"/>
                <a:gd name="T13" fmla="*/ 69 h 69"/>
                <a:gd name="T14" fmla="*/ 10 w 23"/>
                <a:gd name="T15" fmla="*/ 67 h 69"/>
                <a:gd name="T16" fmla="*/ 23 w 23"/>
                <a:gd name="T17" fmla="*/ 35 h 69"/>
                <a:gd name="T18" fmla="*/ 10 w 23"/>
                <a:gd name="T19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9">
                  <a:moveTo>
                    <a:pt x="10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8"/>
                    <a:pt x="2" y="10"/>
                  </a:cubicBezTo>
                  <a:cubicBezTo>
                    <a:pt x="9" y="17"/>
                    <a:pt x="12" y="26"/>
                    <a:pt x="12" y="35"/>
                  </a:cubicBezTo>
                  <a:cubicBezTo>
                    <a:pt x="12" y="44"/>
                    <a:pt x="9" y="53"/>
                    <a:pt x="2" y="60"/>
                  </a:cubicBezTo>
                  <a:cubicBezTo>
                    <a:pt x="0" y="62"/>
                    <a:pt x="0" y="65"/>
                    <a:pt x="2" y="67"/>
                  </a:cubicBezTo>
                  <a:cubicBezTo>
                    <a:pt x="3" y="68"/>
                    <a:pt x="4" y="69"/>
                    <a:pt x="6" y="69"/>
                  </a:cubicBezTo>
                  <a:cubicBezTo>
                    <a:pt x="7" y="69"/>
                    <a:pt x="9" y="68"/>
                    <a:pt x="10" y="67"/>
                  </a:cubicBezTo>
                  <a:cubicBezTo>
                    <a:pt x="19" y="58"/>
                    <a:pt x="23" y="47"/>
                    <a:pt x="23" y="35"/>
                  </a:cubicBezTo>
                  <a:cubicBezTo>
                    <a:pt x="23" y="23"/>
                    <a:pt x="19" y="11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100" dirty="0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sp>
          <p:nvSpPr>
            <p:cNvPr id="91" name="Freeform 87"/>
            <p:cNvSpPr/>
            <p:nvPr/>
          </p:nvSpPr>
          <p:spPr bwMode="auto">
            <a:xfrm>
              <a:off x="6376980" y="4239521"/>
              <a:ext cx="102328" cy="341923"/>
            </a:xfrm>
            <a:custGeom>
              <a:avLst/>
              <a:gdLst>
                <a:gd name="T0" fmla="*/ 10 w 31"/>
                <a:gd name="T1" fmla="*/ 2 h 103"/>
                <a:gd name="T2" fmla="*/ 3 w 31"/>
                <a:gd name="T3" fmla="*/ 2 h 103"/>
                <a:gd name="T4" fmla="*/ 3 w 31"/>
                <a:gd name="T5" fmla="*/ 10 h 103"/>
                <a:gd name="T6" fmla="*/ 20 w 31"/>
                <a:gd name="T7" fmla="*/ 52 h 103"/>
                <a:gd name="T8" fmla="*/ 3 w 31"/>
                <a:gd name="T9" fmla="*/ 94 h 103"/>
                <a:gd name="T10" fmla="*/ 3 w 31"/>
                <a:gd name="T11" fmla="*/ 102 h 103"/>
                <a:gd name="T12" fmla="*/ 6 w 31"/>
                <a:gd name="T13" fmla="*/ 103 h 103"/>
                <a:gd name="T14" fmla="*/ 10 w 31"/>
                <a:gd name="T15" fmla="*/ 102 h 103"/>
                <a:gd name="T16" fmla="*/ 31 w 31"/>
                <a:gd name="T17" fmla="*/ 52 h 103"/>
                <a:gd name="T18" fmla="*/ 10 w 31"/>
                <a:gd name="T19" fmla="*/ 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03">
                  <a:moveTo>
                    <a:pt x="10" y="2"/>
                  </a:moveTo>
                  <a:cubicBezTo>
                    <a:pt x="8" y="0"/>
                    <a:pt x="5" y="0"/>
                    <a:pt x="3" y="2"/>
                  </a:cubicBezTo>
                  <a:cubicBezTo>
                    <a:pt x="0" y="4"/>
                    <a:pt x="0" y="8"/>
                    <a:pt x="3" y="10"/>
                  </a:cubicBezTo>
                  <a:cubicBezTo>
                    <a:pt x="14" y="21"/>
                    <a:pt x="20" y="37"/>
                    <a:pt x="20" y="52"/>
                  </a:cubicBezTo>
                  <a:cubicBezTo>
                    <a:pt x="20" y="67"/>
                    <a:pt x="14" y="82"/>
                    <a:pt x="3" y="94"/>
                  </a:cubicBezTo>
                  <a:cubicBezTo>
                    <a:pt x="0" y="96"/>
                    <a:pt x="0" y="100"/>
                    <a:pt x="3" y="102"/>
                  </a:cubicBezTo>
                  <a:cubicBezTo>
                    <a:pt x="4" y="103"/>
                    <a:pt x="5" y="103"/>
                    <a:pt x="6" y="103"/>
                  </a:cubicBezTo>
                  <a:cubicBezTo>
                    <a:pt x="8" y="103"/>
                    <a:pt x="9" y="103"/>
                    <a:pt x="10" y="102"/>
                  </a:cubicBezTo>
                  <a:cubicBezTo>
                    <a:pt x="24" y="88"/>
                    <a:pt x="31" y="70"/>
                    <a:pt x="31" y="52"/>
                  </a:cubicBezTo>
                  <a:cubicBezTo>
                    <a:pt x="31" y="34"/>
                    <a:pt x="24" y="16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100" dirty="0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sp>
          <p:nvSpPr>
            <p:cNvPr id="92" name="Freeform 88"/>
            <p:cNvSpPr/>
            <p:nvPr/>
          </p:nvSpPr>
          <p:spPr bwMode="auto">
            <a:xfrm>
              <a:off x="6436879" y="4182118"/>
              <a:ext cx="124789" cy="459224"/>
            </a:xfrm>
            <a:custGeom>
              <a:avLst/>
              <a:gdLst>
                <a:gd name="T0" fmla="*/ 10 w 38"/>
                <a:gd name="T1" fmla="*/ 2 h 138"/>
                <a:gd name="T2" fmla="*/ 2 w 38"/>
                <a:gd name="T3" fmla="*/ 2 h 138"/>
                <a:gd name="T4" fmla="*/ 2 w 38"/>
                <a:gd name="T5" fmla="*/ 9 h 138"/>
                <a:gd name="T6" fmla="*/ 27 w 38"/>
                <a:gd name="T7" fmla="*/ 69 h 138"/>
                <a:gd name="T8" fmla="*/ 2 w 38"/>
                <a:gd name="T9" fmla="*/ 128 h 138"/>
                <a:gd name="T10" fmla="*/ 2 w 38"/>
                <a:gd name="T11" fmla="*/ 136 h 138"/>
                <a:gd name="T12" fmla="*/ 6 w 38"/>
                <a:gd name="T13" fmla="*/ 138 h 138"/>
                <a:gd name="T14" fmla="*/ 10 w 38"/>
                <a:gd name="T15" fmla="*/ 136 h 138"/>
                <a:gd name="T16" fmla="*/ 38 w 38"/>
                <a:gd name="T17" fmla="*/ 69 h 138"/>
                <a:gd name="T18" fmla="*/ 10 w 38"/>
                <a:gd name="T19" fmla="*/ 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8">
                  <a:moveTo>
                    <a:pt x="10" y="2"/>
                  </a:moveTo>
                  <a:cubicBezTo>
                    <a:pt x="8" y="0"/>
                    <a:pt x="5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19" y="26"/>
                    <a:pt x="27" y="47"/>
                    <a:pt x="27" y="69"/>
                  </a:cubicBezTo>
                  <a:cubicBezTo>
                    <a:pt x="27" y="90"/>
                    <a:pt x="19" y="112"/>
                    <a:pt x="2" y="128"/>
                  </a:cubicBezTo>
                  <a:cubicBezTo>
                    <a:pt x="0" y="130"/>
                    <a:pt x="0" y="134"/>
                    <a:pt x="2" y="136"/>
                  </a:cubicBezTo>
                  <a:cubicBezTo>
                    <a:pt x="4" y="137"/>
                    <a:pt x="5" y="138"/>
                    <a:pt x="6" y="138"/>
                  </a:cubicBezTo>
                  <a:cubicBezTo>
                    <a:pt x="8" y="138"/>
                    <a:pt x="9" y="137"/>
                    <a:pt x="10" y="136"/>
                  </a:cubicBezTo>
                  <a:cubicBezTo>
                    <a:pt x="29" y="117"/>
                    <a:pt x="38" y="93"/>
                    <a:pt x="38" y="69"/>
                  </a:cubicBezTo>
                  <a:cubicBezTo>
                    <a:pt x="38" y="45"/>
                    <a:pt x="29" y="20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100" dirty="0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93" name="直接连接符 92"/>
          <p:cNvCxnSpPr/>
          <p:nvPr/>
        </p:nvCxnSpPr>
        <p:spPr>
          <a:xfrm>
            <a:off x="7906582" y="2219375"/>
            <a:ext cx="2496277" cy="0"/>
          </a:xfrm>
          <a:prstGeom prst="line">
            <a:avLst/>
          </a:prstGeom>
          <a:ln w="12700">
            <a:solidFill>
              <a:srgbClr val="878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7906582" y="1761581"/>
            <a:ext cx="249627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添加标题文本</a:t>
            </a:r>
            <a:endParaRPr lang="zh-CN" altLang="en-US" sz="1600" b="1" kern="0" dirty="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95" name="Content Placeholder 2"/>
          <p:cNvSpPr txBox="1"/>
          <p:nvPr/>
        </p:nvSpPr>
        <p:spPr bwMode="auto">
          <a:xfrm>
            <a:off x="7906582" y="2401236"/>
            <a:ext cx="2496277" cy="96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2" tIns="60946" rIns="121892" bIns="60946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06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... ...</a:t>
            </a:r>
            <a:endParaRPr lang="zh-CN" altLang="en-US" sz="1065" kern="0" dirty="0" smtClean="0">
              <a:solidFill>
                <a:srgbClr val="5A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1473867" y="3920289"/>
            <a:ext cx="2496277" cy="0"/>
          </a:xfrm>
          <a:prstGeom prst="line">
            <a:avLst/>
          </a:prstGeom>
          <a:ln w="12700">
            <a:solidFill>
              <a:srgbClr val="878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1473867" y="3485328"/>
            <a:ext cx="249627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添加标题文本</a:t>
            </a:r>
            <a:endParaRPr lang="zh-CN" altLang="en-US" sz="1600" b="1" kern="0" dirty="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98" name="Content Placeholder 2"/>
          <p:cNvSpPr txBox="1"/>
          <p:nvPr/>
        </p:nvSpPr>
        <p:spPr bwMode="auto">
          <a:xfrm>
            <a:off x="1473867" y="4016300"/>
            <a:ext cx="2496277" cy="96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2" tIns="60946" rIns="121892" bIns="60946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06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... ...</a:t>
            </a:r>
            <a:endParaRPr lang="zh-CN" altLang="en-US" sz="1065" kern="0" dirty="0" smtClean="0">
              <a:solidFill>
                <a:srgbClr val="5A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99" name="直接连接符 98"/>
          <p:cNvCxnSpPr/>
          <p:nvPr/>
        </p:nvCxnSpPr>
        <p:spPr>
          <a:xfrm>
            <a:off x="7906023" y="3949299"/>
            <a:ext cx="2496277" cy="0"/>
          </a:xfrm>
          <a:prstGeom prst="line">
            <a:avLst/>
          </a:prstGeom>
          <a:ln w="12700">
            <a:solidFill>
              <a:srgbClr val="878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7906023" y="3505099"/>
            <a:ext cx="249627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添加标题文本</a:t>
            </a:r>
            <a:endParaRPr lang="zh-CN" altLang="en-US" sz="1600" b="1" kern="0" dirty="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101" name="Content Placeholder 2"/>
          <p:cNvSpPr txBox="1"/>
          <p:nvPr/>
        </p:nvSpPr>
        <p:spPr bwMode="auto">
          <a:xfrm>
            <a:off x="7906023" y="4045309"/>
            <a:ext cx="2496277" cy="96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2" tIns="60946" rIns="121892" bIns="60946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06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... ...</a:t>
            </a:r>
            <a:endParaRPr lang="zh-CN" altLang="en-US" sz="1065" kern="0" dirty="0" smtClean="0">
              <a:solidFill>
                <a:srgbClr val="5A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487712" y="409473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年度工作概述</a:t>
            </a:r>
          </a:p>
        </p:txBody>
      </p:sp>
      <p:sp>
        <p:nvSpPr>
          <p:cNvPr id="32" name="矩形 31"/>
          <p:cNvSpPr/>
          <p:nvPr/>
        </p:nvSpPr>
        <p:spPr>
          <a:xfrm>
            <a:off x="1788985" y="363306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ldLvl="0" animBg="1"/>
      <p:bldP spid="76" grpId="0" bldLvl="0" animBg="1"/>
      <p:bldP spid="77" grpId="0" bldLvl="0" animBg="1"/>
      <p:bldP spid="78" grpId="0" bldLvl="0" animBg="1"/>
      <p:bldP spid="80" grpId="0"/>
      <p:bldP spid="81" grpId="0"/>
      <p:bldP spid="85" grpId="0" bldLvl="0" animBg="1"/>
      <p:bldP spid="86" grpId="0" bldLvl="0" animBg="1"/>
      <p:bldP spid="94" grpId="0"/>
      <p:bldP spid="95" grpId="0"/>
      <p:bldP spid="97" grpId="0"/>
      <p:bldP spid="98" grpId="0"/>
      <p:bldP spid="100" grpId="0"/>
      <p:bldP spid="1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1259321" y="1421390"/>
            <a:ext cx="3249781" cy="1783533"/>
          </a:xfrm>
          <a:prstGeom prst="roundRect">
            <a:avLst>
              <a:gd name="adj" fmla="val 2782"/>
            </a:avLst>
          </a:prstGeom>
          <a:solidFill>
            <a:srgbClr val="596B85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651417" y="1421390"/>
            <a:ext cx="3249781" cy="1783533"/>
          </a:xfrm>
          <a:prstGeom prst="roundRect">
            <a:avLst>
              <a:gd name="adj" fmla="val 2782"/>
            </a:avLst>
          </a:prstGeom>
          <a:solidFill>
            <a:srgbClr val="7F91AB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cs typeface="+mn-ea"/>
              <a:sym typeface="+mn-lt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259321" y="3751236"/>
            <a:ext cx="3249781" cy="1783533"/>
          </a:xfrm>
          <a:prstGeom prst="roundRect">
            <a:avLst>
              <a:gd name="adj" fmla="val 2782"/>
            </a:avLst>
          </a:prstGeom>
          <a:solidFill>
            <a:srgbClr val="BEAC9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7651417" y="3751236"/>
            <a:ext cx="3249781" cy="1783533"/>
          </a:xfrm>
          <a:prstGeom prst="roundRect">
            <a:avLst>
              <a:gd name="adj" fmla="val 2782"/>
            </a:avLst>
          </a:prstGeom>
          <a:solidFill>
            <a:srgbClr val="F0BEB3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99020" y="1751222"/>
            <a:ext cx="2677460" cy="1084122"/>
            <a:chOff x="1499020" y="1751222"/>
            <a:chExt cx="2677460" cy="1084122"/>
          </a:xfrm>
        </p:grpSpPr>
        <p:sp>
          <p:nvSpPr>
            <p:cNvPr id="39" name="矩形 38"/>
            <p:cNvSpPr/>
            <p:nvPr/>
          </p:nvSpPr>
          <p:spPr>
            <a:xfrm>
              <a:off x="1499020" y="2022814"/>
              <a:ext cx="2677460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... ...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499020" y="1751222"/>
              <a:ext cx="14020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2487712" y="409473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年度工作概述</a:t>
            </a:r>
          </a:p>
        </p:txBody>
      </p:sp>
      <p:sp>
        <p:nvSpPr>
          <p:cNvPr id="23" name="矩形 22"/>
          <p:cNvSpPr/>
          <p:nvPr/>
        </p:nvSpPr>
        <p:spPr>
          <a:xfrm>
            <a:off x="1788985" y="363306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789921" y="1421390"/>
            <a:ext cx="2601479" cy="4113379"/>
          </a:xfrm>
          <a:prstGeom prst="roundRect">
            <a:avLst>
              <a:gd name="adj" fmla="val 2782"/>
            </a:avLst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499020" y="4100941"/>
            <a:ext cx="2677460" cy="1084122"/>
            <a:chOff x="1499020" y="1751222"/>
            <a:chExt cx="2677460" cy="1084122"/>
          </a:xfrm>
        </p:grpSpPr>
        <p:sp>
          <p:nvSpPr>
            <p:cNvPr id="26" name="矩形 25"/>
            <p:cNvSpPr/>
            <p:nvPr/>
          </p:nvSpPr>
          <p:spPr>
            <a:xfrm>
              <a:off x="1499020" y="2022814"/>
              <a:ext cx="2677460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... ...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99020" y="1751222"/>
              <a:ext cx="14020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963320" y="1751222"/>
            <a:ext cx="2677460" cy="1084122"/>
            <a:chOff x="1499020" y="1751222"/>
            <a:chExt cx="2677460" cy="1084122"/>
          </a:xfrm>
        </p:grpSpPr>
        <p:sp>
          <p:nvSpPr>
            <p:cNvPr id="29" name="矩形 28"/>
            <p:cNvSpPr/>
            <p:nvPr/>
          </p:nvSpPr>
          <p:spPr>
            <a:xfrm>
              <a:off x="1499020" y="2022814"/>
              <a:ext cx="2677460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... ...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499020" y="1751222"/>
              <a:ext cx="14020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63320" y="4100941"/>
            <a:ext cx="2677460" cy="1084122"/>
            <a:chOff x="1499020" y="1751222"/>
            <a:chExt cx="2677460" cy="1084122"/>
          </a:xfrm>
        </p:grpSpPr>
        <p:sp>
          <p:nvSpPr>
            <p:cNvPr id="32" name="矩形 31"/>
            <p:cNvSpPr/>
            <p:nvPr/>
          </p:nvSpPr>
          <p:spPr>
            <a:xfrm>
              <a:off x="1499020" y="2022814"/>
              <a:ext cx="2677460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... ...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499020" y="1751222"/>
              <a:ext cx="14020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4.81481E-6 L -0.10885 4.8148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4.81481E-6 L -3.54167E-6 4.81481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7 L 0.11081 -3.7037E-7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7 L -2.08333E-7 -3.7037E-7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4.81481E-6 L -2.08333E-7 4.81481E-6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3.7037E-7 L -3.54167E-6 -3.7037E-7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3.7037E-7 L -3.54167E-6 -3.7037E-7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1" grpId="1" bldLvl="0" animBg="1"/>
      <p:bldP spid="22" grpId="0" bldLvl="0" animBg="1"/>
      <p:bldP spid="22" grpId="1" bldLvl="0" animBg="1"/>
      <p:bldP spid="22" grpId="2" bldLvl="0" animBg="1"/>
      <p:bldP spid="37" grpId="0" bldLvl="0" animBg="1"/>
      <p:bldP spid="37" grpId="1" bldLvl="0" animBg="1"/>
      <p:bldP spid="37" grpId="2" bldLvl="0" animBg="1"/>
      <p:bldP spid="38" grpId="0" bldLvl="0" animBg="1"/>
      <p:bldP spid="38" grpId="1" bldLvl="0" animBg="1"/>
      <p:bldP spid="24" grpId="0" bldLvl="0" animBg="1"/>
      <p:bldP spid="24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-1" y="5079925"/>
            <a:ext cx="12192001" cy="1424737"/>
          </a:xfrm>
          <a:prstGeom prst="line">
            <a:avLst/>
          </a:prstGeom>
          <a:ln w="12700">
            <a:solidFill>
              <a:srgbClr val="BEA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1951869">
            <a:off x="-694298" y="5164730"/>
            <a:ext cx="4615763" cy="1618649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 rot="10051965">
            <a:off x="6307562" y="4819948"/>
            <a:ext cx="4978254" cy="1675607"/>
          </a:xfrm>
          <a:prstGeom prst="rect">
            <a:avLst/>
          </a:prstGeom>
        </p:spPr>
      </p:pic>
      <p:sp>
        <p:nvSpPr>
          <p:cNvPr id="67" name="任意多边形 66"/>
          <p:cNvSpPr/>
          <p:nvPr/>
        </p:nvSpPr>
        <p:spPr>
          <a:xfrm>
            <a:off x="1735243" y="1337474"/>
            <a:ext cx="5916138" cy="4194518"/>
          </a:xfrm>
          <a:custGeom>
            <a:avLst/>
            <a:gdLst>
              <a:gd name="connsiteX0" fmla="*/ 199758 w 5916138"/>
              <a:gd name="connsiteY0" fmla="*/ 0 h 4194518"/>
              <a:gd name="connsiteX1" fmla="*/ 1410947 w 5916138"/>
              <a:gd name="connsiteY1" fmla="*/ 0 h 4194518"/>
              <a:gd name="connsiteX2" fmla="*/ 1677780 w 5916138"/>
              <a:gd name="connsiteY2" fmla="*/ 0 h 4194518"/>
              <a:gd name="connsiteX3" fmla="*/ 2219058 w 5916138"/>
              <a:gd name="connsiteY3" fmla="*/ 0 h 4194518"/>
              <a:gd name="connsiteX4" fmla="*/ 2485890 w 5916138"/>
              <a:gd name="connsiteY4" fmla="*/ 0 h 4194518"/>
              <a:gd name="connsiteX5" fmla="*/ 3430247 w 5916138"/>
              <a:gd name="connsiteY5" fmla="*/ 0 h 4194518"/>
              <a:gd name="connsiteX6" fmla="*/ 3697080 w 5916138"/>
              <a:gd name="connsiteY6" fmla="*/ 0 h 4194518"/>
              <a:gd name="connsiteX7" fmla="*/ 4238357 w 5916138"/>
              <a:gd name="connsiteY7" fmla="*/ 0 h 4194518"/>
              <a:gd name="connsiteX8" fmla="*/ 4505190 w 5916138"/>
              <a:gd name="connsiteY8" fmla="*/ 0 h 4194518"/>
              <a:gd name="connsiteX9" fmla="*/ 5716380 w 5916138"/>
              <a:gd name="connsiteY9" fmla="*/ 0 h 4194518"/>
              <a:gd name="connsiteX10" fmla="*/ 5714286 w 5916138"/>
              <a:gd name="connsiteY10" fmla="*/ 21637 h 4194518"/>
              <a:gd name="connsiteX11" fmla="*/ 5861419 w 5916138"/>
              <a:gd name="connsiteY11" fmla="*/ 174845 h 4194518"/>
              <a:gd name="connsiteX12" fmla="*/ 5891071 w 5916138"/>
              <a:gd name="connsiteY12" fmla="*/ 171732 h 4194518"/>
              <a:gd name="connsiteX13" fmla="*/ 5914507 w 5916138"/>
              <a:gd name="connsiteY13" fmla="*/ 164157 h 4194518"/>
              <a:gd name="connsiteX14" fmla="*/ 5916138 w 5916138"/>
              <a:gd name="connsiteY14" fmla="*/ 181008 h 4194518"/>
              <a:gd name="connsiteX15" fmla="*/ 5916138 w 5916138"/>
              <a:gd name="connsiteY15" fmla="*/ 802706 h 4194518"/>
              <a:gd name="connsiteX16" fmla="*/ 5916138 w 5916138"/>
              <a:gd name="connsiteY16" fmla="*/ 905020 h 4194518"/>
              <a:gd name="connsiteX17" fmla="*/ 5916138 w 5916138"/>
              <a:gd name="connsiteY17" fmla="*/ 1424404 h 4194518"/>
              <a:gd name="connsiteX18" fmla="*/ 5916138 w 5916138"/>
              <a:gd name="connsiteY18" fmla="*/ 1526718 h 4194518"/>
              <a:gd name="connsiteX19" fmla="*/ 5916138 w 5916138"/>
              <a:gd name="connsiteY19" fmla="*/ 2046102 h 4194518"/>
              <a:gd name="connsiteX20" fmla="*/ 5916138 w 5916138"/>
              <a:gd name="connsiteY20" fmla="*/ 2148416 h 4194518"/>
              <a:gd name="connsiteX21" fmla="*/ 5916138 w 5916138"/>
              <a:gd name="connsiteY21" fmla="*/ 2667800 h 4194518"/>
              <a:gd name="connsiteX22" fmla="*/ 5916138 w 5916138"/>
              <a:gd name="connsiteY22" fmla="*/ 2770114 h 4194518"/>
              <a:gd name="connsiteX23" fmla="*/ 5916138 w 5916138"/>
              <a:gd name="connsiteY23" fmla="*/ 3289498 h 4194518"/>
              <a:gd name="connsiteX24" fmla="*/ 5916138 w 5916138"/>
              <a:gd name="connsiteY24" fmla="*/ 3391812 h 4194518"/>
              <a:gd name="connsiteX25" fmla="*/ 5916138 w 5916138"/>
              <a:gd name="connsiteY25" fmla="*/ 4013510 h 4194518"/>
              <a:gd name="connsiteX26" fmla="*/ 5914507 w 5916138"/>
              <a:gd name="connsiteY26" fmla="*/ 4030360 h 4194518"/>
              <a:gd name="connsiteX27" fmla="*/ 5891071 w 5916138"/>
              <a:gd name="connsiteY27" fmla="*/ 4022785 h 4194518"/>
              <a:gd name="connsiteX28" fmla="*/ 5861419 w 5916138"/>
              <a:gd name="connsiteY28" fmla="*/ 4019673 h 4194518"/>
              <a:gd name="connsiteX29" fmla="*/ 5714286 w 5916138"/>
              <a:gd name="connsiteY29" fmla="*/ 4172880 h 4194518"/>
              <a:gd name="connsiteX30" fmla="*/ 5716380 w 5916138"/>
              <a:gd name="connsiteY30" fmla="*/ 4194518 h 4194518"/>
              <a:gd name="connsiteX31" fmla="*/ 4505191 w 5916138"/>
              <a:gd name="connsiteY31" fmla="*/ 4194518 h 4194518"/>
              <a:gd name="connsiteX32" fmla="*/ 4238357 w 5916138"/>
              <a:gd name="connsiteY32" fmla="*/ 4194518 h 4194518"/>
              <a:gd name="connsiteX33" fmla="*/ 3697081 w 5916138"/>
              <a:gd name="connsiteY33" fmla="*/ 4194518 h 4194518"/>
              <a:gd name="connsiteX34" fmla="*/ 3430247 w 5916138"/>
              <a:gd name="connsiteY34" fmla="*/ 4194518 h 4194518"/>
              <a:gd name="connsiteX35" fmla="*/ 2485891 w 5916138"/>
              <a:gd name="connsiteY35" fmla="*/ 4194518 h 4194518"/>
              <a:gd name="connsiteX36" fmla="*/ 2219058 w 5916138"/>
              <a:gd name="connsiteY36" fmla="*/ 4194518 h 4194518"/>
              <a:gd name="connsiteX37" fmla="*/ 1677781 w 5916138"/>
              <a:gd name="connsiteY37" fmla="*/ 4194518 h 4194518"/>
              <a:gd name="connsiteX38" fmla="*/ 1410947 w 5916138"/>
              <a:gd name="connsiteY38" fmla="*/ 4194518 h 4194518"/>
              <a:gd name="connsiteX39" fmla="*/ 199759 w 5916138"/>
              <a:gd name="connsiteY39" fmla="*/ 4194518 h 4194518"/>
              <a:gd name="connsiteX40" fmla="*/ 201853 w 5916138"/>
              <a:gd name="connsiteY40" fmla="*/ 4172880 h 4194518"/>
              <a:gd name="connsiteX41" fmla="*/ 54720 w 5916138"/>
              <a:gd name="connsiteY41" fmla="*/ 4019673 h 4194518"/>
              <a:gd name="connsiteX42" fmla="*/ 25067 w 5916138"/>
              <a:gd name="connsiteY42" fmla="*/ 4022785 h 4194518"/>
              <a:gd name="connsiteX43" fmla="*/ 1633 w 5916138"/>
              <a:gd name="connsiteY43" fmla="*/ 4030360 h 4194518"/>
              <a:gd name="connsiteX44" fmla="*/ 1 w 5916138"/>
              <a:gd name="connsiteY44" fmla="*/ 4013510 h 4194518"/>
              <a:gd name="connsiteX45" fmla="*/ 1 w 5916138"/>
              <a:gd name="connsiteY45" fmla="*/ 3391812 h 4194518"/>
              <a:gd name="connsiteX46" fmla="*/ 1 w 5916138"/>
              <a:gd name="connsiteY46" fmla="*/ 3289498 h 4194518"/>
              <a:gd name="connsiteX47" fmla="*/ 1 w 5916138"/>
              <a:gd name="connsiteY47" fmla="*/ 2770115 h 4194518"/>
              <a:gd name="connsiteX48" fmla="*/ 1 w 5916138"/>
              <a:gd name="connsiteY48" fmla="*/ 2770114 h 4194518"/>
              <a:gd name="connsiteX49" fmla="*/ 1 w 5916138"/>
              <a:gd name="connsiteY49" fmla="*/ 2148417 h 4194518"/>
              <a:gd name="connsiteX50" fmla="*/ 0 w 5916138"/>
              <a:gd name="connsiteY50" fmla="*/ 2148416 h 4194518"/>
              <a:gd name="connsiteX51" fmla="*/ 0 w 5916138"/>
              <a:gd name="connsiteY51" fmla="*/ 1526719 h 4194518"/>
              <a:gd name="connsiteX52" fmla="*/ 0 w 5916138"/>
              <a:gd name="connsiteY52" fmla="*/ 1526718 h 4194518"/>
              <a:gd name="connsiteX53" fmla="*/ 0 w 5916138"/>
              <a:gd name="connsiteY53" fmla="*/ 905021 h 4194518"/>
              <a:gd name="connsiteX54" fmla="*/ 0 w 5916138"/>
              <a:gd name="connsiteY54" fmla="*/ 905020 h 4194518"/>
              <a:gd name="connsiteX55" fmla="*/ 0 w 5916138"/>
              <a:gd name="connsiteY55" fmla="*/ 181008 h 4194518"/>
              <a:gd name="connsiteX56" fmla="*/ 1632 w 5916138"/>
              <a:gd name="connsiteY56" fmla="*/ 164158 h 4194518"/>
              <a:gd name="connsiteX57" fmla="*/ 25066 w 5916138"/>
              <a:gd name="connsiteY57" fmla="*/ 171732 h 4194518"/>
              <a:gd name="connsiteX58" fmla="*/ 54719 w 5916138"/>
              <a:gd name="connsiteY58" fmla="*/ 174845 h 4194518"/>
              <a:gd name="connsiteX59" fmla="*/ 201852 w 5916138"/>
              <a:gd name="connsiteY59" fmla="*/ 21637 h 419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916138" h="4194518">
                <a:moveTo>
                  <a:pt x="199758" y="0"/>
                </a:moveTo>
                <a:lnTo>
                  <a:pt x="1410947" y="0"/>
                </a:lnTo>
                <a:lnTo>
                  <a:pt x="1677780" y="0"/>
                </a:lnTo>
                <a:lnTo>
                  <a:pt x="2219058" y="0"/>
                </a:lnTo>
                <a:lnTo>
                  <a:pt x="2485890" y="0"/>
                </a:lnTo>
                <a:lnTo>
                  <a:pt x="3430247" y="0"/>
                </a:lnTo>
                <a:lnTo>
                  <a:pt x="3697080" y="0"/>
                </a:lnTo>
                <a:lnTo>
                  <a:pt x="4238357" y="0"/>
                </a:lnTo>
                <a:lnTo>
                  <a:pt x="4505190" y="0"/>
                </a:lnTo>
                <a:lnTo>
                  <a:pt x="5716380" y="0"/>
                </a:lnTo>
                <a:lnTo>
                  <a:pt x="5714286" y="21637"/>
                </a:lnTo>
                <a:cubicBezTo>
                  <a:pt x="5714286" y="106252"/>
                  <a:pt x="5780159" y="174845"/>
                  <a:pt x="5861419" y="174845"/>
                </a:cubicBezTo>
                <a:cubicBezTo>
                  <a:pt x="5871576" y="174845"/>
                  <a:pt x="5881493" y="173773"/>
                  <a:pt x="5891071" y="171732"/>
                </a:cubicBezTo>
                <a:lnTo>
                  <a:pt x="5914507" y="164157"/>
                </a:lnTo>
                <a:lnTo>
                  <a:pt x="5916138" y="181008"/>
                </a:lnTo>
                <a:lnTo>
                  <a:pt x="5916138" y="802706"/>
                </a:lnTo>
                <a:lnTo>
                  <a:pt x="5916138" y="905020"/>
                </a:lnTo>
                <a:lnTo>
                  <a:pt x="5916138" y="1424404"/>
                </a:lnTo>
                <a:lnTo>
                  <a:pt x="5916138" y="1526718"/>
                </a:lnTo>
                <a:lnTo>
                  <a:pt x="5916138" y="2046102"/>
                </a:lnTo>
                <a:lnTo>
                  <a:pt x="5916138" y="2148416"/>
                </a:lnTo>
                <a:lnTo>
                  <a:pt x="5916138" y="2667800"/>
                </a:lnTo>
                <a:lnTo>
                  <a:pt x="5916138" y="2770114"/>
                </a:lnTo>
                <a:lnTo>
                  <a:pt x="5916138" y="3289498"/>
                </a:lnTo>
                <a:lnTo>
                  <a:pt x="5916138" y="3391812"/>
                </a:lnTo>
                <a:lnTo>
                  <a:pt x="5916138" y="4013510"/>
                </a:lnTo>
                <a:lnTo>
                  <a:pt x="5914507" y="4030360"/>
                </a:lnTo>
                <a:lnTo>
                  <a:pt x="5891071" y="4022785"/>
                </a:lnTo>
                <a:cubicBezTo>
                  <a:pt x="5881493" y="4020745"/>
                  <a:pt x="5871576" y="4019673"/>
                  <a:pt x="5861419" y="4019673"/>
                </a:cubicBezTo>
                <a:cubicBezTo>
                  <a:pt x="5780159" y="4019673"/>
                  <a:pt x="5714286" y="4088266"/>
                  <a:pt x="5714286" y="4172880"/>
                </a:cubicBezTo>
                <a:lnTo>
                  <a:pt x="5716380" y="4194518"/>
                </a:lnTo>
                <a:lnTo>
                  <a:pt x="4505191" y="4194518"/>
                </a:lnTo>
                <a:lnTo>
                  <a:pt x="4238357" y="4194518"/>
                </a:lnTo>
                <a:lnTo>
                  <a:pt x="3697081" y="4194518"/>
                </a:lnTo>
                <a:lnTo>
                  <a:pt x="3430247" y="4194518"/>
                </a:lnTo>
                <a:lnTo>
                  <a:pt x="2485891" y="4194518"/>
                </a:lnTo>
                <a:lnTo>
                  <a:pt x="2219058" y="4194518"/>
                </a:lnTo>
                <a:lnTo>
                  <a:pt x="1677781" y="4194518"/>
                </a:lnTo>
                <a:lnTo>
                  <a:pt x="1410947" y="4194518"/>
                </a:lnTo>
                <a:lnTo>
                  <a:pt x="199759" y="4194518"/>
                </a:lnTo>
                <a:lnTo>
                  <a:pt x="201853" y="4172880"/>
                </a:lnTo>
                <a:cubicBezTo>
                  <a:pt x="201853" y="4088266"/>
                  <a:pt x="135980" y="4019673"/>
                  <a:pt x="54720" y="4019673"/>
                </a:cubicBezTo>
                <a:cubicBezTo>
                  <a:pt x="44563" y="4019673"/>
                  <a:pt x="34646" y="4020745"/>
                  <a:pt x="25067" y="4022785"/>
                </a:cubicBezTo>
                <a:lnTo>
                  <a:pt x="1633" y="4030360"/>
                </a:lnTo>
                <a:lnTo>
                  <a:pt x="1" y="4013510"/>
                </a:lnTo>
                <a:lnTo>
                  <a:pt x="1" y="3391812"/>
                </a:lnTo>
                <a:lnTo>
                  <a:pt x="1" y="3289498"/>
                </a:lnTo>
                <a:lnTo>
                  <a:pt x="1" y="2770115"/>
                </a:lnTo>
                <a:lnTo>
                  <a:pt x="1" y="2770114"/>
                </a:lnTo>
                <a:lnTo>
                  <a:pt x="1" y="2148417"/>
                </a:lnTo>
                <a:lnTo>
                  <a:pt x="0" y="2148416"/>
                </a:lnTo>
                <a:lnTo>
                  <a:pt x="0" y="1526719"/>
                </a:lnTo>
                <a:lnTo>
                  <a:pt x="0" y="1526718"/>
                </a:lnTo>
                <a:lnTo>
                  <a:pt x="0" y="905021"/>
                </a:lnTo>
                <a:lnTo>
                  <a:pt x="0" y="905020"/>
                </a:lnTo>
                <a:lnTo>
                  <a:pt x="0" y="181008"/>
                </a:lnTo>
                <a:lnTo>
                  <a:pt x="1632" y="164158"/>
                </a:lnTo>
                <a:lnTo>
                  <a:pt x="25066" y="171732"/>
                </a:lnTo>
                <a:cubicBezTo>
                  <a:pt x="34645" y="173773"/>
                  <a:pt x="44562" y="174845"/>
                  <a:pt x="54719" y="174845"/>
                </a:cubicBezTo>
                <a:cubicBezTo>
                  <a:pt x="135979" y="174845"/>
                  <a:pt x="201852" y="106252"/>
                  <a:pt x="201852" y="2163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7E8FA9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0" y="0"/>
            <a:ext cx="12192000" cy="43815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532042" y="1907682"/>
            <a:ext cx="3943341" cy="644508"/>
            <a:chOff x="1532042" y="2222215"/>
            <a:chExt cx="3943341" cy="644508"/>
          </a:xfrm>
        </p:grpSpPr>
        <p:grpSp>
          <p:nvGrpSpPr>
            <p:cNvPr id="10" name="组合 9"/>
            <p:cNvGrpSpPr/>
            <p:nvPr/>
          </p:nvGrpSpPr>
          <p:grpSpPr>
            <a:xfrm>
              <a:off x="1532042" y="2222215"/>
              <a:ext cx="3943341" cy="644508"/>
              <a:chOff x="1521026" y="2851171"/>
              <a:chExt cx="3943341" cy="644508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1521026" y="2851171"/>
                <a:ext cx="3943341" cy="508000"/>
              </a:xfrm>
              <a:prstGeom prst="roundRect">
                <a:avLst>
                  <a:gd name="adj" fmla="val 0"/>
                </a:avLst>
              </a:prstGeom>
              <a:solidFill>
                <a:srgbClr val="7E8F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5400000" flipV="1">
                <a:off x="1554374" y="3325826"/>
                <a:ext cx="136506" cy="203200"/>
              </a:xfrm>
              <a:prstGeom prst="triangle">
                <a:avLst>
                  <a:gd name="adj" fmla="val 0"/>
                </a:avLst>
              </a:prstGeom>
              <a:solidFill>
                <a:srgbClr val="596B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3503712" y="2291549"/>
              <a:ext cx="15504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年度工作概述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2804985" y="2245382"/>
              <a:ext cx="55496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阿里巴巴普惠体 2.0 115 Black" panose="00020600040101010101" pitchFamily="18" charset="-122"/>
                  <a:ea typeface="阿里巴巴普惠体 2.0 115 Black" panose="00020600040101010101" pitchFamily="18" charset="-122"/>
                  <a:cs typeface="阿里巴巴普惠体 2.0 115 Black" panose="00020600040101010101" pitchFamily="18" charset="-122"/>
                  <a:sym typeface="+mn-lt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532042" y="2656621"/>
            <a:ext cx="3943341" cy="644508"/>
            <a:chOff x="1532042" y="2222215"/>
            <a:chExt cx="3943341" cy="644508"/>
          </a:xfrm>
        </p:grpSpPr>
        <p:grpSp>
          <p:nvGrpSpPr>
            <p:cNvPr id="49" name="组合 48"/>
            <p:cNvGrpSpPr/>
            <p:nvPr/>
          </p:nvGrpSpPr>
          <p:grpSpPr>
            <a:xfrm>
              <a:off x="1532042" y="2222215"/>
              <a:ext cx="3943341" cy="644508"/>
              <a:chOff x="1521026" y="2851171"/>
              <a:chExt cx="3943341" cy="644508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1521026" y="2851171"/>
                <a:ext cx="3943341" cy="508000"/>
              </a:xfrm>
              <a:prstGeom prst="roundRect">
                <a:avLst>
                  <a:gd name="adj" fmla="val 0"/>
                </a:avLst>
              </a:prstGeom>
              <a:solidFill>
                <a:srgbClr val="F0BE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等腰三角形 52"/>
              <p:cNvSpPr/>
              <p:nvPr/>
            </p:nvSpPr>
            <p:spPr>
              <a:xfrm rot="5400000" flipV="1">
                <a:off x="1554374" y="3325826"/>
                <a:ext cx="136506" cy="203200"/>
              </a:xfrm>
              <a:prstGeom prst="triangle">
                <a:avLst>
                  <a:gd name="adj" fmla="val 0"/>
                </a:avLst>
              </a:prstGeom>
              <a:solidFill>
                <a:srgbClr val="EAA3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矩形 49"/>
            <p:cNvSpPr/>
            <p:nvPr/>
          </p:nvSpPr>
          <p:spPr>
            <a:xfrm>
              <a:off x="3503712" y="2291549"/>
              <a:ext cx="15504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cs typeface="+mn-ea"/>
                  <a:sym typeface="+mn-lt"/>
                </a:rPr>
                <a:t>工</a:t>
              </a:r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作完成情况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2804985" y="2245382"/>
              <a:ext cx="55496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阿里巴巴普惠体 2.0 115 Black" panose="00020600040101010101" pitchFamily="18" charset="-122"/>
                  <a:ea typeface="阿里巴巴普惠体 2.0 115 Black" panose="00020600040101010101" pitchFamily="18" charset="-122"/>
                  <a:cs typeface="阿里巴巴普惠体 2.0 115 Black" panose="00020600040101010101" pitchFamily="18" charset="-122"/>
                  <a:sym typeface="+mn-lt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532042" y="3405560"/>
            <a:ext cx="3943341" cy="644508"/>
            <a:chOff x="1532042" y="2222215"/>
            <a:chExt cx="3943341" cy="644508"/>
          </a:xfrm>
        </p:grpSpPr>
        <p:grpSp>
          <p:nvGrpSpPr>
            <p:cNvPr id="55" name="组合 54"/>
            <p:cNvGrpSpPr/>
            <p:nvPr/>
          </p:nvGrpSpPr>
          <p:grpSpPr>
            <a:xfrm>
              <a:off x="1532042" y="2222215"/>
              <a:ext cx="3943341" cy="644508"/>
              <a:chOff x="1521026" y="2851171"/>
              <a:chExt cx="3943341" cy="644508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1521026" y="2851171"/>
                <a:ext cx="3943341" cy="508000"/>
              </a:xfrm>
              <a:prstGeom prst="roundRect">
                <a:avLst>
                  <a:gd name="adj" fmla="val 0"/>
                </a:avLst>
              </a:prstGeom>
              <a:solidFill>
                <a:srgbClr val="7E8F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等腰三角形 58"/>
              <p:cNvSpPr/>
              <p:nvPr/>
            </p:nvSpPr>
            <p:spPr>
              <a:xfrm rot="5400000" flipV="1">
                <a:off x="1554374" y="3325826"/>
                <a:ext cx="136506" cy="203200"/>
              </a:xfrm>
              <a:prstGeom prst="triangle">
                <a:avLst>
                  <a:gd name="adj" fmla="val 0"/>
                </a:avLst>
              </a:prstGeom>
              <a:solidFill>
                <a:srgbClr val="596B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3503712" y="2291549"/>
              <a:ext cx="15504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项目成果展示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2804985" y="2245382"/>
              <a:ext cx="55496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阿里巴巴普惠体 2.0 115 Black" panose="00020600040101010101" pitchFamily="18" charset="-122"/>
                  <a:ea typeface="阿里巴巴普惠体 2.0 115 Black" panose="00020600040101010101" pitchFamily="18" charset="-122"/>
                  <a:cs typeface="阿里巴巴普惠体 2.0 115 Black" panose="00020600040101010101" pitchFamily="18" charset="-122"/>
                  <a:sym typeface="+mn-lt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532042" y="4154499"/>
            <a:ext cx="3943341" cy="644508"/>
            <a:chOff x="1532042" y="2222215"/>
            <a:chExt cx="3943341" cy="644508"/>
          </a:xfrm>
        </p:grpSpPr>
        <p:grpSp>
          <p:nvGrpSpPr>
            <p:cNvPr id="61" name="组合 60"/>
            <p:cNvGrpSpPr/>
            <p:nvPr/>
          </p:nvGrpSpPr>
          <p:grpSpPr>
            <a:xfrm>
              <a:off x="1532042" y="2222215"/>
              <a:ext cx="3943341" cy="644508"/>
              <a:chOff x="1521026" y="2851171"/>
              <a:chExt cx="3943341" cy="644508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1521026" y="2851171"/>
                <a:ext cx="3943341" cy="508000"/>
              </a:xfrm>
              <a:prstGeom prst="roundRect">
                <a:avLst>
                  <a:gd name="adj" fmla="val 0"/>
                </a:avLst>
              </a:prstGeom>
              <a:solidFill>
                <a:srgbClr val="F0BE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等腰三角形 64"/>
              <p:cNvSpPr/>
              <p:nvPr/>
            </p:nvSpPr>
            <p:spPr>
              <a:xfrm rot="5400000" flipV="1">
                <a:off x="1554374" y="3325826"/>
                <a:ext cx="136506" cy="203200"/>
              </a:xfrm>
              <a:prstGeom prst="triangle">
                <a:avLst>
                  <a:gd name="adj" fmla="val 0"/>
                </a:avLst>
              </a:prstGeom>
              <a:solidFill>
                <a:srgbClr val="EAA3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2" name="矩形 61"/>
            <p:cNvSpPr/>
            <p:nvPr/>
          </p:nvSpPr>
          <p:spPr>
            <a:xfrm>
              <a:off x="3503712" y="2291549"/>
              <a:ext cx="15504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明年工作计划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2804985" y="2245382"/>
              <a:ext cx="55496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阿里巴巴普惠体 2.0 115 Black" panose="00020600040101010101" pitchFamily="18" charset="-122"/>
                  <a:ea typeface="阿里巴巴普惠体 2.0 115 Black" panose="00020600040101010101" pitchFamily="18" charset="-122"/>
                  <a:cs typeface="阿里巴巴普惠体 2.0 115 Black" panose="00020600040101010101" pitchFamily="18" charset="-122"/>
                  <a:sym typeface="+mn-lt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endParaRPr>
            </a:p>
          </p:txBody>
        </p:sp>
      </p:grpSp>
      <p:cxnSp>
        <p:nvCxnSpPr>
          <p:cNvPr id="68" name="直接连接符 67"/>
          <p:cNvCxnSpPr/>
          <p:nvPr/>
        </p:nvCxnSpPr>
        <p:spPr>
          <a:xfrm flipV="1">
            <a:off x="7372541" y="4681964"/>
            <a:ext cx="4819459" cy="2176036"/>
          </a:xfrm>
          <a:prstGeom prst="line">
            <a:avLst/>
          </a:prstGeom>
          <a:ln w="12700">
            <a:solidFill>
              <a:srgbClr val="BEA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831120">
            <a:off x="9935846" y="4465308"/>
            <a:ext cx="1046163" cy="3347722"/>
          </a:xfrm>
          <a:prstGeom prst="rect">
            <a:avLst/>
          </a:prstGeom>
        </p:spPr>
      </p:pic>
      <p:sp>
        <p:nvSpPr>
          <p:cNvPr id="76" name="任意多边形 75"/>
          <p:cNvSpPr/>
          <p:nvPr/>
        </p:nvSpPr>
        <p:spPr>
          <a:xfrm>
            <a:off x="8120579" y="1337474"/>
            <a:ext cx="2362731" cy="4194518"/>
          </a:xfrm>
          <a:custGeom>
            <a:avLst/>
            <a:gdLst>
              <a:gd name="connsiteX0" fmla="*/ 199758 w 2362731"/>
              <a:gd name="connsiteY0" fmla="*/ 0 h 4194518"/>
              <a:gd name="connsiteX1" fmla="*/ 684950 w 2362731"/>
              <a:gd name="connsiteY1" fmla="*/ 0 h 4194518"/>
              <a:gd name="connsiteX2" fmla="*/ 951783 w 2362731"/>
              <a:gd name="connsiteY2" fmla="*/ 0 h 4194518"/>
              <a:gd name="connsiteX3" fmla="*/ 1410947 w 2362731"/>
              <a:gd name="connsiteY3" fmla="*/ 0 h 4194518"/>
              <a:gd name="connsiteX4" fmla="*/ 1677780 w 2362731"/>
              <a:gd name="connsiteY4" fmla="*/ 0 h 4194518"/>
              <a:gd name="connsiteX5" fmla="*/ 2162973 w 2362731"/>
              <a:gd name="connsiteY5" fmla="*/ 0 h 4194518"/>
              <a:gd name="connsiteX6" fmla="*/ 2160879 w 2362731"/>
              <a:gd name="connsiteY6" fmla="*/ 21637 h 4194518"/>
              <a:gd name="connsiteX7" fmla="*/ 2308012 w 2362731"/>
              <a:gd name="connsiteY7" fmla="*/ 174845 h 4194518"/>
              <a:gd name="connsiteX8" fmla="*/ 2337664 w 2362731"/>
              <a:gd name="connsiteY8" fmla="*/ 171732 h 4194518"/>
              <a:gd name="connsiteX9" fmla="*/ 2361100 w 2362731"/>
              <a:gd name="connsiteY9" fmla="*/ 164157 h 4194518"/>
              <a:gd name="connsiteX10" fmla="*/ 2362731 w 2362731"/>
              <a:gd name="connsiteY10" fmla="*/ 181008 h 4194518"/>
              <a:gd name="connsiteX11" fmla="*/ 2362731 w 2362731"/>
              <a:gd name="connsiteY11" fmla="*/ 802706 h 4194518"/>
              <a:gd name="connsiteX12" fmla="*/ 2362731 w 2362731"/>
              <a:gd name="connsiteY12" fmla="*/ 905020 h 4194518"/>
              <a:gd name="connsiteX13" fmla="*/ 2362731 w 2362731"/>
              <a:gd name="connsiteY13" fmla="*/ 1424404 h 4194518"/>
              <a:gd name="connsiteX14" fmla="*/ 2362731 w 2362731"/>
              <a:gd name="connsiteY14" fmla="*/ 1526718 h 4194518"/>
              <a:gd name="connsiteX15" fmla="*/ 2362731 w 2362731"/>
              <a:gd name="connsiteY15" fmla="*/ 2046102 h 4194518"/>
              <a:gd name="connsiteX16" fmla="*/ 2362731 w 2362731"/>
              <a:gd name="connsiteY16" fmla="*/ 2148416 h 4194518"/>
              <a:gd name="connsiteX17" fmla="*/ 2362731 w 2362731"/>
              <a:gd name="connsiteY17" fmla="*/ 2667800 h 4194518"/>
              <a:gd name="connsiteX18" fmla="*/ 2362731 w 2362731"/>
              <a:gd name="connsiteY18" fmla="*/ 2770114 h 4194518"/>
              <a:gd name="connsiteX19" fmla="*/ 2362731 w 2362731"/>
              <a:gd name="connsiteY19" fmla="*/ 3289498 h 4194518"/>
              <a:gd name="connsiteX20" fmla="*/ 2362731 w 2362731"/>
              <a:gd name="connsiteY20" fmla="*/ 3391812 h 4194518"/>
              <a:gd name="connsiteX21" fmla="*/ 2362731 w 2362731"/>
              <a:gd name="connsiteY21" fmla="*/ 4013510 h 4194518"/>
              <a:gd name="connsiteX22" fmla="*/ 2361100 w 2362731"/>
              <a:gd name="connsiteY22" fmla="*/ 4030360 h 4194518"/>
              <a:gd name="connsiteX23" fmla="*/ 2337664 w 2362731"/>
              <a:gd name="connsiteY23" fmla="*/ 4022785 h 4194518"/>
              <a:gd name="connsiteX24" fmla="*/ 2308012 w 2362731"/>
              <a:gd name="connsiteY24" fmla="*/ 4019673 h 4194518"/>
              <a:gd name="connsiteX25" fmla="*/ 2160879 w 2362731"/>
              <a:gd name="connsiteY25" fmla="*/ 4172880 h 4194518"/>
              <a:gd name="connsiteX26" fmla="*/ 2162973 w 2362731"/>
              <a:gd name="connsiteY26" fmla="*/ 4194518 h 4194518"/>
              <a:gd name="connsiteX27" fmla="*/ 1677781 w 2362731"/>
              <a:gd name="connsiteY27" fmla="*/ 4194518 h 4194518"/>
              <a:gd name="connsiteX28" fmla="*/ 1410947 w 2362731"/>
              <a:gd name="connsiteY28" fmla="*/ 4194518 h 4194518"/>
              <a:gd name="connsiteX29" fmla="*/ 951784 w 2362731"/>
              <a:gd name="connsiteY29" fmla="*/ 4194518 h 4194518"/>
              <a:gd name="connsiteX30" fmla="*/ 684950 w 2362731"/>
              <a:gd name="connsiteY30" fmla="*/ 4194518 h 4194518"/>
              <a:gd name="connsiteX31" fmla="*/ 199759 w 2362731"/>
              <a:gd name="connsiteY31" fmla="*/ 4194518 h 4194518"/>
              <a:gd name="connsiteX32" fmla="*/ 201853 w 2362731"/>
              <a:gd name="connsiteY32" fmla="*/ 4172880 h 4194518"/>
              <a:gd name="connsiteX33" fmla="*/ 54720 w 2362731"/>
              <a:gd name="connsiteY33" fmla="*/ 4019673 h 4194518"/>
              <a:gd name="connsiteX34" fmla="*/ 25067 w 2362731"/>
              <a:gd name="connsiteY34" fmla="*/ 4022785 h 4194518"/>
              <a:gd name="connsiteX35" fmla="*/ 1633 w 2362731"/>
              <a:gd name="connsiteY35" fmla="*/ 4030360 h 4194518"/>
              <a:gd name="connsiteX36" fmla="*/ 1 w 2362731"/>
              <a:gd name="connsiteY36" fmla="*/ 4013510 h 4194518"/>
              <a:gd name="connsiteX37" fmla="*/ 1 w 2362731"/>
              <a:gd name="connsiteY37" fmla="*/ 3391812 h 4194518"/>
              <a:gd name="connsiteX38" fmla="*/ 1 w 2362731"/>
              <a:gd name="connsiteY38" fmla="*/ 3289498 h 4194518"/>
              <a:gd name="connsiteX39" fmla="*/ 1 w 2362731"/>
              <a:gd name="connsiteY39" fmla="*/ 2770115 h 4194518"/>
              <a:gd name="connsiteX40" fmla="*/ 1 w 2362731"/>
              <a:gd name="connsiteY40" fmla="*/ 2770114 h 4194518"/>
              <a:gd name="connsiteX41" fmla="*/ 1 w 2362731"/>
              <a:gd name="connsiteY41" fmla="*/ 2148417 h 4194518"/>
              <a:gd name="connsiteX42" fmla="*/ 0 w 2362731"/>
              <a:gd name="connsiteY42" fmla="*/ 2148416 h 4194518"/>
              <a:gd name="connsiteX43" fmla="*/ 0 w 2362731"/>
              <a:gd name="connsiteY43" fmla="*/ 1526719 h 4194518"/>
              <a:gd name="connsiteX44" fmla="*/ 0 w 2362731"/>
              <a:gd name="connsiteY44" fmla="*/ 1526718 h 4194518"/>
              <a:gd name="connsiteX45" fmla="*/ 0 w 2362731"/>
              <a:gd name="connsiteY45" fmla="*/ 905021 h 4194518"/>
              <a:gd name="connsiteX46" fmla="*/ 0 w 2362731"/>
              <a:gd name="connsiteY46" fmla="*/ 905020 h 4194518"/>
              <a:gd name="connsiteX47" fmla="*/ 0 w 2362731"/>
              <a:gd name="connsiteY47" fmla="*/ 181008 h 4194518"/>
              <a:gd name="connsiteX48" fmla="*/ 1632 w 2362731"/>
              <a:gd name="connsiteY48" fmla="*/ 164158 h 4194518"/>
              <a:gd name="connsiteX49" fmla="*/ 25066 w 2362731"/>
              <a:gd name="connsiteY49" fmla="*/ 171732 h 4194518"/>
              <a:gd name="connsiteX50" fmla="*/ 54719 w 2362731"/>
              <a:gd name="connsiteY50" fmla="*/ 174845 h 4194518"/>
              <a:gd name="connsiteX51" fmla="*/ 201852 w 2362731"/>
              <a:gd name="connsiteY51" fmla="*/ 21637 h 419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362731" h="4194518">
                <a:moveTo>
                  <a:pt x="199758" y="0"/>
                </a:moveTo>
                <a:lnTo>
                  <a:pt x="684950" y="0"/>
                </a:lnTo>
                <a:lnTo>
                  <a:pt x="951783" y="0"/>
                </a:lnTo>
                <a:lnTo>
                  <a:pt x="1410947" y="0"/>
                </a:lnTo>
                <a:lnTo>
                  <a:pt x="1677780" y="0"/>
                </a:lnTo>
                <a:lnTo>
                  <a:pt x="2162973" y="0"/>
                </a:lnTo>
                <a:lnTo>
                  <a:pt x="2160879" y="21637"/>
                </a:lnTo>
                <a:cubicBezTo>
                  <a:pt x="2160879" y="106252"/>
                  <a:pt x="2226752" y="174845"/>
                  <a:pt x="2308012" y="174845"/>
                </a:cubicBezTo>
                <a:cubicBezTo>
                  <a:pt x="2318169" y="174845"/>
                  <a:pt x="2328086" y="173773"/>
                  <a:pt x="2337664" y="171732"/>
                </a:cubicBezTo>
                <a:lnTo>
                  <a:pt x="2361100" y="164157"/>
                </a:lnTo>
                <a:lnTo>
                  <a:pt x="2362731" y="181008"/>
                </a:lnTo>
                <a:lnTo>
                  <a:pt x="2362731" y="802706"/>
                </a:lnTo>
                <a:lnTo>
                  <a:pt x="2362731" y="905020"/>
                </a:lnTo>
                <a:lnTo>
                  <a:pt x="2362731" y="1424404"/>
                </a:lnTo>
                <a:lnTo>
                  <a:pt x="2362731" y="1526718"/>
                </a:lnTo>
                <a:lnTo>
                  <a:pt x="2362731" y="2046102"/>
                </a:lnTo>
                <a:lnTo>
                  <a:pt x="2362731" y="2148416"/>
                </a:lnTo>
                <a:lnTo>
                  <a:pt x="2362731" y="2667800"/>
                </a:lnTo>
                <a:lnTo>
                  <a:pt x="2362731" y="2770114"/>
                </a:lnTo>
                <a:lnTo>
                  <a:pt x="2362731" y="3289498"/>
                </a:lnTo>
                <a:lnTo>
                  <a:pt x="2362731" y="3391812"/>
                </a:lnTo>
                <a:lnTo>
                  <a:pt x="2362731" y="4013510"/>
                </a:lnTo>
                <a:lnTo>
                  <a:pt x="2361100" y="4030360"/>
                </a:lnTo>
                <a:lnTo>
                  <a:pt x="2337664" y="4022785"/>
                </a:lnTo>
                <a:cubicBezTo>
                  <a:pt x="2328086" y="4020745"/>
                  <a:pt x="2318169" y="4019673"/>
                  <a:pt x="2308012" y="4019673"/>
                </a:cubicBezTo>
                <a:cubicBezTo>
                  <a:pt x="2226752" y="4019673"/>
                  <a:pt x="2160879" y="4088266"/>
                  <a:pt x="2160879" y="4172880"/>
                </a:cubicBezTo>
                <a:lnTo>
                  <a:pt x="2162973" y="4194518"/>
                </a:lnTo>
                <a:lnTo>
                  <a:pt x="1677781" y="4194518"/>
                </a:lnTo>
                <a:lnTo>
                  <a:pt x="1410947" y="4194518"/>
                </a:lnTo>
                <a:lnTo>
                  <a:pt x="951784" y="4194518"/>
                </a:lnTo>
                <a:lnTo>
                  <a:pt x="684950" y="4194518"/>
                </a:lnTo>
                <a:lnTo>
                  <a:pt x="199759" y="4194518"/>
                </a:lnTo>
                <a:lnTo>
                  <a:pt x="201853" y="4172880"/>
                </a:lnTo>
                <a:cubicBezTo>
                  <a:pt x="201853" y="4088266"/>
                  <a:pt x="135980" y="4019673"/>
                  <a:pt x="54720" y="4019673"/>
                </a:cubicBezTo>
                <a:cubicBezTo>
                  <a:pt x="44563" y="4019673"/>
                  <a:pt x="34646" y="4020745"/>
                  <a:pt x="25067" y="4022785"/>
                </a:cubicBezTo>
                <a:lnTo>
                  <a:pt x="1633" y="4030360"/>
                </a:lnTo>
                <a:lnTo>
                  <a:pt x="1" y="4013510"/>
                </a:lnTo>
                <a:lnTo>
                  <a:pt x="1" y="3391812"/>
                </a:lnTo>
                <a:lnTo>
                  <a:pt x="1" y="3289498"/>
                </a:lnTo>
                <a:lnTo>
                  <a:pt x="1" y="2770115"/>
                </a:lnTo>
                <a:lnTo>
                  <a:pt x="1" y="2770114"/>
                </a:lnTo>
                <a:lnTo>
                  <a:pt x="1" y="2148417"/>
                </a:lnTo>
                <a:lnTo>
                  <a:pt x="0" y="2148416"/>
                </a:lnTo>
                <a:lnTo>
                  <a:pt x="0" y="1526719"/>
                </a:lnTo>
                <a:lnTo>
                  <a:pt x="0" y="1526718"/>
                </a:lnTo>
                <a:lnTo>
                  <a:pt x="0" y="905021"/>
                </a:lnTo>
                <a:lnTo>
                  <a:pt x="0" y="905020"/>
                </a:lnTo>
                <a:lnTo>
                  <a:pt x="0" y="181008"/>
                </a:lnTo>
                <a:lnTo>
                  <a:pt x="1632" y="164158"/>
                </a:lnTo>
                <a:lnTo>
                  <a:pt x="25066" y="171732"/>
                </a:lnTo>
                <a:cubicBezTo>
                  <a:pt x="34645" y="173773"/>
                  <a:pt x="44562" y="174845"/>
                  <a:pt x="54719" y="174845"/>
                </a:cubicBezTo>
                <a:cubicBezTo>
                  <a:pt x="135979" y="174845"/>
                  <a:pt x="201852" y="106252"/>
                  <a:pt x="201852" y="2163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7E8FA9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8655773" y="1965491"/>
            <a:ext cx="1292341" cy="2816241"/>
            <a:chOff x="3119273" y="1392702"/>
            <a:chExt cx="1292341" cy="2816241"/>
          </a:xfrm>
        </p:grpSpPr>
        <p:sp>
          <p:nvSpPr>
            <p:cNvPr id="78" name="矩形 77"/>
            <p:cNvSpPr/>
            <p:nvPr/>
          </p:nvSpPr>
          <p:spPr>
            <a:xfrm>
              <a:off x="3119273" y="1392702"/>
              <a:ext cx="1292341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800" b="1" dirty="0" smtClean="0">
                  <a:gradFill flip="none" rotWithShape="1">
                    <a:gsLst>
                      <a:gs pos="21000">
                        <a:srgbClr val="195C9F"/>
                      </a:gs>
                      <a:gs pos="86000">
                        <a:srgbClr val="F0BEB3"/>
                      </a:gs>
                    </a:gsLst>
                    <a:lin ang="2700000" scaled="1"/>
                    <a:tileRect/>
                  </a:gradFill>
                  <a:latin typeface="江西拙楷" panose="02010600040101010101" pitchFamily="2" charset="-122"/>
                  <a:ea typeface="江西拙楷" panose="02010600040101010101" pitchFamily="2" charset="-122"/>
                  <a:cs typeface="+mn-ea"/>
                  <a:sym typeface="+mn-lt"/>
                </a:rPr>
                <a:t>目</a:t>
              </a:r>
              <a:endParaRPr lang="zh-CN" altLang="en-US" sz="8800" dirty="0">
                <a:gradFill flip="none" rotWithShape="1">
                  <a:gsLst>
                    <a:gs pos="21000">
                      <a:srgbClr val="195C9F"/>
                    </a:gs>
                    <a:gs pos="86000">
                      <a:srgbClr val="F0BEB3"/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119273" y="2762393"/>
              <a:ext cx="1292341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800" b="1" dirty="0">
                  <a:gradFill flip="none" rotWithShape="1">
                    <a:gsLst>
                      <a:gs pos="21000">
                        <a:srgbClr val="195C9F"/>
                      </a:gs>
                      <a:gs pos="86000">
                        <a:srgbClr val="F0BEB3"/>
                      </a:gs>
                    </a:gsLst>
                    <a:lin ang="2700000" scaled="1"/>
                    <a:tileRect/>
                  </a:gradFill>
                  <a:latin typeface="江西拙楷" panose="02010600040101010101" pitchFamily="2" charset="-122"/>
                  <a:ea typeface="江西拙楷" panose="02010600040101010101" pitchFamily="2" charset="-122"/>
                  <a:cs typeface="+mn-ea"/>
                  <a:sym typeface="+mn-lt"/>
                </a:rPr>
                <a:t>录</a:t>
              </a:r>
              <a:endParaRPr lang="zh-CN" altLang="en-US" sz="8800" dirty="0">
                <a:gradFill flip="none" rotWithShape="1">
                  <a:gsLst>
                    <a:gs pos="21000">
                      <a:srgbClr val="195C9F"/>
                    </a:gs>
                    <a:gs pos="86000">
                      <a:srgbClr val="F0BEB3"/>
                    </a:gs>
                  </a:gsLst>
                  <a:lin ang="2700000" scaled="1"/>
                  <a:tileRect/>
                </a:gradFill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9717955" y="1672808"/>
            <a:ext cx="461665" cy="136191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>
                <a:gradFill>
                  <a:gsLst>
                    <a:gs pos="0">
                      <a:srgbClr val="596B85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1"/>
                </a:gradFill>
              </a:rPr>
              <a:t>CONTENTS</a:t>
            </a:r>
            <a:endParaRPr lang="zh-CN" altLang="en-US" dirty="0">
              <a:gradFill>
                <a:gsLst>
                  <a:gs pos="0">
                    <a:srgbClr val="596B85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7082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任意多边形 27"/>
          <p:cNvSpPr/>
          <p:nvPr/>
        </p:nvSpPr>
        <p:spPr>
          <a:xfrm>
            <a:off x="1759352" y="1539433"/>
            <a:ext cx="8715738" cy="3524490"/>
          </a:xfrm>
          <a:custGeom>
            <a:avLst/>
            <a:gdLst>
              <a:gd name="connsiteX0" fmla="*/ 620723 w 8345347"/>
              <a:gd name="connsiteY0" fmla="*/ 0 h 3240911"/>
              <a:gd name="connsiteX1" fmla="*/ 7724622 w 8345347"/>
              <a:gd name="connsiteY1" fmla="*/ 0 h 3240911"/>
              <a:gd name="connsiteX2" fmla="*/ 7718113 w 8345347"/>
              <a:gd name="connsiteY2" fmla="*/ 64570 h 3240911"/>
              <a:gd name="connsiteX3" fmla="*/ 8175313 w 8345347"/>
              <a:gd name="connsiteY3" fmla="*/ 521770 h 3240911"/>
              <a:gd name="connsiteX4" fmla="*/ 8267455 w 8345347"/>
              <a:gd name="connsiteY4" fmla="*/ 512481 h 3240911"/>
              <a:gd name="connsiteX5" fmla="*/ 8340278 w 8345347"/>
              <a:gd name="connsiteY5" fmla="*/ 489876 h 3240911"/>
              <a:gd name="connsiteX6" fmla="*/ 8345347 w 8345347"/>
              <a:gd name="connsiteY6" fmla="*/ 540163 h 3240911"/>
              <a:gd name="connsiteX7" fmla="*/ 8345347 w 8345347"/>
              <a:gd name="connsiteY7" fmla="*/ 2700748 h 3240911"/>
              <a:gd name="connsiteX8" fmla="*/ 8340278 w 8345347"/>
              <a:gd name="connsiteY8" fmla="*/ 2751033 h 3240911"/>
              <a:gd name="connsiteX9" fmla="*/ 8267455 w 8345347"/>
              <a:gd name="connsiteY9" fmla="*/ 2728428 h 3240911"/>
              <a:gd name="connsiteX10" fmla="*/ 8175313 w 8345347"/>
              <a:gd name="connsiteY10" fmla="*/ 2719139 h 3240911"/>
              <a:gd name="connsiteX11" fmla="*/ 7718113 w 8345347"/>
              <a:gd name="connsiteY11" fmla="*/ 3176339 h 3240911"/>
              <a:gd name="connsiteX12" fmla="*/ 7724623 w 8345347"/>
              <a:gd name="connsiteY12" fmla="*/ 3240911 h 3240911"/>
              <a:gd name="connsiteX13" fmla="*/ 620723 w 8345347"/>
              <a:gd name="connsiteY13" fmla="*/ 3240911 h 3240911"/>
              <a:gd name="connsiteX14" fmla="*/ 627232 w 8345347"/>
              <a:gd name="connsiteY14" fmla="*/ 3176339 h 3240911"/>
              <a:gd name="connsiteX15" fmla="*/ 170032 w 8345347"/>
              <a:gd name="connsiteY15" fmla="*/ 2719139 h 3240911"/>
              <a:gd name="connsiteX16" fmla="*/ 77890 w 8345347"/>
              <a:gd name="connsiteY16" fmla="*/ 2728428 h 3240911"/>
              <a:gd name="connsiteX17" fmla="*/ 5069 w 8345347"/>
              <a:gd name="connsiteY17" fmla="*/ 2751033 h 3240911"/>
              <a:gd name="connsiteX18" fmla="*/ 0 w 8345347"/>
              <a:gd name="connsiteY18" fmla="*/ 2700748 h 3240911"/>
              <a:gd name="connsiteX19" fmla="*/ 0 w 8345347"/>
              <a:gd name="connsiteY19" fmla="*/ 540163 h 3240911"/>
              <a:gd name="connsiteX20" fmla="*/ 5069 w 8345347"/>
              <a:gd name="connsiteY20" fmla="*/ 489877 h 3240911"/>
              <a:gd name="connsiteX21" fmla="*/ 77890 w 8345347"/>
              <a:gd name="connsiteY21" fmla="*/ 512481 h 3240911"/>
              <a:gd name="connsiteX22" fmla="*/ 170032 w 8345347"/>
              <a:gd name="connsiteY22" fmla="*/ 521770 h 3240911"/>
              <a:gd name="connsiteX23" fmla="*/ 627232 w 8345347"/>
              <a:gd name="connsiteY23" fmla="*/ 64570 h 3240911"/>
              <a:gd name="connsiteX24" fmla="*/ 620723 w 8345347"/>
              <a:gd name="connsiteY24" fmla="*/ 0 h 324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345347" h="3240911">
                <a:moveTo>
                  <a:pt x="620723" y="0"/>
                </a:moveTo>
                <a:lnTo>
                  <a:pt x="7724622" y="0"/>
                </a:lnTo>
                <a:lnTo>
                  <a:pt x="7718113" y="64570"/>
                </a:lnTo>
                <a:cubicBezTo>
                  <a:pt x="7718113" y="317075"/>
                  <a:pt x="7922808" y="521770"/>
                  <a:pt x="8175313" y="521770"/>
                </a:cubicBezTo>
                <a:cubicBezTo>
                  <a:pt x="8206876" y="521770"/>
                  <a:pt x="8237692" y="518572"/>
                  <a:pt x="8267455" y="512481"/>
                </a:cubicBezTo>
                <a:lnTo>
                  <a:pt x="8340278" y="489876"/>
                </a:lnTo>
                <a:lnTo>
                  <a:pt x="8345347" y="540163"/>
                </a:lnTo>
                <a:lnTo>
                  <a:pt x="8345347" y="2700748"/>
                </a:lnTo>
                <a:lnTo>
                  <a:pt x="8340278" y="2751033"/>
                </a:lnTo>
                <a:lnTo>
                  <a:pt x="8267455" y="2728428"/>
                </a:lnTo>
                <a:cubicBezTo>
                  <a:pt x="8237692" y="2722338"/>
                  <a:pt x="8206876" y="2719139"/>
                  <a:pt x="8175313" y="2719139"/>
                </a:cubicBezTo>
                <a:cubicBezTo>
                  <a:pt x="7922808" y="2719139"/>
                  <a:pt x="7718113" y="2923834"/>
                  <a:pt x="7718113" y="3176339"/>
                </a:cubicBezTo>
                <a:lnTo>
                  <a:pt x="7724623" y="3240911"/>
                </a:lnTo>
                <a:lnTo>
                  <a:pt x="620723" y="3240911"/>
                </a:lnTo>
                <a:lnTo>
                  <a:pt x="627232" y="3176339"/>
                </a:lnTo>
                <a:cubicBezTo>
                  <a:pt x="627232" y="2923834"/>
                  <a:pt x="422537" y="2719139"/>
                  <a:pt x="170032" y="2719139"/>
                </a:cubicBezTo>
                <a:cubicBezTo>
                  <a:pt x="138469" y="2719139"/>
                  <a:pt x="107653" y="2722338"/>
                  <a:pt x="77890" y="2728428"/>
                </a:cubicBezTo>
                <a:lnTo>
                  <a:pt x="5069" y="2751033"/>
                </a:lnTo>
                <a:lnTo>
                  <a:pt x="0" y="2700748"/>
                </a:lnTo>
                <a:lnTo>
                  <a:pt x="0" y="540163"/>
                </a:lnTo>
                <a:lnTo>
                  <a:pt x="5069" y="489877"/>
                </a:lnTo>
                <a:lnTo>
                  <a:pt x="77890" y="512481"/>
                </a:lnTo>
                <a:cubicBezTo>
                  <a:pt x="107653" y="518572"/>
                  <a:pt x="138469" y="521770"/>
                  <a:pt x="170032" y="521770"/>
                </a:cubicBezTo>
                <a:cubicBezTo>
                  <a:pt x="422537" y="521770"/>
                  <a:pt x="627232" y="317075"/>
                  <a:pt x="627232" y="64570"/>
                </a:cubicBezTo>
                <a:lnTo>
                  <a:pt x="62072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7E8FA9"/>
            </a:solidFill>
            <a:prstDash val="dash"/>
          </a:ln>
          <a:effectLst>
            <a:outerShdw blurRad="2667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1964898" y="1681222"/>
            <a:ext cx="8345347" cy="3240911"/>
          </a:xfrm>
          <a:custGeom>
            <a:avLst/>
            <a:gdLst>
              <a:gd name="connsiteX0" fmla="*/ 620723 w 8345347"/>
              <a:gd name="connsiteY0" fmla="*/ 0 h 3240911"/>
              <a:gd name="connsiteX1" fmla="*/ 7724622 w 8345347"/>
              <a:gd name="connsiteY1" fmla="*/ 0 h 3240911"/>
              <a:gd name="connsiteX2" fmla="*/ 7718113 w 8345347"/>
              <a:gd name="connsiteY2" fmla="*/ 64570 h 3240911"/>
              <a:gd name="connsiteX3" fmla="*/ 8175313 w 8345347"/>
              <a:gd name="connsiteY3" fmla="*/ 521770 h 3240911"/>
              <a:gd name="connsiteX4" fmla="*/ 8267455 w 8345347"/>
              <a:gd name="connsiteY4" fmla="*/ 512481 h 3240911"/>
              <a:gd name="connsiteX5" fmla="*/ 8340278 w 8345347"/>
              <a:gd name="connsiteY5" fmla="*/ 489876 h 3240911"/>
              <a:gd name="connsiteX6" fmla="*/ 8345347 w 8345347"/>
              <a:gd name="connsiteY6" fmla="*/ 540163 h 3240911"/>
              <a:gd name="connsiteX7" fmla="*/ 8345347 w 8345347"/>
              <a:gd name="connsiteY7" fmla="*/ 2700748 h 3240911"/>
              <a:gd name="connsiteX8" fmla="*/ 8340278 w 8345347"/>
              <a:gd name="connsiteY8" fmla="*/ 2751033 h 3240911"/>
              <a:gd name="connsiteX9" fmla="*/ 8267455 w 8345347"/>
              <a:gd name="connsiteY9" fmla="*/ 2728428 h 3240911"/>
              <a:gd name="connsiteX10" fmla="*/ 8175313 w 8345347"/>
              <a:gd name="connsiteY10" fmla="*/ 2719139 h 3240911"/>
              <a:gd name="connsiteX11" fmla="*/ 7718113 w 8345347"/>
              <a:gd name="connsiteY11" fmla="*/ 3176339 h 3240911"/>
              <a:gd name="connsiteX12" fmla="*/ 7724623 w 8345347"/>
              <a:gd name="connsiteY12" fmla="*/ 3240911 h 3240911"/>
              <a:gd name="connsiteX13" fmla="*/ 620723 w 8345347"/>
              <a:gd name="connsiteY13" fmla="*/ 3240911 h 3240911"/>
              <a:gd name="connsiteX14" fmla="*/ 627232 w 8345347"/>
              <a:gd name="connsiteY14" fmla="*/ 3176339 h 3240911"/>
              <a:gd name="connsiteX15" fmla="*/ 170032 w 8345347"/>
              <a:gd name="connsiteY15" fmla="*/ 2719139 h 3240911"/>
              <a:gd name="connsiteX16" fmla="*/ 77890 w 8345347"/>
              <a:gd name="connsiteY16" fmla="*/ 2728428 h 3240911"/>
              <a:gd name="connsiteX17" fmla="*/ 5069 w 8345347"/>
              <a:gd name="connsiteY17" fmla="*/ 2751033 h 3240911"/>
              <a:gd name="connsiteX18" fmla="*/ 0 w 8345347"/>
              <a:gd name="connsiteY18" fmla="*/ 2700748 h 3240911"/>
              <a:gd name="connsiteX19" fmla="*/ 0 w 8345347"/>
              <a:gd name="connsiteY19" fmla="*/ 540163 h 3240911"/>
              <a:gd name="connsiteX20" fmla="*/ 5069 w 8345347"/>
              <a:gd name="connsiteY20" fmla="*/ 489877 h 3240911"/>
              <a:gd name="connsiteX21" fmla="*/ 77890 w 8345347"/>
              <a:gd name="connsiteY21" fmla="*/ 512481 h 3240911"/>
              <a:gd name="connsiteX22" fmla="*/ 170032 w 8345347"/>
              <a:gd name="connsiteY22" fmla="*/ 521770 h 3240911"/>
              <a:gd name="connsiteX23" fmla="*/ 627232 w 8345347"/>
              <a:gd name="connsiteY23" fmla="*/ 64570 h 3240911"/>
              <a:gd name="connsiteX24" fmla="*/ 620723 w 8345347"/>
              <a:gd name="connsiteY24" fmla="*/ 0 h 324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345347" h="3240911">
                <a:moveTo>
                  <a:pt x="620723" y="0"/>
                </a:moveTo>
                <a:lnTo>
                  <a:pt x="7724622" y="0"/>
                </a:lnTo>
                <a:lnTo>
                  <a:pt x="7718113" y="64570"/>
                </a:lnTo>
                <a:cubicBezTo>
                  <a:pt x="7718113" y="317075"/>
                  <a:pt x="7922808" y="521770"/>
                  <a:pt x="8175313" y="521770"/>
                </a:cubicBezTo>
                <a:cubicBezTo>
                  <a:pt x="8206876" y="521770"/>
                  <a:pt x="8237692" y="518572"/>
                  <a:pt x="8267455" y="512481"/>
                </a:cubicBezTo>
                <a:lnTo>
                  <a:pt x="8340278" y="489876"/>
                </a:lnTo>
                <a:lnTo>
                  <a:pt x="8345347" y="540163"/>
                </a:lnTo>
                <a:lnTo>
                  <a:pt x="8345347" y="2700748"/>
                </a:lnTo>
                <a:lnTo>
                  <a:pt x="8340278" y="2751033"/>
                </a:lnTo>
                <a:lnTo>
                  <a:pt x="8267455" y="2728428"/>
                </a:lnTo>
                <a:cubicBezTo>
                  <a:pt x="8237692" y="2722338"/>
                  <a:pt x="8206876" y="2719139"/>
                  <a:pt x="8175313" y="2719139"/>
                </a:cubicBezTo>
                <a:cubicBezTo>
                  <a:pt x="7922808" y="2719139"/>
                  <a:pt x="7718113" y="2923834"/>
                  <a:pt x="7718113" y="3176339"/>
                </a:cubicBezTo>
                <a:lnTo>
                  <a:pt x="7724623" y="3240911"/>
                </a:lnTo>
                <a:lnTo>
                  <a:pt x="620723" y="3240911"/>
                </a:lnTo>
                <a:lnTo>
                  <a:pt x="627232" y="3176339"/>
                </a:lnTo>
                <a:cubicBezTo>
                  <a:pt x="627232" y="2923834"/>
                  <a:pt x="422537" y="2719139"/>
                  <a:pt x="170032" y="2719139"/>
                </a:cubicBezTo>
                <a:cubicBezTo>
                  <a:pt x="138469" y="2719139"/>
                  <a:pt x="107653" y="2722338"/>
                  <a:pt x="77890" y="2728428"/>
                </a:cubicBezTo>
                <a:lnTo>
                  <a:pt x="5069" y="2751033"/>
                </a:lnTo>
                <a:lnTo>
                  <a:pt x="0" y="2700748"/>
                </a:lnTo>
                <a:lnTo>
                  <a:pt x="0" y="540163"/>
                </a:lnTo>
                <a:lnTo>
                  <a:pt x="5069" y="489877"/>
                </a:lnTo>
                <a:lnTo>
                  <a:pt x="77890" y="512481"/>
                </a:lnTo>
                <a:cubicBezTo>
                  <a:pt x="107653" y="518572"/>
                  <a:pt x="138469" y="521770"/>
                  <a:pt x="170032" y="521770"/>
                </a:cubicBezTo>
                <a:cubicBezTo>
                  <a:pt x="422537" y="521770"/>
                  <a:pt x="627232" y="317075"/>
                  <a:pt x="627232" y="64570"/>
                </a:cubicBezTo>
                <a:lnTo>
                  <a:pt x="620723" y="0"/>
                </a:lnTo>
                <a:close/>
              </a:path>
            </a:pathLst>
          </a:custGeom>
          <a:solidFill>
            <a:schemeClr val="bg1"/>
          </a:solidFill>
          <a:ln w="25400">
            <a:noFill/>
          </a:ln>
          <a:effectLst>
            <a:outerShdw blurRad="2667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333275" y="1813932"/>
            <a:ext cx="5904277" cy="1862048"/>
            <a:chOff x="3333275" y="1875865"/>
            <a:chExt cx="5904277" cy="1862048"/>
          </a:xfrm>
        </p:grpSpPr>
        <p:sp>
          <p:nvSpPr>
            <p:cNvPr id="29" name="矩形 28"/>
            <p:cNvSpPr/>
            <p:nvPr/>
          </p:nvSpPr>
          <p:spPr>
            <a:xfrm>
              <a:off x="3333275" y="1875865"/>
              <a:ext cx="1632178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00" b="1" dirty="0" smtClean="0">
                  <a:gradFill flip="none" rotWithShape="1">
                    <a:gsLst>
                      <a:gs pos="21000">
                        <a:srgbClr val="195C9F"/>
                      </a:gs>
                      <a:gs pos="86000">
                        <a:srgbClr val="F0BEB3"/>
                      </a:gs>
                    </a:gsLst>
                    <a:lin ang="2700000" scaled="1"/>
                    <a:tileRect/>
                  </a:gradFill>
                  <a:latin typeface="江西拙楷" panose="02010600040101010101" pitchFamily="2" charset="-122"/>
                  <a:ea typeface="江西拙楷" panose="02010600040101010101" pitchFamily="2" charset="-122"/>
                  <a:cs typeface="+mn-ea"/>
                  <a:sym typeface="+mn-lt"/>
                </a:rPr>
                <a:t>谢</a:t>
              </a:r>
              <a:endParaRPr lang="zh-CN" altLang="en-US" sz="11500" dirty="0">
                <a:gradFill flip="none" rotWithShape="1">
                  <a:gsLst>
                    <a:gs pos="21000">
                      <a:srgbClr val="195C9F"/>
                    </a:gs>
                    <a:gs pos="86000">
                      <a:srgbClr val="F0BEB3"/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813222" y="1875865"/>
              <a:ext cx="1632178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00" b="1" dirty="0" smtClean="0">
                  <a:gradFill flip="none" rotWithShape="1">
                    <a:gsLst>
                      <a:gs pos="21000">
                        <a:srgbClr val="195C9F"/>
                      </a:gs>
                      <a:gs pos="86000">
                        <a:srgbClr val="F0BEB3"/>
                      </a:gs>
                    </a:gsLst>
                    <a:lin ang="2700000" scaled="1"/>
                    <a:tileRect/>
                  </a:gradFill>
                  <a:latin typeface="江西拙楷" panose="02010600040101010101" pitchFamily="2" charset="-122"/>
                  <a:ea typeface="江西拙楷" panose="02010600040101010101" pitchFamily="2" charset="-122"/>
                  <a:cs typeface="+mn-ea"/>
                  <a:sym typeface="+mn-lt"/>
                </a:rPr>
                <a:t>谢</a:t>
              </a:r>
              <a:endParaRPr lang="zh-CN" altLang="en-US" sz="11500" dirty="0">
                <a:gradFill flip="none" rotWithShape="1">
                  <a:gsLst>
                    <a:gs pos="21000">
                      <a:srgbClr val="195C9F"/>
                    </a:gs>
                    <a:gs pos="86000">
                      <a:srgbClr val="F0BEB3"/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209585" y="1875865"/>
              <a:ext cx="1632178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00" b="1" dirty="0" smtClean="0">
                  <a:gradFill flip="none" rotWithShape="1">
                    <a:gsLst>
                      <a:gs pos="21000">
                        <a:srgbClr val="195C9F"/>
                      </a:gs>
                      <a:gs pos="86000">
                        <a:srgbClr val="F0BEB3"/>
                      </a:gs>
                    </a:gsLst>
                    <a:lin ang="2700000" scaled="1"/>
                    <a:tileRect/>
                  </a:gradFill>
                  <a:latin typeface="江西拙楷" panose="02010600040101010101" pitchFamily="2" charset="-122"/>
                  <a:ea typeface="江西拙楷" panose="02010600040101010101" pitchFamily="2" charset="-122"/>
                  <a:cs typeface="+mn-ea"/>
                  <a:sym typeface="+mn-lt"/>
                </a:rPr>
                <a:t>观</a:t>
              </a:r>
              <a:endParaRPr lang="zh-CN" altLang="en-US" sz="11500" dirty="0">
                <a:gradFill flip="none" rotWithShape="1">
                  <a:gsLst>
                    <a:gs pos="21000">
                      <a:srgbClr val="195C9F"/>
                    </a:gs>
                    <a:gs pos="86000">
                      <a:srgbClr val="F0BEB3"/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605374" y="1875865"/>
              <a:ext cx="1632178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500" b="1" dirty="0" smtClean="0">
                  <a:gradFill flip="none" rotWithShape="1">
                    <a:gsLst>
                      <a:gs pos="21000">
                        <a:srgbClr val="195C9F"/>
                      </a:gs>
                      <a:gs pos="86000">
                        <a:srgbClr val="F0BEB3"/>
                      </a:gs>
                    </a:gsLst>
                    <a:lin ang="2700000" scaled="1"/>
                    <a:tileRect/>
                  </a:gradFill>
                  <a:latin typeface="江西拙楷" panose="02010600040101010101" pitchFamily="2" charset="-122"/>
                  <a:ea typeface="江西拙楷" panose="02010600040101010101" pitchFamily="2" charset="-122"/>
                  <a:cs typeface="+mn-ea"/>
                  <a:sym typeface="+mn-lt"/>
                </a:rPr>
                <a:t>看</a:t>
              </a:r>
              <a:endParaRPr lang="zh-CN" altLang="en-US" sz="11500" dirty="0">
                <a:gradFill flip="none" rotWithShape="1">
                  <a:gsLst>
                    <a:gs pos="21000">
                      <a:srgbClr val="195C9F"/>
                    </a:gs>
                    <a:gs pos="86000">
                      <a:srgbClr val="F0BEB3"/>
                    </a:gs>
                  </a:gsLst>
                  <a:lin ang="2700000" scaled="1"/>
                  <a:tileRect/>
                </a:gra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3423117" y="3714092"/>
            <a:ext cx="566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工作汇报  </a:t>
            </a:r>
            <a:r>
              <a:rPr lang="en-US" altLang="zh-CN" dirty="0" smtClean="0"/>
              <a:t>/  </a:t>
            </a:r>
            <a:r>
              <a:rPr lang="zh-CN" altLang="en-US" dirty="0" smtClean="0"/>
              <a:t>年终总结  </a:t>
            </a:r>
            <a:r>
              <a:rPr lang="en-US" altLang="zh-CN" dirty="0" smtClean="0"/>
              <a:t>/  </a:t>
            </a:r>
            <a:r>
              <a:rPr lang="zh-CN" altLang="en-US" dirty="0" smtClean="0"/>
              <a:t>述职报告 </a:t>
            </a:r>
            <a:r>
              <a:rPr lang="en-US" altLang="zh-CN" dirty="0" smtClean="0"/>
              <a:t>/  </a:t>
            </a:r>
            <a:r>
              <a:rPr lang="zh-CN" altLang="en-US" dirty="0" smtClean="0"/>
              <a:t>工作计划  </a:t>
            </a:r>
            <a:r>
              <a:rPr lang="en-US" altLang="zh-CN" dirty="0" smtClean="0"/>
              <a:t>/ </a:t>
            </a:r>
            <a:r>
              <a:rPr lang="zh-CN" altLang="en-US" dirty="0" smtClean="0"/>
              <a:t>文艺风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3332798" y="3675980"/>
            <a:ext cx="5753572" cy="407444"/>
          </a:xfrm>
          <a:prstGeom prst="roundRect">
            <a:avLst/>
          </a:prstGeom>
          <a:gradFill flip="none" rotWithShape="1">
            <a:gsLst>
              <a:gs pos="0">
                <a:srgbClr val="7E8FA9">
                  <a:alpha val="30000"/>
                </a:srgbClr>
              </a:gs>
              <a:gs pos="100000">
                <a:schemeClr val="accent1">
                  <a:lumMod val="30000"/>
                  <a:lumOff val="70000"/>
                  <a:alpha val="46000"/>
                </a:schemeClr>
              </a:gs>
            </a:gsLst>
            <a:lin ang="0" scaled="1"/>
            <a:tileRect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850879" y="4318112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述职人：</a:t>
            </a:r>
            <a:r>
              <a:rPr lang="en-US" altLang="zh-CN" dirty="0" smtClean="0"/>
              <a:t>@51PPT</a:t>
            </a:r>
            <a:r>
              <a:rPr lang="zh-CN" altLang="en-US" dirty="0" smtClean="0"/>
              <a:t>模板网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38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 </a:t>
            </a:r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作品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仅供学习参考之用！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2769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-1" y="5079925"/>
            <a:ext cx="12192001" cy="1424737"/>
          </a:xfrm>
          <a:prstGeom prst="line">
            <a:avLst/>
          </a:prstGeom>
          <a:ln w="12700">
            <a:solidFill>
              <a:srgbClr val="BEA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1951869">
            <a:off x="-694298" y="5164730"/>
            <a:ext cx="4615763" cy="1618649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 rot="10051965">
            <a:off x="6307562" y="4819948"/>
            <a:ext cx="4978254" cy="1675607"/>
          </a:xfrm>
          <a:prstGeom prst="rect">
            <a:avLst/>
          </a:prstGeom>
        </p:spPr>
      </p:pic>
      <p:sp>
        <p:nvSpPr>
          <p:cNvPr id="67" name="任意多边形 66"/>
          <p:cNvSpPr/>
          <p:nvPr/>
        </p:nvSpPr>
        <p:spPr>
          <a:xfrm>
            <a:off x="1735243" y="1337474"/>
            <a:ext cx="5916138" cy="4194518"/>
          </a:xfrm>
          <a:custGeom>
            <a:avLst/>
            <a:gdLst>
              <a:gd name="connsiteX0" fmla="*/ 199758 w 5916138"/>
              <a:gd name="connsiteY0" fmla="*/ 0 h 4194518"/>
              <a:gd name="connsiteX1" fmla="*/ 1410947 w 5916138"/>
              <a:gd name="connsiteY1" fmla="*/ 0 h 4194518"/>
              <a:gd name="connsiteX2" fmla="*/ 1677780 w 5916138"/>
              <a:gd name="connsiteY2" fmla="*/ 0 h 4194518"/>
              <a:gd name="connsiteX3" fmla="*/ 2219058 w 5916138"/>
              <a:gd name="connsiteY3" fmla="*/ 0 h 4194518"/>
              <a:gd name="connsiteX4" fmla="*/ 2485890 w 5916138"/>
              <a:gd name="connsiteY4" fmla="*/ 0 h 4194518"/>
              <a:gd name="connsiteX5" fmla="*/ 3430247 w 5916138"/>
              <a:gd name="connsiteY5" fmla="*/ 0 h 4194518"/>
              <a:gd name="connsiteX6" fmla="*/ 3697080 w 5916138"/>
              <a:gd name="connsiteY6" fmla="*/ 0 h 4194518"/>
              <a:gd name="connsiteX7" fmla="*/ 4238357 w 5916138"/>
              <a:gd name="connsiteY7" fmla="*/ 0 h 4194518"/>
              <a:gd name="connsiteX8" fmla="*/ 4505190 w 5916138"/>
              <a:gd name="connsiteY8" fmla="*/ 0 h 4194518"/>
              <a:gd name="connsiteX9" fmla="*/ 5716380 w 5916138"/>
              <a:gd name="connsiteY9" fmla="*/ 0 h 4194518"/>
              <a:gd name="connsiteX10" fmla="*/ 5714286 w 5916138"/>
              <a:gd name="connsiteY10" fmla="*/ 21637 h 4194518"/>
              <a:gd name="connsiteX11" fmla="*/ 5861419 w 5916138"/>
              <a:gd name="connsiteY11" fmla="*/ 174845 h 4194518"/>
              <a:gd name="connsiteX12" fmla="*/ 5891071 w 5916138"/>
              <a:gd name="connsiteY12" fmla="*/ 171732 h 4194518"/>
              <a:gd name="connsiteX13" fmla="*/ 5914507 w 5916138"/>
              <a:gd name="connsiteY13" fmla="*/ 164157 h 4194518"/>
              <a:gd name="connsiteX14" fmla="*/ 5916138 w 5916138"/>
              <a:gd name="connsiteY14" fmla="*/ 181008 h 4194518"/>
              <a:gd name="connsiteX15" fmla="*/ 5916138 w 5916138"/>
              <a:gd name="connsiteY15" fmla="*/ 802706 h 4194518"/>
              <a:gd name="connsiteX16" fmla="*/ 5916138 w 5916138"/>
              <a:gd name="connsiteY16" fmla="*/ 905020 h 4194518"/>
              <a:gd name="connsiteX17" fmla="*/ 5916138 w 5916138"/>
              <a:gd name="connsiteY17" fmla="*/ 1424404 h 4194518"/>
              <a:gd name="connsiteX18" fmla="*/ 5916138 w 5916138"/>
              <a:gd name="connsiteY18" fmla="*/ 1526718 h 4194518"/>
              <a:gd name="connsiteX19" fmla="*/ 5916138 w 5916138"/>
              <a:gd name="connsiteY19" fmla="*/ 2046102 h 4194518"/>
              <a:gd name="connsiteX20" fmla="*/ 5916138 w 5916138"/>
              <a:gd name="connsiteY20" fmla="*/ 2148416 h 4194518"/>
              <a:gd name="connsiteX21" fmla="*/ 5916138 w 5916138"/>
              <a:gd name="connsiteY21" fmla="*/ 2667800 h 4194518"/>
              <a:gd name="connsiteX22" fmla="*/ 5916138 w 5916138"/>
              <a:gd name="connsiteY22" fmla="*/ 2770114 h 4194518"/>
              <a:gd name="connsiteX23" fmla="*/ 5916138 w 5916138"/>
              <a:gd name="connsiteY23" fmla="*/ 3289498 h 4194518"/>
              <a:gd name="connsiteX24" fmla="*/ 5916138 w 5916138"/>
              <a:gd name="connsiteY24" fmla="*/ 3391812 h 4194518"/>
              <a:gd name="connsiteX25" fmla="*/ 5916138 w 5916138"/>
              <a:gd name="connsiteY25" fmla="*/ 4013510 h 4194518"/>
              <a:gd name="connsiteX26" fmla="*/ 5914507 w 5916138"/>
              <a:gd name="connsiteY26" fmla="*/ 4030360 h 4194518"/>
              <a:gd name="connsiteX27" fmla="*/ 5891071 w 5916138"/>
              <a:gd name="connsiteY27" fmla="*/ 4022785 h 4194518"/>
              <a:gd name="connsiteX28" fmla="*/ 5861419 w 5916138"/>
              <a:gd name="connsiteY28" fmla="*/ 4019673 h 4194518"/>
              <a:gd name="connsiteX29" fmla="*/ 5714286 w 5916138"/>
              <a:gd name="connsiteY29" fmla="*/ 4172880 h 4194518"/>
              <a:gd name="connsiteX30" fmla="*/ 5716380 w 5916138"/>
              <a:gd name="connsiteY30" fmla="*/ 4194518 h 4194518"/>
              <a:gd name="connsiteX31" fmla="*/ 4505191 w 5916138"/>
              <a:gd name="connsiteY31" fmla="*/ 4194518 h 4194518"/>
              <a:gd name="connsiteX32" fmla="*/ 4238357 w 5916138"/>
              <a:gd name="connsiteY32" fmla="*/ 4194518 h 4194518"/>
              <a:gd name="connsiteX33" fmla="*/ 3697081 w 5916138"/>
              <a:gd name="connsiteY33" fmla="*/ 4194518 h 4194518"/>
              <a:gd name="connsiteX34" fmla="*/ 3430247 w 5916138"/>
              <a:gd name="connsiteY34" fmla="*/ 4194518 h 4194518"/>
              <a:gd name="connsiteX35" fmla="*/ 2485891 w 5916138"/>
              <a:gd name="connsiteY35" fmla="*/ 4194518 h 4194518"/>
              <a:gd name="connsiteX36" fmla="*/ 2219058 w 5916138"/>
              <a:gd name="connsiteY36" fmla="*/ 4194518 h 4194518"/>
              <a:gd name="connsiteX37" fmla="*/ 1677781 w 5916138"/>
              <a:gd name="connsiteY37" fmla="*/ 4194518 h 4194518"/>
              <a:gd name="connsiteX38" fmla="*/ 1410947 w 5916138"/>
              <a:gd name="connsiteY38" fmla="*/ 4194518 h 4194518"/>
              <a:gd name="connsiteX39" fmla="*/ 199759 w 5916138"/>
              <a:gd name="connsiteY39" fmla="*/ 4194518 h 4194518"/>
              <a:gd name="connsiteX40" fmla="*/ 201853 w 5916138"/>
              <a:gd name="connsiteY40" fmla="*/ 4172880 h 4194518"/>
              <a:gd name="connsiteX41" fmla="*/ 54720 w 5916138"/>
              <a:gd name="connsiteY41" fmla="*/ 4019673 h 4194518"/>
              <a:gd name="connsiteX42" fmla="*/ 25067 w 5916138"/>
              <a:gd name="connsiteY42" fmla="*/ 4022785 h 4194518"/>
              <a:gd name="connsiteX43" fmla="*/ 1633 w 5916138"/>
              <a:gd name="connsiteY43" fmla="*/ 4030360 h 4194518"/>
              <a:gd name="connsiteX44" fmla="*/ 1 w 5916138"/>
              <a:gd name="connsiteY44" fmla="*/ 4013510 h 4194518"/>
              <a:gd name="connsiteX45" fmla="*/ 1 w 5916138"/>
              <a:gd name="connsiteY45" fmla="*/ 3391812 h 4194518"/>
              <a:gd name="connsiteX46" fmla="*/ 1 w 5916138"/>
              <a:gd name="connsiteY46" fmla="*/ 3289498 h 4194518"/>
              <a:gd name="connsiteX47" fmla="*/ 1 w 5916138"/>
              <a:gd name="connsiteY47" fmla="*/ 2770115 h 4194518"/>
              <a:gd name="connsiteX48" fmla="*/ 1 w 5916138"/>
              <a:gd name="connsiteY48" fmla="*/ 2770114 h 4194518"/>
              <a:gd name="connsiteX49" fmla="*/ 1 w 5916138"/>
              <a:gd name="connsiteY49" fmla="*/ 2148417 h 4194518"/>
              <a:gd name="connsiteX50" fmla="*/ 0 w 5916138"/>
              <a:gd name="connsiteY50" fmla="*/ 2148416 h 4194518"/>
              <a:gd name="connsiteX51" fmla="*/ 0 w 5916138"/>
              <a:gd name="connsiteY51" fmla="*/ 1526719 h 4194518"/>
              <a:gd name="connsiteX52" fmla="*/ 0 w 5916138"/>
              <a:gd name="connsiteY52" fmla="*/ 1526718 h 4194518"/>
              <a:gd name="connsiteX53" fmla="*/ 0 w 5916138"/>
              <a:gd name="connsiteY53" fmla="*/ 905021 h 4194518"/>
              <a:gd name="connsiteX54" fmla="*/ 0 w 5916138"/>
              <a:gd name="connsiteY54" fmla="*/ 905020 h 4194518"/>
              <a:gd name="connsiteX55" fmla="*/ 0 w 5916138"/>
              <a:gd name="connsiteY55" fmla="*/ 181008 h 4194518"/>
              <a:gd name="connsiteX56" fmla="*/ 1632 w 5916138"/>
              <a:gd name="connsiteY56" fmla="*/ 164158 h 4194518"/>
              <a:gd name="connsiteX57" fmla="*/ 25066 w 5916138"/>
              <a:gd name="connsiteY57" fmla="*/ 171732 h 4194518"/>
              <a:gd name="connsiteX58" fmla="*/ 54719 w 5916138"/>
              <a:gd name="connsiteY58" fmla="*/ 174845 h 4194518"/>
              <a:gd name="connsiteX59" fmla="*/ 201852 w 5916138"/>
              <a:gd name="connsiteY59" fmla="*/ 21637 h 419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916138" h="4194518">
                <a:moveTo>
                  <a:pt x="199758" y="0"/>
                </a:moveTo>
                <a:lnTo>
                  <a:pt x="1410947" y="0"/>
                </a:lnTo>
                <a:lnTo>
                  <a:pt x="1677780" y="0"/>
                </a:lnTo>
                <a:lnTo>
                  <a:pt x="2219058" y="0"/>
                </a:lnTo>
                <a:lnTo>
                  <a:pt x="2485890" y="0"/>
                </a:lnTo>
                <a:lnTo>
                  <a:pt x="3430247" y="0"/>
                </a:lnTo>
                <a:lnTo>
                  <a:pt x="3697080" y="0"/>
                </a:lnTo>
                <a:lnTo>
                  <a:pt x="4238357" y="0"/>
                </a:lnTo>
                <a:lnTo>
                  <a:pt x="4505190" y="0"/>
                </a:lnTo>
                <a:lnTo>
                  <a:pt x="5716380" y="0"/>
                </a:lnTo>
                <a:lnTo>
                  <a:pt x="5714286" y="21637"/>
                </a:lnTo>
                <a:cubicBezTo>
                  <a:pt x="5714286" y="106252"/>
                  <a:pt x="5780159" y="174845"/>
                  <a:pt x="5861419" y="174845"/>
                </a:cubicBezTo>
                <a:cubicBezTo>
                  <a:pt x="5871576" y="174845"/>
                  <a:pt x="5881493" y="173773"/>
                  <a:pt x="5891071" y="171732"/>
                </a:cubicBezTo>
                <a:lnTo>
                  <a:pt x="5914507" y="164157"/>
                </a:lnTo>
                <a:lnTo>
                  <a:pt x="5916138" y="181008"/>
                </a:lnTo>
                <a:lnTo>
                  <a:pt x="5916138" y="802706"/>
                </a:lnTo>
                <a:lnTo>
                  <a:pt x="5916138" y="905020"/>
                </a:lnTo>
                <a:lnTo>
                  <a:pt x="5916138" y="1424404"/>
                </a:lnTo>
                <a:lnTo>
                  <a:pt x="5916138" y="1526718"/>
                </a:lnTo>
                <a:lnTo>
                  <a:pt x="5916138" y="2046102"/>
                </a:lnTo>
                <a:lnTo>
                  <a:pt x="5916138" y="2148416"/>
                </a:lnTo>
                <a:lnTo>
                  <a:pt x="5916138" y="2667800"/>
                </a:lnTo>
                <a:lnTo>
                  <a:pt x="5916138" y="2770114"/>
                </a:lnTo>
                <a:lnTo>
                  <a:pt x="5916138" y="3289498"/>
                </a:lnTo>
                <a:lnTo>
                  <a:pt x="5916138" y="3391812"/>
                </a:lnTo>
                <a:lnTo>
                  <a:pt x="5916138" y="4013510"/>
                </a:lnTo>
                <a:lnTo>
                  <a:pt x="5914507" y="4030360"/>
                </a:lnTo>
                <a:lnTo>
                  <a:pt x="5891071" y="4022785"/>
                </a:lnTo>
                <a:cubicBezTo>
                  <a:pt x="5881493" y="4020745"/>
                  <a:pt x="5871576" y="4019673"/>
                  <a:pt x="5861419" y="4019673"/>
                </a:cubicBezTo>
                <a:cubicBezTo>
                  <a:pt x="5780159" y="4019673"/>
                  <a:pt x="5714286" y="4088266"/>
                  <a:pt x="5714286" y="4172880"/>
                </a:cubicBezTo>
                <a:lnTo>
                  <a:pt x="5716380" y="4194518"/>
                </a:lnTo>
                <a:lnTo>
                  <a:pt x="4505191" y="4194518"/>
                </a:lnTo>
                <a:lnTo>
                  <a:pt x="4238357" y="4194518"/>
                </a:lnTo>
                <a:lnTo>
                  <a:pt x="3697081" y="4194518"/>
                </a:lnTo>
                <a:lnTo>
                  <a:pt x="3430247" y="4194518"/>
                </a:lnTo>
                <a:lnTo>
                  <a:pt x="2485891" y="4194518"/>
                </a:lnTo>
                <a:lnTo>
                  <a:pt x="2219058" y="4194518"/>
                </a:lnTo>
                <a:lnTo>
                  <a:pt x="1677781" y="4194518"/>
                </a:lnTo>
                <a:lnTo>
                  <a:pt x="1410947" y="4194518"/>
                </a:lnTo>
                <a:lnTo>
                  <a:pt x="199759" y="4194518"/>
                </a:lnTo>
                <a:lnTo>
                  <a:pt x="201853" y="4172880"/>
                </a:lnTo>
                <a:cubicBezTo>
                  <a:pt x="201853" y="4088266"/>
                  <a:pt x="135980" y="4019673"/>
                  <a:pt x="54720" y="4019673"/>
                </a:cubicBezTo>
                <a:cubicBezTo>
                  <a:pt x="44563" y="4019673"/>
                  <a:pt x="34646" y="4020745"/>
                  <a:pt x="25067" y="4022785"/>
                </a:cubicBezTo>
                <a:lnTo>
                  <a:pt x="1633" y="4030360"/>
                </a:lnTo>
                <a:lnTo>
                  <a:pt x="1" y="4013510"/>
                </a:lnTo>
                <a:lnTo>
                  <a:pt x="1" y="3391812"/>
                </a:lnTo>
                <a:lnTo>
                  <a:pt x="1" y="3289498"/>
                </a:lnTo>
                <a:lnTo>
                  <a:pt x="1" y="2770115"/>
                </a:lnTo>
                <a:lnTo>
                  <a:pt x="1" y="2770114"/>
                </a:lnTo>
                <a:lnTo>
                  <a:pt x="1" y="2148417"/>
                </a:lnTo>
                <a:lnTo>
                  <a:pt x="0" y="2148416"/>
                </a:lnTo>
                <a:lnTo>
                  <a:pt x="0" y="1526719"/>
                </a:lnTo>
                <a:lnTo>
                  <a:pt x="0" y="1526718"/>
                </a:lnTo>
                <a:lnTo>
                  <a:pt x="0" y="905021"/>
                </a:lnTo>
                <a:lnTo>
                  <a:pt x="0" y="905020"/>
                </a:lnTo>
                <a:lnTo>
                  <a:pt x="0" y="181008"/>
                </a:lnTo>
                <a:lnTo>
                  <a:pt x="1632" y="164158"/>
                </a:lnTo>
                <a:lnTo>
                  <a:pt x="25066" y="171732"/>
                </a:lnTo>
                <a:cubicBezTo>
                  <a:pt x="34645" y="173773"/>
                  <a:pt x="44562" y="174845"/>
                  <a:pt x="54719" y="174845"/>
                </a:cubicBezTo>
                <a:cubicBezTo>
                  <a:pt x="135979" y="174845"/>
                  <a:pt x="201852" y="106252"/>
                  <a:pt x="201852" y="2163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7E8FA9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0" y="0"/>
            <a:ext cx="12192000" cy="43815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532042" y="1907682"/>
            <a:ext cx="3943341" cy="644508"/>
            <a:chOff x="1532042" y="2222215"/>
            <a:chExt cx="3943341" cy="644508"/>
          </a:xfrm>
        </p:grpSpPr>
        <p:grpSp>
          <p:nvGrpSpPr>
            <p:cNvPr id="10" name="组合 9"/>
            <p:cNvGrpSpPr/>
            <p:nvPr/>
          </p:nvGrpSpPr>
          <p:grpSpPr>
            <a:xfrm>
              <a:off x="1532042" y="2222215"/>
              <a:ext cx="3943341" cy="644508"/>
              <a:chOff x="1521026" y="2851171"/>
              <a:chExt cx="3943341" cy="644508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1521026" y="2851171"/>
                <a:ext cx="3943341" cy="508000"/>
              </a:xfrm>
              <a:prstGeom prst="roundRect">
                <a:avLst>
                  <a:gd name="adj" fmla="val 0"/>
                </a:avLst>
              </a:prstGeom>
              <a:solidFill>
                <a:srgbClr val="7E8F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5400000" flipV="1">
                <a:off x="1554374" y="3325826"/>
                <a:ext cx="136506" cy="203200"/>
              </a:xfrm>
              <a:prstGeom prst="triangle">
                <a:avLst>
                  <a:gd name="adj" fmla="val 0"/>
                </a:avLst>
              </a:prstGeom>
              <a:solidFill>
                <a:srgbClr val="596B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3503712" y="2291549"/>
              <a:ext cx="15504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年度工作概述</a:t>
              </a:r>
            </a:p>
          </p:txBody>
        </p:sp>
      </p:grpSp>
      <p:cxnSp>
        <p:nvCxnSpPr>
          <p:cNvPr id="68" name="直接连接符 67"/>
          <p:cNvCxnSpPr/>
          <p:nvPr/>
        </p:nvCxnSpPr>
        <p:spPr>
          <a:xfrm flipV="1">
            <a:off x="7372541" y="4681964"/>
            <a:ext cx="4819459" cy="2176036"/>
          </a:xfrm>
          <a:prstGeom prst="line">
            <a:avLst/>
          </a:prstGeom>
          <a:ln w="12700">
            <a:solidFill>
              <a:srgbClr val="BEA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831120">
            <a:off x="9935846" y="4465308"/>
            <a:ext cx="1046163" cy="3347722"/>
          </a:xfrm>
          <a:prstGeom prst="rect">
            <a:avLst/>
          </a:prstGeom>
        </p:spPr>
      </p:pic>
      <p:sp>
        <p:nvSpPr>
          <p:cNvPr id="76" name="任意多边形 75"/>
          <p:cNvSpPr/>
          <p:nvPr/>
        </p:nvSpPr>
        <p:spPr>
          <a:xfrm>
            <a:off x="8120579" y="1337474"/>
            <a:ext cx="2362731" cy="4194518"/>
          </a:xfrm>
          <a:custGeom>
            <a:avLst/>
            <a:gdLst>
              <a:gd name="connsiteX0" fmla="*/ 199758 w 2362731"/>
              <a:gd name="connsiteY0" fmla="*/ 0 h 4194518"/>
              <a:gd name="connsiteX1" fmla="*/ 684950 w 2362731"/>
              <a:gd name="connsiteY1" fmla="*/ 0 h 4194518"/>
              <a:gd name="connsiteX2" fmla="*/ 951783 w 2362731"/>
              <a:gd name="connsiteY2" fmla="*/ 0 h 4194518"/>
              <a:gd name="connsiteX3" fmla="*/ 1410947 w 2362731"/>
              <a:gd name="connsiteY3" fmla="*/ 0 h 4194518"/>
              <a:gd name="connsiteX4" fmla="*/ 1677780 w 2362731"/>
              <a:gd name="connsiteY4" fmla="*/ 0 h 4194518"/>
              <a:gd name="connsiteX5" fmla="*/ 2162973 w 2362731"/>
              <a:gd name="connsiteY5" fmla="*/ 0 h 4194518"/>
              <a:gd name="connsiteX6" fmla="*/ 2160879 w 2362731"/>
              <a:gd name="connsiteY6" fmla="*/ 21637 h 4194518"/>
              <a:gd name="connsiteX7" fmla="*/ 2308012 w 2362731"/>
              <a:gd name="connsiteY7" fmla="*/ 174845 h 4194518"/>
              <a:gd name="connsiteX8" fmla="*/ 2337664 w 2362731"/>
              <a:gd name="connsiteY8" fmla="*/ 171732 h 4194518"/>
              <a:gd name="connsiteX9" fmla="*/ 2361100 w 2362731"/>
              <a:gd name="connsiteY9" fmla="*/ 164157 h 4194518"/>
              <a:gd name="connsiteX10" fmla="*/ 2362731 w 2362731"/>
              <a:gd name="connsiteY10" fmla="*/ 181008 h 4194518"/>
              <a:gd name="connsiteX11" fmla="*/ 2362731 w 2362731"/>
              <a:gd name="connsiteY11" fmla="*/ 802706 h 4194518"/>
              <a:gd name="connsiteX12" fmla="*/ 2362731 w 2362731"/>
              <a:gd name="connsiteY12" fmla="*/ 905020 h 4194518"/>
              <a:gd name="connsiteX13" fmla="*/ 2362731 w 2362731"/>
              <a:gd name="connsiteY13" fmla="*/ 1424404 h 4194518"/>
              <a:gd name="connsiteX14" fmla="*/ 2362731 w 2362731"/>
              <a:gd name="connsiteY14" fmla="*/ 1526718 h 4194518"/>
              <a:gd name="connsiteX15" fmla="*/ 2362731 w 2362731"/>
              <a:gd name="connsiteY15" fmla="*/ 2046102 h 4194518"/>
              <a:gd name="connsiteX16" fmla="*/ 2362731 w 2362731"/>
              <a:gd name="connsiteY16" fmla="*/ 2148416 h 4194518"/>
              <a:gd name="connsiteX17" fmla="*/ 2362731 w 2362731"/>
              <a:gd name="connsiteY17" fmla="*/ 2667800 h 4194518"/>
              <a:gd name="connsiteX18" fmla="*/ 2362731 w 2362731"/>
              <a:gd name="connsiteY18" fmla="*/ 2770114 h 4194518"/>
              <a:gd name="connsiteX19" fmla="*/ 2362731 w 2362731"/>
              <a:gd name="connsiteY19" fmla="*/ 3289498 h 4194518"/>
              <a:gd name="connsiteX20" fmla="*/ 2362731 w 2362731"/>
              <a:gd name="connsiteY20" fmla="*/ 3391812 h 4194518"/>
              <a:gd name="connsiteX21" fmla="*/ 2362731 w 2362731"/>
              <a:gd name="connsiteY21" fmla="*/ 4013510 h 4194518"/>
              <a:gd name="connsiteX22" fmla="*/ 2361100 w 2362731"/>
              <a:gd name="connsiteY22" fmla="*/ 4030360 h 4194518"/>
              <a:gd name="connsiteX23" fmla="*/ 2337664 w 2362731"/>
              <a:gd name="connsiteY23" fmla="*/ 4022785 h 4194518"/>
              <a:gd name="connsiteX24" fmla="*/ 2308012 w 2362731"/>
              <a:gd name="connsiteY24" fmla="*/ 4019673 h 4194518"/>
              <a:gd name="connsiteX25" fmla="*/ 2160879 w 2362731"/>
              <a:gd name="connsiteY25" fmla="*/ 4172880 h 4194518"/>
              <a:gd name="connsiteX26" fmla="*/ 2162973 w 2362731"/>
              <a:gd name="connsiteY26" fmla="*/ 4194518 h 4194518"/>
              <a:gd name="connsiteX27" fmla="*/ 1677781 w 2362731"/>
              <a:gd name="connsiteY27" fmla="*/ 4194518 h 4194518"/>
              <a:gd name="connsiteX28" fmla="*/ 1410947 w 2362731"/>
              <a:gd name="connsiteY28" fmla="*/ 4194518 h 4194518"/>
              <a:gd name="connsiteX29" fmla="*/ 951784 w 2362731"/>
              <a:gd name="connsiteY29" fmla="*/ 4194518 h 4194518"/>
              <a:gd name="connsiteX30" fmla="*/ 684950 w 2362731"/>
              <a:gd name="connsiteY30" fmla="*/ 4194518 h 4194518"/>
              <a:gd name="connsiteX31" fmla="*/ 199759 w 2362731"/>
              <a:gd name="connsiteY31" fmla="*/ 4194518 h 4194518"/>
              <a:gd name="connsiteX32" fmla="*/ 201853 w 2362731"/>
              <a:gd name="connsiteY32" fmla="*/ 4172880 h 4194518"/>
              <a:gd name="connsiteX33" fmla="*/ 54720 w 2362731"/>
              <a:gd name="connsiteY33" fmla="*/ 4019673 h 4194518"/>
              <a:gd name="connsiteX34" fmla="*/ 25067 w 2362731"/>
              <a:gd name="connsiteY34" fmla="*/ 4022785 h 4194518"/>
              <a:gd name="connsiteX35" fmla="*/ 1633 w 2362731"/>
              <a:gd name="connsiteY35" fmla="*/ 4030360 h 4194518"/>
              <a:gd name="connsiteX36" fmla="*/ 1 w 2362731"/>
              <a:gd name="connsiteY36" fmla="*/ 4013510 h 4194518"/>
              <a:gd name="connsiteX37" fmla="*/ 1 w 2362731"/>
              <a:gd name="connsiteY37" fmla="*/ 3391812 h 4194518"/>
              <a:gd name="connsiteX38" fmla="*/ 1 w 2362731"/>
              <a:gd name="connsiteY38" fmla="*/ 3289498 h 4194518"/>
              <a:gd name="connsiteX39" fmla="*/ 1 w 2362731"/>
              <a:gd name="connsiteY39" fmla="*/ 2770115 h 4194518"/>
              <a:gd name="connsiteX40" fmla="*/ 1 w 2362731"/>
              <a:gd name="connsiteY40" fmla="*/ 2770114 h 4194518"/>
              <a:gd name="connsiteX41" fmla="*/ 1 w 2362731"/>
              <a:gd name="connsiteY41" fmla="*/ 2148417 h 4194518"/>
              <a:gd name="connsiteX42" fmla="*/ 0 w 2362731"/>
              <a:gd name="connsiteY42" fmla="*/ 2148416 h 4194518"/>
              <a:gd name="connsiteX43" fmla="*/ 0 w 2362731"/>
              <a:gd name="connsiteY43" fmla="*/ 1526719 h 4194518"/>
              <a:gd name="connsiteX44" fmla="*/ 0 w 2362731"/>
              <a:gd name="connsiteY44" fmla="*/ 1526718 h 4194518"/>
              <a:gd name="connsiteX45" fmla="*/ 0 w 2362731"/>
              <a:gd name="connsiteY45" fmla="*/ 905021 h 4194518"/>
              <a:gd name="connsiteX46" fmla="*/ 0 w 2362731"/>
              <a:gd name="connsiteY46" fmla="*/ 905020 h 4194518"/>
              <a:gd name="connsiteX47" fmla="*/ 0 w 2362731"/>
              <a:gd name="connsiteY47" fmla="*/ 181008 h 4194518"/>
              <a:gd name="connsiteX48" fmla="*/ 1632 w 2362731"/>
              <a:gd name="connsiteY48" fmla="*/ 164158 h 4194518"/>
              <a:gd name="connsiteX49" fmla="*/ 25066 w 2362731"/>
              <a:gd name="connsiteY49" fmla="*/ 171732 h 4194518"/>
              <a:gd name="connsiteX50" fmla="*/ 54719 w 2362731"/>
              <a:gd name="connsiteY50" fmla="*/ 174845 h 4194518"/>
              <a:gd name="connsiteX51" fmla="*/ 201852 w 2362731"/>
              <a:gd name="connsiteY51" fmla="*/ 21637 h 419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362731" h="4194518">
                <a:moveTo>
                  <a:pt x="199758" y="0"/>
                </a:moveTo>
                <a:lnTo>
                  <a:pt x="684950" y="0"/>
                </a:lnTo>
                <a:lnTo>
                  <a:pt x="951783" y="0"/>
                </a:lnTo>
                <a:lnTo>
                  <a:pt x="1410947" y="0"/>
                </a:lnTo>
                <a:lnTo>
                  <a:pt x="1677780" y="0"/>
                </a:lnTo>
                <a:lnTo>
                  <a:pt x="2162973" y="0"/>
                </a:lnTo>
                <a:lnTo>
                  <a:pt x="2160879" y="21637"/>
                </a:lnTo>
                <a:cubicBezTo>
                  <a:pt x="2160879" y="106252"/>
                  <a:pt x="2226752" y="174845"/>
                  <a:pt x="2308012" y="174845"/>
                </a:cubicBezTo>
                <a:cubicBezTo>
                  <a:pt x="2318169" y="174845"/>
                  <a:pt x="2328086" y="173773"/>
                  <a:pt x="2337664" y="171732"/>
                </a:cubicBezTo>
                <a:lnTo>
                  <a:pt x="2361100" y="164157"/>
                </a:lnTo>
                <a:lnTo>
                  <a:pt x="2362731" y="181008"/>
                </a:lnTo>
                <a:lnTo>
                  <a:pt x="2362731" y="802706"/>
                </a:lnTo>
                <a:lnTo>
                  <a:pt x="2362731" y="905020"/>
                </a:lnTo>
                <a:lnTo>
                  <a:pt x="2362731" y="1424404"/>
                </a:lnTo>
                <a:lnTo>
                  <a:pt x="2362731" y="1526718"/>
                </a:lnTo>
                <a:lnTo>
                  <a:pt x="2362731" y="2046102"/>
                </a:lnTo>
                <a:lnTo>
                  <a:pt x="2362731" y="2148416"/>
                </a:lnTo>
                <a:lnTo>
                  <a:pt x="2362731" y="2667800"/>
                </a:lnTo>
                <a:lnTo>
                  <a:pt x="2362731" y="2770114"/>
                </a:lnTo>
                <a:lnTo>
                  <a:pt x="2362731" y="3289498"/>
                </a:lnTo>
                <a:lnTo>
                  <a:pt x="2362731" y="3391812"/>
                </a:lnTo>
                <a:lnTo>
                  <a:pt x="2362731" y="4013510"/>
                </a:lnTo>
                <a:lnTo>
                  <a:pt x="2361100" y="4030360"/>
                </a:lnTo>
                <a:lnTo>
                  <a:pt x="2337664" y="4022785"/>
                </a:lnTo>
                <a:cubicBezTo>
                  <a:pt x="2328086" y="4020745"/>
                  <a:pt x="2318169" y="4019673"/>
                  <a:pt x="2308012" y="4019673"/>
                </a:cubicBezTo>
                <a:cubicBezTo>
                  <a:pt x="2226752" y="4019673"/>
                  <a:pt x="2160879" y="4088266"/>
                  <a:pt x="2160879" y="4172880"/>
                </a:cubicBezTo>
                <a:lnTo>
                  <a:pt x="2162973" y="4194518"/>
                </a:lnTo>
                <a:lnTo>
                  <a:pt x="1677781" y="4194518"/>
                </a:lnTo>
                <a:lnTo>
                  <a:pt x="1410947" y="4194518"/>
                </a:lnTo>
                <a:lnTo>
                  <a:pt x="951784" y="4194518"/>
                </a:lnTo>
                <a:lnTo>
                  <a:pt x="684950" y="4194518"/>
                </a:lnTo>
                <a:lnTo>
                  <a:pt x="199759" y="4194518"/>
                </a:lnTo>
                <a:lnTo>
                  <a:pt x="201853" y="4172880"/>
                </a:lnTo>
                <a:cubicBezTo>
                  <a:pt x="201853" y="4088266"/>
                  <a:pt x="135980" y="4019673"/>
                  <a:pt x="54720" y="4019673"/>
                </a:cubicBezTo>
                <a:cubicBezTo>
                  <a:pt x="44563" y="4019673"/>
                  <a:pt x="34646" y="4020745"/>
                  <a:pt x="25067" y="4022785"/>
                </a:cubicBezTo>
                <a:lnTo>
                  <a:pt x="1633" y="4030360"/>
                </a:lnTo>
                <a:lnTo>
                  <a:pt x="1" y="4013510"/>
                </a:lnTo>
                <a:lnTo>
                  <a:pt x="1" y="3391812"/>
                </a:lnTo>
                <a:lnTo>
                  <a:pt x="1" y="3289498"/>
                </a:lnTo>
                <a:lnTo>
                  <a:pt x="1" y="2770115"/>
                </a:lnTo>
                <a:lnTo>
                  <a:pt x="1" y="2770114"/>
                </a:lnTo>
                <a:lnTo>
                  <a:pt x="1" y="2148417"/>
                </a:lnTo>
                <a:lnTo>
                  <a:pt x="0" y="2148416"/>
                </a:lnTo>
                <a:lnTo>
                  <a:pt x="0" y="1526719"/>
                </a:lnTo>
                <a:lnTo>
                  <a:pt x="0" y="1526718"/>
                </a:lnTo>
                <a:lnTo>
                  <a:pt x="0" y="905021"/>
                </a:lnTo>
                <a:lnTo>
                  <a:pt x="0" y="905020"/>
                </a:lnTo>
                <a:lnTo>
                  <a:pt x="0" y="181008"/>
                </a:lnTo>
                <a:lnTo>
                  <a:pt x="1632" y="164158"/>
                </a:lnTo>
                <a:lnTo>
                  <a:pt x="25066" y="171732"/>
                </a:lnTo>
                <a:cubicBezTo>
                  <a:pt x="34645" y="173773"/>
                  <a:pt x="44562" y="174845"/>
                  <a:pt x="54719" y="174845"/>
                </a:cubicBezTo>
                <a:cubicBezTo>
                  <a:pt x="135979" y="174845"/>
                  <a:pt x="201852" y="106252"/>
                  <a:pt x="201852" y="2163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7E8FA9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8629918" y="2359541"/>
            <a:ext cx="1276583" cy="1446550"/>
            <a:chOff x="3119273" y="1392702"/>
            <a:chExt cx="1276583" cy="1446550"/>
          </a:xfrm>
        </p:grpSpPr>
        <p:sp>
          <p:nvSpPr>
            <p:cNvPr id="78" name="矩形 77"/>
            <p:cNvSpPr/>
            <p:nvPr/>
          </p:nvSpPr>
          <p:spPr>
            <a:xfrm>
              <a:off x="3119273" y="1392702"/>
              <a:ext cx="906017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800" b="1" dirty="0" smtClean="0">
                  <a:gradFill flip="none" rotWithShape="1">
                    <a:gsLst>
                      <a:gs pos="21000">
                        <a:srgbClr val="195C9F"/>
                      </a:gs>
                      <a:gs pos="86000">
                        <a:srgbClr val="F0BEB3"/>
                      </a:gs>
                    </a:gsLst>
                    <a:lin ang="2700000" scaled="1"/>
                    <a:tileRect/>
                  </a:gradFill>
                  <a:latin typeface="江西拙楷" panose="02010600040101010101" pitchFamily="2" charset="-122"/>
                  <a:ea typeface="江西拙楷" panose="02010600040101010101" pitchFamily="2" charset="-122"/>
                  <a:cs typeface="+mn-ea"/>
                  <a:sym typeface="+mn-lt"/>
                </a:rPr>
                <a:t>0</a:t>
              </a:r>
              <a:endParaRPr lang="zh-CN" altLang="en-US" sz="8800" dirty="0">
                <a:gradFill flip="none" rotWithShape="1">
                  <a:gsLst>
                    <a:gs pos="21000">
                      <a:srgbClr val="195C9F"/>
                    </a:gs>
                    <a:gs pos="86000">
                      <a:srgbClr val="F0BEB3"/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877765" y="1392702"/>
              <a:ext cx="518091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800" b="1" dirty="0" smtClean="0">
                  <a:gradFill flip="none" rotWithShape="1">
                    <a:gsLst>
                      <a:gs pos="21000">
                        <a:srgbClr val="195C9F"/>
                      </a:gs>
                      <a:gs pos="86000">
                        <a:srgbClr val="F0BEB3"/>
                      </a:gs>
                    </a:gsLst>
                    <a:lin ang="2700000" scaled="1"/>
                    <a:tileRect/>
                  </a:gradFill>
                  <a:latin typeface="江西拙楷" panose="02010600040101010101" pitchFamily="2" charset="-122"/>
                  <a:ea typeface="江西拙楷" panose="02010600040101010101" pitchFamily="2" charset="-122"/>
                  <a:cs typeface="+mn-ea"/>
                  <a:sym typeface="+mn-lt"/>
                </a:rPr>
                <a:t>1</a:t>
              </a:r>
              <a:endParaRPr lang="zh-CN" altLang="en-US" sz="8800" dirty="0">
                <a:gradFill flip="none" rotWithShape="1">
                  <a:gsLst>
                    <a:gs pos="21000">
                      <a:srgbClr val="195C9F"/>
                    </a:gs>
                    <a:gs pos="86000">
                      <a:srgbClr val="F0BEB3"/>
                    </a:gs>
                  </a:gsLst>
                  <a:lin ang="2700000" scaled="1"/>
                  <a:tileRect/>
                </a:gra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8973960" y="3869992"/>
            <a:ext cx="778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gradFill flip="none" rotWithShape="1">
                  <a:gsLst>
                    <a:gs pos="0">
                      <a:srgbClr val="596B85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6200000" scaled="1"/>
                  <a:tileRect/>
                </a:gradFill>
              </a:rPr>
              <a:t>PART</a:t>
            </a:r>
          </a:p>
        </p:txBody>
      </p:sp>
      <p:sp>
        <p:nvSpPr>
          <p:cNvPr id="3" name="矩形 2"/>
          <p:cNvSpPr/>
          <p:nvPr/>
        </p:nvSpPr>
        <p:spPr>
          <a:xfrm>
            <a:off x="2408165" y="2890760"/>
            <a:ext cx="45702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此处添加详细文本描述，建议与标题相关并符合整体语言风格，语言描述尽量简洁生动。尽量将每页幻灯片的字数控制在200字以内，据统计每页幻灯片的最好控制在5分钟之内。此处添加详细文本描述，建议与标题相关并符合整体语言风格，语言描述尽量简洁生动。</a:t>
            </a:r>
          </a:p>
        </p:txBody>
      </p:sp>
    </p:spTree>
    <p:extLst>
      <p:ext uri="{BB962C8B-B14F-4D97-AF65-F5344CB8AC3E}">
        <p14:creationId xmlns:p14="http://schemas.microsoft.com/office/powerpoint/2010/main" val="210809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2487712" y="409473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年度工作概述</a:t>
            </a:r>
          </a:p>
        </p:txBody>
      </p:sp>
      <p:sp>
        <p:nvSpPr>
          <p:cNvPr id="35" name="矩形 34"/>
          <p:cNvSpPr/>
          <p:nvPr/>
        </p:nvSpPr>
        <p:spPr>
          <a:xfrm>
            <a:off x="1788985" y="363306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sp>
        <p:nvSpPr>
          <p:cNvPr id="36" name="Freeform 5"/>
          <p:cNvSpPr>
            <a:spLocks noEditPoints="1"/>
          </p:cNvSpPr>
          <p:nvPr/>
        </p:nvSpPr>
        <p:spPr bwMode="auto">
          <a:xfrm>
            <a:off x="1053204" y="1818458"/>
            <a:ext cx="3948667" cy="3375005"/>
          </a:xfrm>
          <a:custGeom>
            <a:avLst/>
            <a:gdLst/>
            <a:ahLst/>
            <a:cxnLst>
              <a:cxn ang="0">
                <a:pos x="585" y="0"/>
              </a:cxn>
              <a:cxn ang="0">
                <a:pos x="0" y="2016"/>
              </a:cxn>
              <a:cxn ang="0">
                <a:pos x="1769" y="1749"/>
              </a:cxn>
              <a:cxn ang="0">
                <a:pos x="585" y="0"/>
              </a:cxn>
              <a:cxn ang="0">
                <a:pos x="624" y="254"/>
              </a:cxn>
              <a:cxn ang="0">
                <a:pos x="1587" y="1683"/>
              </a:cxn>
              <a:cxn ang="0">
                <a:pos x="149" y="1905"/>
              </a:cxn>
              <a:cxn ang="0">
                <a:pos x="624" y="254"/>
              </a:cxn>
            </a:cxnLst>
            <a:rect l="0" t="0" r="r" b="b"/>
            <a:pathLst>
              <a:path w="1769" h="2016">
                <a:moveTo>
                  <a:pt x="585" y="0"/>
                </a:moveTo>
                <a:lnTo>
                  <a:pt x="0" y="2016"/>
                </a:lnTo>
                <a:lnTo>
                  <a:pt x="1769" y="1749"/>
                </a:lnTo>
                <a:lnTo>
                  <a:pt x="585" y="0"/>
                </a:lnTo>
                <a:close/>
                <a:moveTo>
                  <a:pt x="624" y="254"/>
                </a:moveTo>
                <a:lnTo>
                  <a:pt x="1587" y="1683"/>
                </a:lnTo>
                <a:lnTo>
                  <a:pt x="149" y="1905"/>
                </a:lnTo>
                <a:lnTo>
                  <a:pt x="624" y="254"/>
                </a:lnTo>
                <a:close/>
              </a:path>
            </a:pathLst>
          </a:custGeom>
          <a:solidFill>
            <a:srgbClr val="7F91AB"/>
          </a:solidFill>
          <a:ln w="9525">
            <a:noFill/>
            <a:round/>
          </a:ln>
        </p:spPr>
        <p:txBody>
          <a:bodyPr vert="horz" wrap="square" lIns="128572" tIns="64286" rIns="128572" bIns="64286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Freeform 6"/>
          <p:cNvSpPr>
            <a:spLocks noEditPoints="1"/>
          </p:cNvSpPr>
          <p:nvPr/>
        </p:nvSpPr>
        <p:spPr bwMode="auto">
          <a:xfrm>
            <a:off x="2126231" y="2286573"/>
            <a:ext cx="2875004" cy="2459267"/>
          </a:xfrm>
          <a:custGeom>
            <a:avLst/>
            <a:gdLst/>
            <a:ahLst/>
            <a:cxnLst>
              <a:cxn ang="0">
                <a:pos x="839" y="0"/>
              </a:cxn>
              <a:cxn ang="0">
                <a:pos x="0" y="1273"/>
              </a:cxn>
              <a:cxn ang="0">
                <a:pos x="1288" y="1469"/>
              </a:cxn>
              <a:cxn ang="0">
                <a:pos x="839" y="0"/>
              </a:cxn>
              <a:cxn ang="0">
                <a:pos x="800" y="222"/>
              </a:cxn>
              <a:cxn ang="0">
                <a:pos x="1145" y="1345"/>
              </a:cxn>
              <a:cxn ang="0">
                <a:pos x="162" y="1195"/>
              </a:cxn>
              <a:cxn ang="0">
                <a:pos x="800" y="222"/>
              </a:cxn>
            </a:cxnLst>
            <a:rect l="0" t="0" r="r" b="b"/>
            <a:pathLst>
              <a:path w="1288" h="1469">
                <a:moveTo>
                  <a:pt x="839" y="0"/>
                </a:moveTo>
                <a:lnTo>
                  <a:pt x="0" y="1273"/>
                </a:lnTo>
                <a:lnTo>
                  <a:pt x="1288" y="1469"/>
                </a:lnTo>
                <a:lnTo>
                  <a:pt x="839" y="0"/>
                </a:lnTo>
                <a:close/>
                <a:moveTo>
                  <a:pt x="800" y="222"/>
                </a:moveTo>
                <a:lnTo>
                  <a:pt x="1145" y="1345"/>
                </a:lnTo>
                <a:lnTo>
                  <a:pt x="162" y="1195"/>
                </a:lnTo>
                <a:lnTo>
                  <a:pt x="800" y="222"/>
                </a:lnTo>
                <a:close/>
              </a:path>
            </a:pathLst>
          </a:custGeom>
          <a:solidFill>
            <a:srgbClr val="BEAC91"/>
          </a:solidFill>
          <a:ln w="9525">
            <a:noFill/>
            <a:round/>
          </a:ln>
        </p:spPr>
        <p:txBody>
          <a:bodyPr vert="horz" wrap="square" lIns="128572" tIns="64286" rIns="128572" bIns="64286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780884" y="1796693"/>
            <a:ext cx="2147326" cy="65290"/>
            <a:chOff x="3219432" y="1768462"/>
            <a:chExt cx="1527176" cy="61912"/>
          </a:xfrm>
          <a:solidFill>
            <a:srgbClr val="8789A0"/>
          </a:solidFill>
        </p:grpSpPr>
        <p:sp>
          <p:nvSpPr>
            <p:cNvPr id="39" name="Line 8"/>
            <p:cNvSpPr>
              <a:spLocks noChangeShapeType="1"/>
            </p:cNvSpPr>
            <p:nvPr/>
          </p:nvSpPr>
          <p:spPr bwMode="auto">
            <a:xfrm flipH="1">
              <a:off x="3219432" y="1798625"/>
              <a:ext cx="1497013" cy="1587"/>
            </a:xfrm>
            <a:prstGeom prst="line">
              <a:avLst/>
            </a:prstGeom>
            <a:grpFill/>
            <a:ln w="6350" cap="flat">
              <a:solidFill>
                <a:srgbClr val="8789A0"/>
              </a:solidFill>
              <a:prstDash val="solid"/>
              <a:miter lim="800000"/>
            </a:ln>
          </p:spPr>
          <p:txBody>
            <a:bodyPr vert="horz" wrap="square" lIns="128572" tIns="64286" rIns="128572" bIns="64286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Oval 9"/>
            <p:cNvSpPr>
              <a:spLocks noChangeArrowheads="1"/>
            </p:cNvSpPr>
            <p:nvPr/>
          </p:nvSpPr>
          <p:spPr bwMode="auto">
            <a:xfrm>
              <a:off x="4684695" y="1768462"/>
              <a:ext cx="61913" cy="61912"/>
            </a:xfrm>
            <a:prstGeom prst="ellipse">
              <a:avLst/>
            </a:prstGeom>
            <a:grpFill/>
            <a:ln w="6350">
              <a:solidFill>
                <a:srgbClr val="8789A0"/>
              </a:solidFill>
              <a:round/>
            </a:ln>
          </p:spPr>
          <p:txBody>
            <a:bodyPr vert="horz" wrap="square" lIns="128572" tIns="64286" rIns="128572" bIns="64286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624638" y="2878167"/>
            <a:ext cx="1915183" cy="65290"/>
            <a:chOff x="4530707" y="2793987"/>
            <a:chExt cx="1362076" cy="61912"/>
          </a:xfrm>
          <a:solidFill>
            <a:srgbClr val="BEAC91"/>
          </a:solidFill>
        </p:grpSpPr>
        <p:sp>
          <p:nvSpPr>
            <p:cNvPr id="42" name="Line 10"/>
            <p:cNvSpPr>
              <a:spLocks noChangeShapeType="1"/>
            </p:cNvSpPr>
            <p:nvPr/>
          </p:nvSpPr>
          <p:spPr bwMode="auto">
            <a:xfrm flipH="1">
              <a:off x="4530707" y="2814625"/>
              <a:ext cx="1331913" cy="1587"/>
            </a:xfrm>
            <a:prstGeom prst="line">
              <a:avLst/>
            </a:prstGeom>
            <a:grpFill/>
            <a:ln w="6350" cap="flat">
              <a:solidFill>
                <a:srgbClr val="BEAC91"/>
              </a:solidFill>
              <a:prstDash val="solid"/>
              <a:miter lim="800000"/>
            </a:ln>
          </p:spPr>
          <p:txBody>
            <a:bodyPr vert="horz" wrap="square" lIns="128572" tIns="64286" rIns="128572" bIns="64286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Oval 11"/>
            <p:cNvSpPr>
              <a:spLocks noChangeArrowheads="1"/>
            </p:cNvSpPr>
            <p:nvPr/>
          </p:nvSpPr>
          <p:spPr bwMode="auto">
            <a:xfrm>
              <a:off x="5830870" y="2793987"/>
              <a:ext cx="61913" cy="61912"/>
            </a:xfrm>
            <a:prstGeom prst="ellipse">
              <a:avLst/>
            </a:prstGeom>
            <a:grpFill/>
            <a:ln w="6350">
              <a:solidFill>
                <a:srgbClr val="BEAC91"/>
              </a:solidFill>
              <a:round/>
            </a:ln>
          </p:spPr>
          <p:txBody>
            <a:bodyPr vert="horz" wrap="square" lIns="128572" tIns="64286" rIns="128572" bIns="64286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05446" y="4471920"/>
            <a:ext cx="712055" cy="66964"/>
            <a:chOff x="5014895" y="4305287"/>
            <a:chExt cx="506413" cy="63500"/>
          </a:xfrm>
          <a:solidFill>
            <a:srgbClr val="F0BEB3"/>
          </a:solidFill>
        </p:grpSpPr>
        <p:sp>
          <p:nvSpPr>
            <p:cNvPr id="45" name="Line 12"/>
            <p:cNvSpPr>
              <a:spLocks noChangeShapeType="1"/>
            </p:cNvSpPr>
            <p:nvPr/>
          </p:nvSpPr>
          <p:spPr bwMode="auto">
            <a:xfrm flipH="1">
              <a:off x="5014895" y="4337037"/>
              <a:ext cx="476250" cy="1587"/>
            </a:xfrm>
            <a:prstGeom prst="line">
              <a:avLst/>
            </a:prstGeom>
            <a:grpFill/>
            <a:ln w="6350" cap="flat">
              <a:solidFill>
                <a:srgbClr val="F0BEB3"/>
              </a:solidFill>
              <a:prstDash val="solid"/>
              <a:miter lim="800000"/>
            </a:ln>
          </p:spPr>
          <p:txBody>
            <a:bodyPr vert="horz" wrap="square" lIns="128572" tIns="64286" rIns="128572" bIns="64286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auto">
            <a:xfrm>
              <a:off x="5459395" y="4305287"/>
              <a:ext cx="61913" cy="63500"/>
            </a:xfrm>
            <a:prstGeom prst="ellipse">
              <a:avLst/>
            </a:prstGeom>
            <a:grpFill/>
            <a:ln w="6350">
              <a:solidFill>
                <a:srgbClr val="F0BEB3"/>
              </a:solidFill>
              <a:round/>
            </a:ln>
          </p:spPr>
          <p:txBody>
            <a:bodyPr vert="horz" wrap="square" lIns="128572" tIns="64286" rIns="128572" bIns="64286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7" name="Freeform 7"/>
          <p:cNvSpPr>
            <a:spLocks noEditPoints="1"/>
          </p:cNvSpPr>
          <p:nvPr/>
        </p:nvSpPr>
        <p:spPr bwMode="auto">
          <a:xfrm>
            <a:off x="3355663" y="2965223"/>
            <a:ext cx="2205361" cy="1781253"/>
          </a:xfrm>
          <a:custGeom>
            <a:avLst/>
            <a:gdLst/>
            <a:ahLst/>
            <a:cxnLst>
              <a:cxn ang="0">
                <a:pos x="0" y="463"/>
              </a:cxn>
              <a:cxn ang="0">
                <a:pos x="709" y="1064"/>
              </a:cxn>
              <a:cxn ang="0">
                <a:pos x="988" y="0"/>
              </a:cxn>
              <a:cxn ang="0">
                <a:pos x="0" y="463"/>
              </a:cxn>
              <a:cxn ang="0">
                <a:pos x="663" y="914"/>
              </a:cxn>
              <a:cxn ang="0">
                <a:pos x="149" y="483"/>
              </a:cxn>
              <a:cxn ang="0">
                <a:pos x="865" y="144"/>
              </a:cxn>
              <a:cxn ang="0">
                <a:pos x="663" y="914"/>
              </a:cxn>
            </a:cxnLst>
            <a:rect l="0" t="0" r="r" b="b"/>
            <a:pathLst>
              <a:path w="988" h="1064">
                <a:moveTo>
                  <a:pt x="0" y="463"/>
                </a:moveTo>
                <a:lnTo>
                  <a:pt x="709" y="1064"/>
                </a:lnTo>
                <a:lnTo>
                  <a:pt x="988" y="0"/>
                </a:lnTo>
                <a:lnTo>
                  <a:pt x="0" y="463"/>
                </a:lnTo>
                <a:close/>
                <a:moveTo>
                  <a:pt x="663" y="914"/>
                </a:moveTo>
                <a:lnTo>
                  <a:pt x="149" y="483"/>
                </a:lnTo>
                <a:lnTo>
                  <a:pt x="865" y="144"/>
                </a:lnTo>
                <a:lnTo>
                  <a:pt x="663" y="914"/>
                </a:lnTo>
                <a:close/>
              </a:path>
            </a:pathLst>
          </a:custGeom>
          <a:solidFill>
            <a:srgbClr val="F0BEB3"/>
          </a:solidFill>
          <a:ln w="9525">
            <a:noFill/>
            <a:round/>
          </a:ln>
        </p:spPr>
        <p:txBody>
          <a:bodyPr vert="horz" wrap="square" lIns="128572" tIns="64286" rIns="128572" bIns="64286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6602496" y="1374772"/>
            <a:ext cx="0" cy="718827"/>
          </a:xfrm>
          <a:prstGeom prst="line">
            <a:avLst/>
          </a:prstGeom>
          <a:ln w="28575">
            <a:solidFill>
              <a:srgbClr val="878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729551" y="1329206"/>
            <a:ext cx="4231572" cy="766539"/>
            <a:chOff x="6729551" y="1286620"/>
            <a:chExt cx="4231572" cy="766539"/>
          </a:xfrm>
        </p:grpSpPr>
        <p:sp>
          <p:nvSpPr>
            <p:cNvPr id="49" name="文本框 48"/>
            <p:cNvSpPr txBox="1">
              <a:spLocks noChangeArrowheads="1"/>
            </p:cNvSpPr>
            <p:nvPr/>
          </p:nvSpPr>
          <p:spPr bwMode="auto">
            <a:xfrm>
              <a:off x="6729551" y="1555972"/>
              <a:ext cx="4231572" cy="49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... ...</a:t>
              </a:r>
              <a:endParaRPr lang="en-GB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729551" y="1286620"/>
              <a:ext cx="3033695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800502" y="1455897"/>
            <a:ext cx="556576" cy="556576"/>
            <a:chOff x="5747657" y="2305619"/>
            <a:chExt cx="556576" cy="556576"/>
          </a:xfrm>
        </p:grpSpPr>
        <p:sp>
          <p:nvSpPr>
            <p:cNvPr id="52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7F91AB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7081467" y="4147000"/>
            <a:ext cx="0" cy="718827"/>
          </a:xfrm>
          <a:prstGeom prst="line">
            <a:avLst/>
          </a:prstGeom>
          <a:ln w="28575">
            <a:solidFill>
              <a:srgbClr val="F0BE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6279473" y="4228125"/>
            <a:ext cx="556576" cy="556576"/>
            <a:chOff x="5747657" y="2305619"/>
            <a:chExt cx="556576" cy="556576"/>
          </a:xfrm>
        </p:grpSpPr>
        <p:sp>
          <p:nvSpPr>
            <p:cNvPr id="58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F0BEB3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9" name="燕尾形 58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60" name="直接连接符 59"/>
          <p:cNvCxnSpPr/>
          <p:nvPr/>
        </p:nvCxnSpPr>
        <p:spPr>
          <a:xfrm>
            <a:off x="7516896" y="2593972"/>
            <a:ext cx="0" cy="718827"/>
          </a:xfrm>
          <a:prstGeom prst="line">
            <a:avLst/>
          </a:prstGeom>
          <a:ln w="28575">
            <a:solidFill>
              <a:srgbClr val="BEA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6721225" y="2675096"/>
            <a:ext cx="556576" cy="556576"/>
            <a:chOff x="5747657" y="2305619"/>
            <a:chExt cx="556576" cy="556576"/>
          </a:xfrm>
        </p:grpSpPr>
        <p:sp>
          <p:nvSpPr>
            <p:cNvPr id="64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BEAC91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5" name="燕尾形 64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627131" y="2563492"/>
            <a:ext cx="4231572" cy="766539"/>
            <a:chOff x="6729551" y="1286620"/>
            <a:chExt cx="4231572" cy="766539"/>
          </a:xfrm>
        </p:grpSpPr>
        <p:sp>
          <p:nvSpPr>
            <p:cNvPr id="67" name="文本框 66"/>
            <p:cNvSpPr txBox="1">
              <a:spLocks noChangeArrowheads="1"/>
            </p:cNvSpPr>
            <p:nvPr/>
          </p:nvSpPr>
          <p:spPr bwMode="auto">
            <a:xfrm>
              <a:off x="6729551" y="1555972"/>
              <a:ext cx="4231572" cy="49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... ...</a:t>
              </a:r>
              <a:endParaRPr lang="en-GB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729551" y="1286620"/>
              <a:ext cx="3033695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154691" y="4122132"/>
            <a:ext cx="4231572" cy="766539"/>
            <a:chOff x="6729551" y="1286620"/>
            <a:chExt cx="4231572" cy="766539"/>
          </a:xfrm>
        </p:grpSpPr>
        <p:sp>
          <p:nvSpPr>
            <p:cNvPr id="70" name="文本框 69"/>
            <p:cNvSpPr txBox="1">
              <a:spLocks noChangeArrowheads="1"/>
            </p:cNvSpPr>
            <p:nvPr/>
          </p:nvSpPr>
          <p:spPr bwMode="auto">
            <a:xfrm>
              <a:off x="6729551" y="1555972"/>
              <a:ext cx="4231572" cy="49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... ...</a:t>
              </a:r>
              <a:endParaRPr lang="en-GB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729551" y="1286620"/>
              <a:ext cx="3033695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881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 bldLvl="0" animBg="1"/>
      <p:bldP spid="4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48199" y="1369857"/>
            <a:ext cx="8719322" cy="4108906"/>
            <a:chOff x="493563" y="1250486"/>
            <a:chExt cx="11743852" cy="5534191"/>
          </a:xfrm>
        </p:grpSpPr>
        <p:sp>
          <p:nvSpPr>
            <p:cNvPr id="4" name="平行四边形 3"/>
            <p:cNvSpPr/>
            <p:nvPr/>
          </p:nvSpPr>
          <p:spPr>
            <a:xfrm>
              <a:off x="3472540" y="1840589"/>
              <a:ext cx="3715908" cy="2077591"/>
            </a:xfrm>
            <a:prstGeom prst="parallelogram">
              <a:avLst>
                <a:gd name="adj" fmla="val 35443"/>
              </a:avLst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317" tIns="22659" rIns="45317" bIns="22659" rtlCol="0" anchor="ctr"/>
            <a:lstStyle/>
            <a:p>
              <a:pPr algn="ctr"/>
              <a:endParaRPr lang="zh-CN" altLang="en-US" sz="820" dirty="0">
                <a:cs typeface="+mn-ea"/>
                <a:sym typeface="+mn-lt"/>
              </a:endParaRPr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6249702" y="1250486"/>
              <a:ext cx="3961098" cy="2214678"/>
            </a:xfrm>
            <a:prstGeom prst="parallelogram">
              <a:avLst>
                <a:gd name="adj" fmla="val 35443"/>
              </a:avLst>
            </a:prstGeom>
            <a:solidFill>
              <a:srgbClr val="F0B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317" tIns="22659" rIns="45317" bIns="22659" rtlCol="0" anchor="ctr"/>
            <a:lstStyle/>
            <a:p>
              <a:pPr algn="ctr"/>
              <a:endParaRPr lang="zh-CN" altLang="en-US" sz="820" dirty="0">
                <a:cs typeface="+mn-ea"/>
                <a:sym typeface="+mn-lt"/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3035241" y="4569999"/>
              <a:ext cx="3961098" cy="2214678"/>
            </a:xfrm>
            <a:prstGeom prst="parallelogram">
              <a:avLst>
                <a:gd name="adj" fmla="val 35443"/>
              </a:avLst>
            </a:prstGeom>
            <a:solidFill>
              <a:srgbClr val="7F91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317" tIns="22659" rIns="45317" bIns="22659" rtlCol="0" anchor="ctr"/>
            <a:lstStyle/>
            <a:p>
              <a:pPr algn="ctr"/>
              <a:endParaRPr lang="zh-CN" altLang="en-US" sz="820" dirty="0">
                <a:cs typeface="+mn-ea"/>
                <a:sym typeface="+mn-lt"/>
              </a:endParaRPr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6175506" y="3783595"/>
              <a:ext cx="3715908" cy="2077591"/>
            </a:xfrm>
            <a:prstGeom prst="parallelogram">
              <a:avLst>
                <a:gd name="adj" fmla="val 35443"/>
              </a:avLst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317" tIns="22659" rIns="45317" bIns="22659" rtlCol="0" anchor="ctr"/>
            <a:lstStyle/>
            <a:p>
              <a:pPr algn="ctr"/>
              <a:endParaRPr lang="zh-CN" altLang="en-US" sz="820" dirty="0">
                <a:cs typeface="+mn-ea"/>
                <a:sym typeface="+mn-lt"/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9781367" y="3026664"/>
              <a:ext cx="368485" cy="502182"/>
            </a:xfrm>
            <a:prstGeom prst="chevron">
              <a:avLst/>
            </a:prstGeom>
            <a:solidFill>
              <a:srgbClr val="F0B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317" tIns="22659" rIns="45317" bIns="22659"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 flipH="1">
              <a:off x="2905856" y="3415998"/>
              <a:ext cx="368485" cy="502182"/>
            </a:xfrm>
            <a:prstGeom prst="chevron">
              <a:avLst/>
            </a:prstGeom>
            <a:solidFill>
              <a:srgbClr val="878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317" tIns="22659" rIns="45317" bIns="22659"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>
              <a:spLocks noChangeArrowheads="1"/>
            </p:cNvSpPr>
            <p:nvPr/>
          </p:nvSpPr>
          <p:spPr bwMode="auto">
            <a:xfrm>
              <a:off x="493563" y="4759225"/>
              <a:ext cx="2804029" cy="49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... ...</a:t>
              </a:r>
              <a:endParaRPr lang="en-GB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206171" y="4312313"/>
              <a:ext cx="2068294" cy="455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>
              <a:spLocks noChangeArrowheads="1"/>
            </p:cNvSpPr>
            <p:nvPr/>
          </p:nvSpPr>
          <p:spPr bwMode="auto">
            <a:xfrm>
              <a:off x="9796145" y="3985260"/>
              <a:ext cx="2324100" cy="707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... ...</a:t>
              </a:r>
              <a:endParaRPr lang="en-GB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061435" y="3581701"/>
              <a:ext cx="2175980" cy="455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添加标题文本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487712" y="409473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年度工作概述</a:t>
            </a:r>
          </a:p>
        </p:txBody>
      </p:sp>
      <p:sp>
        <p:nvSpPr>
          <p:cNvPr id="18" name="矩形 17"/>
          <p:cNvSpPr/>
          <p:nvPr/>
        </p:nvSpPr>
        <p:spPr>
          <a:xfrm>
            <a:off x="1788985" y="363306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1469" y="7309402"/>
            <a:ext cx="4355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4F4F4"/>
                </a:solidFill>
              </a:rPr>
              <a:t>51PPTm</a:t>
            </a:r>
            <a:r>
              <a:rPr lang="zh-CN" altLang="en-US" dirty="0">
                <a:solidFill>
                  <a:srgbClr val="F4F4F4"/>
                </a:solidFill>
              </a:rPr>
              <a:t>模板网 </a:t>
            </a:r>
            <a:r>
              <a:rPr lang="en-US" altLang="zh-CN" dirty="0">
                <a:solidFill>
                  <a:srgbClr val="F4F4F4"/>
                </a:solidFill>
              </a:rPr>
              <a:t>www.51p </a:t>
            </a:r>
            <a:r>
              <a:rPr lang="en-US" altLang="zh-CN" dirty="0" err="1" smtClean="0">
                <a:solidFill>
                  <a:srgbClr val="F4F4F4"/>
                </a:solidFill>
              </a:rPr>
              <a:t>ptm</a:t>
            </a:r>
            <a:r>
              <a:rPr lang="en-US" altLang="zh-CN" dirty="0" smtClean="0">
                <a:solidFill>
                  <a:srgbClr val="F4F4F4"/>
                </a:solidFill>
              </a:rPr>
              <a:t> </a:t>
            </a:r>
            <a:r>
              <a:rPr lang="en-US" altLang="zh-CN" dirty="0" err="1" smtClean="0">
                <a:solidFill>
                  <a:srgbClr val="F4F4F4"/>
                </a:solidFill>
              </a:rPr>
              <a:t>ob</a:t>
            </a:r>
            <a:r>
              <a:rPr lang="en-US" altLang="zh-CN" dirty="0" smtClean="0">
                <a:solidFill>
                  <a:srgbClr val="F4F4F4"/>
                </a:solidFill>
              </a:rPr>
              <a:t> </a:t>
            </a:r>
            <a:r>
              <a:rPr lang="en-US" altLang="zh-CN" dirty="0">
                <a:solidFill>
                  <a:srgbClr val="F4F4F4"/>
                </a:solidFill>
              </a:rPr>
              <a:t>an.com</a:t>
            </a:r>
            <a:endParaRPr lang="zh-CN" altLang="en-US" dirty="0">
              <a:solidFill>
                <a:srgbClr val="F4F4F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35"/>
          <p:cNvSpPr/>
          <p:nvPr/>
        </p:nvSpPr>
        <p:spPr bwMode="auto">
          <a:xfrm flipV="1">
            <a:off x="3515322" y="2598367"/>
            <a:ext cx="493383" cy="463482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 sz="1705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74" name="Freeform 27"/>
          <p:cNvSpPr/>
          <p:nvPr/>
        </p:nvSpPr>
        <p:spPr bwMode="auto">
          <a:xfrm flipV="1">
            <a:off x="3672157" y="2830108"/>
            <a:ext cx="2278533" cy="1353066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596B8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 sz="1705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75" name="Freeform 27"/>
          <p:cNvSpPr/>
          <p:nvPr/>
        </p:nvSpPr>
        <p:spPr bwMode="auto">
          <a:xfrm flipH="1">
            <a:off x="6184669" y="2872317"/>
            <a:ext cx="2212180" cy="1313664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BEAC9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 sz="1705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76" name="Freeform 35"/>
          <p:cNvSpPr/>
          <p:nvPr/>
        </p:nvSpPr>
        <p:spPr bwMode="auto">
          <a:xfrm flipH="1">
            <a:off x="8081490" y="3988700"/>
            <a:ext cx="479016" cy="449985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 sz="1705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78" name="Freeform 27"/>
          <p:cNvSpPr/>
          <p:nvPr/>
        </p:nvSpPr>
        <p:spPr bwMode="auto">
          <a:xfrm rot="16200000" flipH="1">
            <a:off x="5004073" y="1543691"/>
            <a:ext cx="2199494" cy="1306130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7F91A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 sz="1705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79" name="Freeform 35"/>
          <p:cNvSpPr/>
          <p:nvPr/>
        </p:nvSpPr>
        <p:spPr bwMode="auto">
          <a:xfrm rot="5400000" flipH="1">
            <a:off x="5190013" y="5696374"/>
            <a:ext cx="484671" cy="455298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 sz="1705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80" name="Freeform 27"/>
          <p:cNvSpPr/>
          <p:nvPr/>
        </p:nvSpPr>
        <p:spPr bwMode="auto">
          <a:xfrm rot="5400000" flipH="1">
            <a:off x="4977788" y="4226500"/>
            <a:ext cx="2238298" cy="1329173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F0BEB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 sz="1705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81" name="文本框 60"/>
          <p:cNvSpPr txBox="1"/>
          <p:nvPr/>
        </p:nvSpPr>
        <p:spPr>
          <a:xfrm>
            <a:off x="5736780" y="2339188"/>
            <a:ext cx="697627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82" name="文本框 61"/>
          <p:cNvSpPr txBox="1"/>
          <p:nvPr/>
        </p:nvSpPr>
        <p:spPr>
          <a:xfrm>
            <a:off x="5761775" y="4267494"/>
            <a:ext cx="697627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83" name="文本框 62"/>
          <p:cNvSpPr txBox="1"/>
          <p:nvPr/>
        </p:nvSpPr>
        <p:spPr>
          <a:xfrm>
            <a:off x="4728737" y="3213003"/>
            <a:ext cx="697627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</a:p>
        </p:txBody>
      </p:sp>
      <p:sp>
        <p:nvSpPr>
          <p:cNvPr id="84" name="文本框 63"/>
          <p:cNvSpPr txBox="1"/>
          <p:nvPr/>
        </p:nvSpPr>
        <p:spPr>
          <a:xfrm>
            <a:off x="6457604" y="3213003"/>
            <a:ext cx="697627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85" name="文本框 49"/>
          <p:cNvSpPr txBox="1"/>
          <p:nvPr/>
        </p:nvSpPr>
        <p:spPr>
          <a:xfrm>
            <a:off x="8358710" y="1208601"/>
            <a:ext cx="1656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添加标题文本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218878" y="1496306"/>
            <a:ext cx="2550866" cy="689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</a:p>
        </p:txBody>
      </p:sp>
      <p:sp>
        <p:nvSpPr>
          <p:cNvPr id="87" name="文本框 49"/>
          <p:cNvSpPr txBox="1"/>
          <p:nvPr/>
        </p:nvSpPr>
        <p:spPr>
          <a:xfrm>
            <a:off x="8575513" y="4405259"/>
            <a:ext cx="1656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添加标题文本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435681" y="4692965"/>
            <a:ext cx="2550866" cy="689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</a:p>
        </p:txBody>
      </p:sp>
      <p:sp>
        <p:nvSpPr>
          <p:cNvPr id="89" name="文本框 49"/>
          <p:cNvSpPr txBox="1"/>
          <p:nvPr/>
        </p:nvSpPr>
        <p:spPr>
          <a:xfrm>
            <a:off x="4133204" y="4952760"/>
            <a:ext cx="1656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添加标题文本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876603" y="5240465"/>
            <a:ext cx="2667635" cy="689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</a:p>
        </p:txBody>
      </p:sp>
      <p:sp>
        <p:nvSpPr>
          <p:cNvPr id="91" name="文本框 49"/>
          <p:cNvSpPr txBox="1"/>
          <p:nvPr/>
        </p:nvSpPr>
        <p:spPr>
          <a:xfrm>
            <a:off x="3701185" y="2000634"/>
            <a:ext cx="1656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添加标题文本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444584" y="2288340"/>
            <a:ext cx="2667635" cy="689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</a:p>
        </p:txBody>
      </p:sp>
      <p:sp>
        <p:nvSpPr>
          <p:cNvPr id="23" name="矩形 22"/>
          <p:cNvSpPr/>
          <p:nvPr/>
        </p:nvSpPr>
        <p:spPr>
          <a:xfrm>
            <a:off x="2487712" y="409473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年度工作概述</a:t>
            </a:r>
          </a:p>
        </p:txBody>
      </p:sp>
      <p:sp>
        <p:nvSpPr>
          <p:cNvPr id="24" name="矩形 23"/>
          <p:cNvSpPr/>
          <p:nvPr/>
        </p:nvSpPr>
        <p:spPr>
          <a:xfrm>
            <a:off x="1788985" y="363306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00"/>
                            </p:stCondLst>
                            <p:childTnLst>
                              <p:par>
                                <p:cTn id="37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8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30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8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30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800"/>
                            </p:stCondLst>
                            <p:childTnLst>
                              <p:par>
                                <p:cTn id="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30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80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30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ldLvl="0" animBg="1"/>
      <p:bldP spid="74" grpId="0" bldLvl="0" animBg="1"/>
      <p:bldP spid="75" grpId="0" bldLvl="0" animBg="1"/>
      <p:bldP spid="76" grpId="0" bldLvl="0" animBg="1"/>
      <p:bldP spid="78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  <p:bldP spid="84" grpId="0" bldLvl="0" animBg="1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4652963" y="2825750"/>
            <a:ext cx="1644650" cy="1806575"/>
          </a:xfrm>
          <a:custGeom>
            <a:avLst/>
            <a:gdLst>
              <a:gd name="T0" fmla="*/ 388 w 388"/>
              <a:gd name="T1" fmla="*/ 426 h 426"/>
              <a:gd name="T2" fmla="*/ 336 w 388"/>
              <a:gd name="T3" fmla="*/ 426 h 426"/>
              <a:gd name="T4" fmla="*/ 336 w 388"/>
              <a:gd name="T5" fmla="*/ 287 h 426"/>
              <a:gd name="T6" fmla="*/ 277 w 388"/>
              <a:gd name="T7" fmla="*/ 230 h 426"/>
              <a:gd name="T8" fmla="*/ 99 w 388"/>
              <a:gd name="T9" fmla="*/ 230 h 426"/>
              <a:gd name="T10" fmla="*/ 0 w 388"/>
              <a:gd name="T11" fmla="*/ 132 h 426"/>
              <a:gd name="T12" fmla="*/ 0 w 388"/>
              <a:gd name="T13" fmla="*/ 131 h 426"/>
              <a:gd name="T14" fmla="*/ 0 w 388"/>
              <a:gd name="T15" fmla="*/ 0 h 426"/>
              <a:gd name="T16" fmla="*/ 52 w 388"/>
              <a:gd name="T17" fmla="*/ 0 h 426"/>
              <a:gd name="T18" fmla="*/ 52 w 388"/>
              <a:gd name="T19" fmla="*/ 130 h 426"/>
              <a:gd name="T20" fmla="*/ 60 w 388"/>
              <a:gd name="T21" fmla="*/ 156 h 426"/>
              <a:gd name="T22" fmla="*/ 99 w 388"/>
              <a:gd name="T23" fmla="*/ 178 h 426"/>
              <a:gd name="T24" fmla="*/ 280 w 388"/>
              <a:gd name="T25" fmla="*/ 178 h 426"/>
              <a:gd name="T26" fmla="*/ 282 w 388"/>
              <a:gd name="T27" fmla="*/ 178 h 426"/>
              <a:gd name="T28" fmla="*/ 388 w 388"/>
              <a:gd name="T29" fmla="*/ 287 h 426"/>
              <a:gd name="T30" fmla="*/ 388 w 388"/>
              <a:gd name="T31" fmla="*/ 426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8" h="426">
                <a:moveTo>
                  <a:pt x="388" y="426"/>
                </a:moveTo>
                <a:cubicBezTo>
                  <a:pt x="336" y="426"/>
                  <a:pt x="336" y="426"/>
                  <a:pt x="336" y="426"/>
                </a:cubicBezTo>
                <a:cubicBezTo>
                  <a:pt x="336" y="287"/>
                  <a:pt x="336" y="287"/>
                  <a:pt x="336" y="287"/>
                </a:cubicBezTo>
                <a:cubicBezTo>
                  <a:pt x="336" y="241"/>
                  <a:pt x="287" y="231"/>
                  <a:pt x="277" y="230"/>
                </a:cubicBezTo>
                <a:cubicBezTo>
                  <a:pt x="99" y="230"/>
                  <a:pt x="99" y="230"/>
                  <a:pt x="99" y="230"/>
                </a:cubicBezTo>
                <a:cubicBezTo>
                  <a:pt x="29" y="230"/>
                  <a:pt x="1" y="171"/>
                  <a:pt x="0" y="132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0"/>
                  <a:pt x="0" y="0"/>
                  <a:pt x="0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130"/>
                  <a:pt x="52" y="130"/>
                  <a:pt x="52" y="130"/>
                </a:cubicBezTo>
                <a:cubicBezTo>
                  <a:pt x="53" y="132"/>
                  <a:pt x="54" y="145"/>
                  <a:pt x="60" y="156"/>
                </a:cubicBezTo>
                <a:cubicBezTo>
                  <a:pt x="68" y="171"/>
                  <a:pt x="81" y="178"/>
                  <a:pt x="99" y="178"/>
                </a:cubicBezTo>
                <a:cubicBezTo>
                  <a:pt x="280" y="178"/>
                  <a:pt x="280" y="178"/>
                  <a:pt x="280" y="178"/>
                </a:cubicBezTo>
                <a:cubicBezTo>
                  <a:pt x="282" y="178"/>
                  <a:pt x="282" y="178"/>
                  <a:pt x="282" y="178"/>
                </a:cubicBezTo>
                <a:cubicBezTo>
                  <a:pt x="319" y="182"/>
                  <a:pt x="388" y="210"/>
                  <a:pt x="388" y="287"/>
                </a:cubicBezTo>
                <a:lnTo>
                  <a:pt x="388" y="426"/>
                </a:lnTo>
                <a:close/>
              </a:path>
            </a:pathLst>
          </a:custGeom>
          <a:solidFill>
            <a:srgbClr val="F0BEB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6076951" y="2490788"/>
            <a:ext cx="1646238" cy="2620963"/>
          </a:xfrm>
          <a:custGeom>
            <a:avLst/>
            <a:gdLst>
              <a:gd name="T0" fmla="*/ 52 w 388"/>
              <a:gd name="T1" fmla="*/ 618 h 618"/>
              <a:gd name="T2" fmla="*/ 0 w 388"/>
              <a:gd name="T3" fmla="*/ 618 h 618"/>
              <a:gd name="T4" fmla="*/ 0 w 388"/>
              <a:gd name="T5" fmla="*/ 295 h 618"/>
              <a:gd name="T6" fmla="*/ 13 w 388"/>
              <a:gd name="T7" fmla="*/ 247 h 618"/>
              <a:gd name="T8" fmla="*/ 99 w 388"/>
              <a:gd name="T9" fmla="*/ 196 h 618"/>
              <a:gd name="T10" fmla="*/ 281 w 388"/>
              <a:gd name="T11" fmla="*/ 196 h 618"/>
              <a:gd name="T12" fmla="*/ 320 w 388"/>
              <a:gd name="T13" fmla="*/ 188 h 618"/>
              <a:gd name="T14" fmla="*/ 336 w 388"/>
              <a:gd name="T15" fmla="*/ 139 h 618"/>
              <a:gd name="T16" fmla="*/ 336 w 388"/>
              <a:gd name="T17" fmla="*/ 0 h 618"/>
              <a:gd name="T18" fmla="*/ 388 w 388"/>
              <a:gd name="T19" fmla="*/ 0 h 618"/>
              <a:gd name="T20" fmla="*/ 388 w 388"/>
              <a:gd name="T21" fmla="*/ 139 h 618"/>
              <a:gd name="T22" fmla="*/ 353 w 388"/>
              <a:gd name="T23" fmla="*/ 228 h 618"/>
              <a:gd name="T24" fmla="*/ 277 w 388"/>
              <a:gd name="T25" fmla="*/ 249 h 618"/>
              <a:gd name="T26" fmla="*/ 99 w 388"/>
              <a:gd name="T27" fmla="*/ 249 h 618"/>
              <a:gd name="T28" fmla="*/ 60 w 388"/>
              <a:gd name="T29" fmla="*/ 270 h 618"/>
              <a:gd name="T30" fmla="*/ 52 w 388"/>
              <a:gd name="T31" fmla="*/ 296 h 618"/>
              <a:gd name="T32" fmla="*/ 52 w 388"/>
              <a:gd name="T33" fmla="*/ 618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8" h="618">
                <a:moveTo>
                  <a:pt x="52" y="618"/>
                </a:moveTo>
                <a:cubicBezTo>
                  <a:pt x="0" y="618"/>
                  <a:pt x="0" y="618"/>
                  <a:pt x="0" y="618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2"/>
                  <a:pt x="1" y="270"/>
                  <a:pt x="13" y="247"/>
                </a:cubicBezTo>
                <a:cubicBezTo>
                  <a:pt x="30" y="214"/>
                  <a:pt x="61" y="196"/>
                  <a:pt x="99" y="196"/>
                </a:cubicBezTo>
                <a:cubicBezTo>
                  <a:pt x="281" y="196"/>
                  <a:pt x="281" y="196"/>
                  <a:pt x="281" y="196"/>
                </a:cubicBezTo>
                <a:cubicBezTo>
                  <a:pt x="281" y="196"/>
                  <a:pt x="304" y="198"/>
                  <a:pt x="320" y="188"/>
                </a:cubicBezTo>
                <a:cubicBezTo>
                  <a:pt x="332" y="180"/>
                  <a:pt x="336" y="163"/>
                  <a:pt x="336" y="139"/>
                </a:cubicBezTo>
                <a:cubicBezTo>
                  <a:pt x="336" y="0"/>
                  <a:pt x="336" y="0"/>
                  <a:pt x="336" y="0"/>
                </a:cubicBezTo>
                <a:cubicBezTo>
                  <a:pt x="388" y="0"/>
                  <a:pt x="388" y="0"/>
                  <a:pt x="388" y="0"/>
                </a:cubicBezTo>
                <a:cubicBezTo>
                  <a:pt x="388" y="139"/>
                  <a:pt x="388" y="139"/>
                  <a:pt x="388" y="139"/>
                </a:cubicBezTo>
                <a:cubicBezTo>
                  <a:pt x="388" y="179"/>
                  <a:pt x="377" y="209"/>
                  <a:pt x="353" y="228"/>
                </a:cubicBezTo>
                <a:cubicBezTo>
                  <a:pt x="324" y="253"/>
                  <a:pt x="288" y="250"/>
                  <a:pt x="277" y="249"/>
                </a:cubicBezTo>
                <a:cubicBezTo>
                  <a:pt x="99" y="249"/>
                  <a:pt x="99" y="249"/>
                  <a:pt x="99" y="249"/>
                </a:cubicBezTo>
                <a:cubicBezTo>
                  <a:pt x="81" y="249"/>
                  <a:pt x="68" y="255"/>
                  <a:pt x="60" y="270"/>
                </a:cubicBezTo>
                <a:cubicBezTo>
                  <a:pt x="54" y="282"/>
                  <a:pt x="53" y="294"/>
                  <a:pt x="52" y="296"/>
                </a:cubicBezTo>
                <a:lnTo>
                  <a:pt x="52" y="618"/>
                </a:lnTo>
                <a:close/>
              </a:path>
            </a:pathLst>
          </a:custGeom>
          <a:solidFill>
            <a:srgbClr val="BEAC9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7"/>
          <p:cNvSpPr/>
          <p:nvPr/>
        </p:nvSpPr>
        <p:spPr bwMode="auto">
          <a:xfrm>
            <a:off x="6076951" y="3801428"/>
            <a:ext cx="1646238" cy="2620963"/>
          </a:xfrm>
          <a:custGeom>
            <a:avLst/>
            <a:gdLst>
              <a:gd name="T0" fmla="*/ 52 w 388"/>
              <a:gd name="T1" fmla="*/ 618 h 618"/>
              <a:gd name="T2" fmla="*/ 0 w 388"/>
              <a:gd name="T3" fmla="*/ 618 h 618"/>
              <a:gd name="T4" fmla="*/ 0 w 388"/>
              <a:gd name="T5" fmla="*/ 295 h 618"/>
              <a:gd name="T6" fmla="*/ 13 w 388"/>
              <a:gd name="T7" fmla="*/ 247 h 618"/>
              <a:gd name="T8" fmla="*/ 99 w 388"/>
              <a:gd name="T9" fmla="*/ 196 h 618"/>
              <a:gd name="T10" fmla="*/ 281 w 388"/>
              <a:gd name="T11" fmla="*/ 196 h 618"/>
              <a:gd name="T12" fmla="*/ 320 w 388"/>
              <a:gd name="T13" fmla="*/ 188 h 618"/>
              <a:gd name="T14" fmla="*/ 336 w 388"/>
              <a:gd name="T15" fmla="*/ 139 h 618"/>
              <a:gd name="T16" fmla="*/ 336 w 388"/>
              <a:gd name="T17" fmla="*/ 0 h 618"/>
              <a:gd name="T18" fmla="*/ 388 w 388"/>
              <a:gd name="T19" fmla="*/ 0 h 618"/>
              <a:gd name="T20" fmla="*/ 388 w 388"/>
              <a:gd name="T21" fmla="*/ 139 h 618"/>
              <a:gd name="T22" fmla="*/ 353 w 388"/>
              <a:gd name="T23" fmla="*/ 228 h 618"/>
              <a:gd name="T24" fmla="*/ 277 w 388"/>
              <a:gd name="T25" fmla="*/ 249 h 618"/>
              <a:gd name="T26" fmla="*/ 99 w 388"/>
              <a:gd name="T27" fmla="*/ 249 h 618"/>
              <a:gd name="T28" fmla="*/ 60 w 388"/>
              <a:gd name="T29" fmla="*/ 270 h 618"/>
              <a:gd name="T30" fmla="*/ 52 w 388"/>
              <a:gd name="T31" fmla="*/ 296 h 618"/>
              <a:gd name="T32" fmla="*/ 52 w 388"/>
              <a:gd name="T33" fmla="*/ 618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8" h="618">
                <a:moveTo>
                  <a:pt x="52" y="618"/>
                </a:moveTo>
                <a:cubicBezTo>
                  <a:pt x="0" y="618"/>
                  <a:pt x="0" y="618"/>
                  <a:pt x="0" y="618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2"/>
                  <a:pt x="1" y="270"/>
                  <a:pt x="13" y="247"/>
                </a:cubicBezTo>
                <a:cubicBezTo>
                  <a:pt x="30" y="214"/>
                  <a:pt x="61" y="196"/>
                  <a:pt x="99" y="196"/>
                </a:cubicBezTo>
                <a:cubicBezTo>
                  <a:pt x="281" y="196"/>
                  <a:pt x="281" y="196"/>
                  <a:pt x="281" y="196"/>
                </a:cubicBezTo>
                <a:cubicBezTo>
                  <a:pt x="281" y="196"/>
                  <a:pt x="305" y="198"/>
                  <a:pt x="320" y="188"/>
                </a:cubicBezTo>
                <a:cubicBezTo>
                  <a:pt x="332" y="180"/>
                  <a:pt x="336" y="162"/>
                  <a:pt x="336" y="139"/>
                </a:cubicBezTo>
                <a:cubicBezTo>
                  <a:pt x="336" y="0"/>
                  <a:pt x="336" y="0"/>
                  <a:pt x="336" y="0"/>
                </a:cubicBezTo>
                <a:cubicBezTo>
                  <a:pt x="388" y="0"/>
                  <a:pt x="388" y="0"/>
                  <a:pt x="388" y="0"/>
                </a:cubicBezTo>
                <a:cubicBezTo>
                  <a:pt x="388" y="139"/>
                  <a:pt x="388" y="139"/>
                  <a:pt x="388" y="139"/>
                </a:cubicBezTo>
                <a:cubicBezTo>
                  <a:pt x="388" y="179"/>
                  <a:pt x="377" y="209"/>
                  <a:pt x="353" y="228"/>
                </a:cubicBezTo>
                <a:cubicBezTo>
                  <a:pt x="324" y="253"/>
                  <a:pt x="288" y="250"/>
                  <a:pt x="277" y="249"/>
                </a:cubicBezTo>
                <a:cubicBezTo>
                  <a:pt x="99" y="249"/>
                  <a:pt x="99" y="249"/>
                  <a:pt x="99" y="249"/>
                </a:cubicBezTo>
                <a:cubicBezTo>
                  <a:pt x="81" y="249"/>
                  <a:pt x="68" y="255"/>
                  <a:pt x="60" y="270"/>
                </a:cubicBezTo>
                <a:cubicBezTo>
                  <a:pt x="54" y="281"/>
                  <a:pt x="53" y="294"/>
                  <a:pt x="52" y="296"/>
                </a:cubicBezTo>
                <a:lnTo>
                  <a:pt x="52" y="618"/>
                </a:lnTo>
                <a:close/>
              </a:path>
            </a:pathLst>
          </a:custGeom>
          <a:solidFill>
            <a:srgbClr val="596B8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653280" y="4302125"/>
            <a:ext cx="1644650" cy="2550160"/>
          </a:xfrm>
          <a:custGeom>
            <a:avLst/>
            <a:gdLst>
              <a:gd name="T0" fmla="*/ 388 w 388"/>
              <a:gd name="T1" fmla="*/ 500 h 500"/>
              <a:gd name="T2" fmla="*/ 336 w 388"/>
              <a:gd name="T3" fmla="*/ 500 h 500"/>
              <a:gd name="T4" fmla="*/ 336 w 388"/>
              <a:gd name="T5" fmla="*/ 287 h 500"/>
              <a:gd name="T6" fmla="*/ 277 w 388"/>
              <a:gd name="T7" fmla="*/ 230 h 500"/>
              <a:gd name="T8" fmla="*/ 99 w 388"/>
              <a:gd name="T9" fmla="*/ 230 h 500"/>
              <a:gd name="T10" fmla="*/ 0 w 388"/>
              <a:gd name="T11" fmla="*/ 132 h 500"/>
              <a:gd name="T12" fmla="*/ 0 w 388"/>
              <a:gd name="T13" fmla="*/ 131 h 500"/>
              <a:gd name="T14" fmla="*/ 0 w 388"/>
              <a:gd name="T15" fmla="*/ 0 h 500"/>
              <a:gd name="T16" fmla="*/ 52 w 388"/>
              <a:gd name="T17" fmla="*/ 0 h 500"/>
              <a:gd name="T18" fmla="*/ 52 w 388"/>
              <a:gd name="T19" fmla="*/ 130 h 500"/>
              <a:gd name="T20" fmla="*/ 60 w 388"/>
              <a:gd name="T21" fmla="*/ 157 h 500"/>
              <a:gd name="T22" fmla="*/ 99 w 388"/>
              <a:gd name="T23" fmla="*/ 178 h 500"/>
              <a:gd name="T24" fmla="*/ 280 w 388"/>
              <a:gd name="T25" fmla="*/ 178 h 500"/>
              <a:gd name="T26" fmla="*/ 282 w 388"/>
              <a:gd name="T27" fmla="*/ 178 h 500"/>
              <a:gd name="T28" fmla="*/ 388 w 388"/>
              <a:gd name="T29" fmla="*/ 287 h 500"/>
              <a:gd name="T30" fmla="*/ 388 w 388"/>
              <a:gd name="T31" fmla="*/ 50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8" h="500">
                <a:moveTo>
                  <a:pt x="388" y="500"/>
                </a:moveTo>
                <a:cubicBezTo>
                  <a:pt x="336" y="500"/>
                  <a:pt x="336" y="500"/>
                  <a:pt x="336" y="500"/>
                </a:cubicBezTo>
                <a:cubicBezTo>
                  <a:pt x="336" y="287"/>
                  <a:pt x="336" y="287"/>
                  <a:pt x="336" y="287"/>
                </a:cubicBezTo>
                <a:cubicBezTo>
                  <a:pt x="336" y="241"/>
                  <a:pt x="287" y="232"/>
                  <a:pt x="277" y="230"/>
                </a:cubicBezTo>
                <a:cubicBezTo>
                  <a:pt x="99" y="230"/>
                  <a:pt x="99" y="230"/>
                  <a:pt x="99" y="230"/>
                </a:cubicBezTo>
                <a:cubicBezTo>
                  <a:pt x="29" y="230"/>
                  <a:pt x="1" y="171"/>
                  <a:pt x="0" y="132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0"/>
                  <a:pt x="0" y="0"/>
                  <a:pt x="0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130"/>
                  <a:pt x="52" y="130"/>
                  <a:pt x="52" y="130"/>
                </a:cubicBezTo>
                <a:cubicBezTo>
                  <a:pt x="53" y="132"/>
                  <a:pt x="54" y="145"/>
                  <a:pt x="60" y="157"/>
                </a:cubicBezTo>
                <a:cubicBezTo>
                  <a:pt x="68" y="171"/>
                  <a:pt x="81" y="178"/>
                  <a:pt x="99" y="178"/>
                </a:cubicBezTo>
                <a:cubicBezTo>
                  <a:pt x="280" y="178"/>
                  <a:pt x="280" y="178"/>
                  <a:pt x="280" y="178"/>
                </a:cubicBezTo>
                <a:cubicBezTo>
                  <a:pt x="282" y="178"/>
                  <a:pt x="282" y="178"/>
                  <a:pt x="282" y="178"/>
                </a:cubicBezTo>
                <a:cubicBezTo>
                  <a:pt x="319" y="182"/>
                  <a:pt x="388" y="210"/>
                  <a:pt x="388" y="287"/>
                </a:cubicBezTo>
                <a:lnTo>
                  <a:pt x="388" y="500"/>
                </a:lnTo>
                <a:close/>
              </a:path>
            </a:pathLst>
          </a:custGeom>
          <a:solidFill>
            <a:srgbClr val="7F91A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05663" y="3695700"/>
            <a:ext cx="784225" cy="784225"/>
          </a:xfrm>
          <a:prstGeom prst="ellipse">
            <a:avLst/>
          </a:prstGeom>
          <a:solidFill>
            <a:srgbClr val="596B8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7205663" y="2125663"/>
            <a:ext cx="784225" cy="784225"/>
          </a:xfrm>
          <a:prstGeom prst="ellipse">
            <a:avLst/>
          </a:prstGeom>
          <a:solidFill>
            <a:srgbClr val="BEAC9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4368801" y="2452688"/>
            <a:ext cx="788988" cy="784225"/>
          </a:xfrm>
          <a:prstGeom prst="ellipse">
            <a:avLst/>
          </a:prstGeom>
          <a:solidFill>
            <a:srgbClr val="F0BEB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4368801" y="3984625"/>
            <a:ext cx="788988" cy="788988"/>
          </a:xfrm>
          <a:prstGeom prst="ellipse">
            <a:avLst/>
          </a:prstGeom>
          <a:solidFill>
            <a:srgbClr val="7F91A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454901" y="2303463"/>
            <a:ext cx="284163" cy="433388"/>
            <a:chOff x="7426326" y="2751138"/>
            <a:chExt cx="284163" cy="433388"/>
          </a:xfrm>
          <a:solidFill>
            <a:schemeClr val="bg1"/>
          </a:solidFill>
        </p:grpSpPr>
        <p:sp>
          <p:nvSpPr>
            <p:cNvPr id="11" name="Freeform 36"/>
            <p:cNvSpPr>
              <a:spLocks noEditPoints="1"/>
            </p:cNvSpPr>
            <p:nvPr/>
          </p:nvSpPr>
          <p:spPr bwMode="auto">
            <a:xfrm>
              <a:off x="7426326" y="2751138"/>
              <a:ext cx="284163" cy="309563"/>
            </a:xfrm>
            <a:custGeom>
              <a:avLst/>
              <a:gdLst>
                <a:gd name="T0" fmla="*/ 34 w 67"/>
                <a:gd name="T1" fmla="*/ 0 h 73"/>
                <a:gd name="T2" fmla="*/ 0 w 67"/>
                <a:gd name="T3" fmla="*/ 34 h 73"/>
                <a:gd name="T4" fmla="*/ 10 w 67"/>
                <a:gd name="T5" fmla="*/ 57 h 73"/>
                <a:gd name="T6" fmla="*/ 10 w 67"/>
                <a:gd name="T7" fmla="*/ 71 h 73"/>
                <a:gd name="T8" fmla="*/ 11 w 67"/>
                <a:gd name="T9" fmla="*/ 73 h 73"/>
                <a:gd name="T10" fmla="*/ 57 w 67"/>
                <a:gd name="T11" fmla="*/ 73 h 73"/>
                <a:gd name="T12" fmla="*/ 58 w 67"/>
                <a:gd name="T13" fmla="*/ 71 h 73"/>
                <a:gd name="T14" fmla="*/ 58 w 67"/>
                <a:gd name="T15" fmla="*/ 57 h 73"/>
                <a:gd name="T16" fmla="*/ 67 w 67"/>
                <a:gd name="T17" fmla="*/ 34 h 73"/>
                <a:gd name="T18" fmla="*/ 34 w 67"/>
                <a:gd name="T19" fmla="*/ 0 h 73"/>
                <a:gd name="T20" fmla="*/ 56 w 67"/>
                <a:gd name="T21" fmla="*/ 55 h 73"/>
                <a:gd name="T22" fmla="*/ 55 w 67"/>
                <a:gd name="T23" fmla="*/ 56 h 73"/>
                <a:gd name="T24" fmla="*/ 55 w 67"/>
                <a:gd name="T25" fmla="*/ 70 h 73"/>
                <a:gd name="T26" fmla="*/ 35 w 67"/>
                <a:gd name="T27" fmla="*/ 70 h 73"/>
                <a:gd name="T28" fmla="*/ 35 w 67"/>
                <a:gd name="T29" fmla="*/ 45 h 73"/>
                <a:gd name="T30" fmla="*/ 50 w 67"/>
                <a:gd name="T31" fmla="*/ 30 h 73"/>
                <a:gd name="T32" fmla="*/ 49 w 67"/>
                <a:gd name="T33" fmla="*/ 29 h 73"/>
                <a:gd name="T34" fmla="*/ 48 w 67"/>
                <a:gd name="T35" fmla="*/ 29 h 73"/>
                <a:gd name="T36" fmla="*/ 34 w 67"/>
                <a:gd name="T37" fmla="*/ 43 h 73"/>
                <a:gd name="T38" fmla="*/ 19 w 67"/>
                <a:gd name="T39" fmla="*/ 29 h 73"/>
                <a:gd name="T40" fmla="*/ 17 w 67"/>
                <a:gd name="T41" fmla="*/ 29 h 73"/>
                <a:gd name="T42" fmla="*/ 17 w 67"/>
                <a:gd name="T43" fmla="*/ 30 h 73"/>
                <a:gd name="T44" fmla="*/ 32 w 67"/>
                <a:gd name="T45" fmla="*/ 45 h 73"/>
                <a:gd name="T46" fmla="*/ 32 w 67"/>
                <a:gd name="T47" fmla="*/ 70 h 73"/>
                <a:gd name="T48" fmla="*/ 12 w 67"/>
                <a:gd name="T49" fmla="*/ 70 h 73"/>
                <a:gd name="T50" fmla="*/ 12 w 67"/>
                <a:gd name="T51" fmla="*/ 56 h 73"/>
                <a:gd name="T52" fmla="*/ 12 w 67"/>
                <a:gd name="T53" fmla="*/ 55 h 73"/>
                <a:gd name="T54" fmla="*/ 3 w 67"/>
                <a:gd name="T55" fmla="*/ 34 h 73"/>
                <a:gd name="T56" fmla="*/ 34 w 67"/>
                <a:gd name="T57" fmla="*/ 3 h 73"/>
                <a:gd name="T58" fmla="*/ 64 w 67"/>
                <a:gd name="T59" fmla="*/ 34 h 73"/>
                <a:gd name="T60" fmla="*/ 56 w 67"/>
                <a:gd name="T61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7" h="73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42"/>
                    <a:pt x="4" y="50"/>
                    <a:pt x="10" y="57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10" y="72"/>
                    <a:pt x="10" y="73"/>
                    <a:pt x="11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73"/>
                    <a:pt x="58" y="72"/>
                    <a:pt x="58" y="71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64" y="50"/>
                    <a:pt x="67" y="42"/>
                    <a:pt x="67" y="34"/>
                  </a:cubicBezTo>
                  <a:cubicBezTo>
                    <a:pt x="67" y="15"/>
                    <a:pt x="52" y="0"/>
                    <a:pt x="34" y="0"/>
                  </a:cubicBezTo>
                  <a:close/>
                  <a:moveTo>
                    <a:pt x="56" y="55"/>
                  </a:moveTo>
                  <a:cubicBezTo>
                    <a:pt x="55" y="55"/>
                    <a:pt x="55" y="56"/>
                    <a:pt x="55" y="56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50" y="29"/>
                    <a:pt x="49" y="29"/>
                  </a:cubicBezTo>
                  <a:cubicBezTo>
                    <a:pt x="49" y="28"/>
                    <a:pt x="48" y="28"/>
                    <a:pt x="48" y="29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8"/>
                    <a:pt x="18" y="28"/>
                    <a:pt x="17" y="29"/>
                  </a:cubicBezTo>
                  <a:cubicBezTo>
                    <a:pt x="17" y="29"/>
                    <a:pt x="17" y="30"/>
                    <a:pt x="17" y="30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56"/>
                    <a:pt x="12" y="55"/>
                    <a:pt x="12" y="55"/>
                  </a:cubicBezTo>
                  <a:cubicBezTo>
                    <a:pt x="6" y="49"/>
                    <a:pt x="3" y="42"/>
                    <a:pt x="3" y="34"/>
                  </a:cubicBezTo>
                  <a:cubicBezTo>
                    <a:pt x="3" y="17"/>
                    <a:pt x="17" y="3"/>
                    <a:pt x="34" y="3"/>
                  </a:cubicBezTo>
                  <a:cubicBezTo>
                    <a:pt x="51" y="3"/>
                    <a:pt x="64" y="17"/>
                    <a:pt x="64" y="34"/>
                  </a:cubicBezTo>
                  <a:cubicBezTo>
                    <a:pt x="64" y="42"/>
                    <a:pt x="61" y="49"/>
                    <a:pt x="56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37"/>
            <p:cNvSpPr/>
            <p:nvPr/>
          </p:nvSpPr>
          <p:spPr bwMode="auto">
            <a:xfrm>
              <a:off x="7469188" y="3078163"/>
              <a:ext cx="203200" cy="7938"/>
            </a:xfrm>
            <a:custGeom>
              <a:avLst/>
              <a:gdLst>
                <a:gd name="T0" fmla="*/ 47 w 48"/>
                <a:gd name="T1" fmla="*/ 0 h 2"/>
                <a:gd name="T2" fmla="*/ 1 w 48"/>
                <a:gd name="T3" fmla="*/ 0 h 2"/>
                <a:gd name="T4" fmla="*/ 0 w 48"/>
                <a:gd name="T5" fmla="*/ 1 h 2"/>
                <a:gd name="T6" fmla="*/ 1 w 48"/>
                <a:gd name="T7" fmla="*/ 2 h 2"/>
                <a:gd name="T8" fmla="*/ 47 w 48"/>
                <a:gd name="T9" fmla="*/ 2 h 2"/>
                <a:gd name="T10" fmla="*/ 48 w 48"/>
                <a:gd name="T11" fmla="*/ 1 h 2"/>
                <a:gd name="T12" fmla="*/ 47 w 48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">
                  <a:moveTo>
                    <a:pt x="4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8" y="2"/>
                    <a:pt x="48" y="1"/>
                  </a:cubicBezTo>
                  <a:cubicBezTo>
                    <a:pt x="48" y="0"/>
                    <a:pt x="47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38"/>
            <p:cNvSpPr/>
            <p:nvPr/>
          </p:nvSpPr>
          <p:spPr bwMode="auto">
            <a:xfrm>
              <a:off x="7469188" y="3111500"/>
              <a:ext cx="203200" cy="9525"/>
            </a:xfrm>
            <a:custGeom>
              <a:avLst/>
              <a:gdLst>
                <a:gd name="T0" fmla="*/ 47 w 48"/>
                <a:gd name="T1" fmla="*/ 0 h 2"/>
                <a:gd name="T2" fmla="*/ 1 w 48"/>
                <a:gd name="T3" fmla="*/ 0 h 2"/>
                <a:gd name="T4" fmla="*/ 0 w 48"/>
                <a:gd name="T5" fmla="*/ 1 h 2"/>
                <a:gd name="T6" fmla="*/ 1 w 48"/>
                <a:gd name="T7" fmla="*/ 2 h 2"/>
                <a:gd name="T8" fmla="*/ 47 w 48"/>
                <a:gd name="T9" fmla="*/ 2 h 2"/>
                <a:gd name="T10" fmla="*/ 48 w 48"/>
                <a:gd name="T11" fmla="*/ 1 h 2"/>
                <a:gd name="T12" fmla="*/ 47 w 48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">
                  <a:moveTo>
                    <a:pt x="4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8" y="2"/>
                    <a:pt x="48" y="1"/>
                  </a:cubicBezTo>
                  <a:cubicBezTo>
                    <a:pt x="48" y="0"/>
                    <a:pt x="47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39"/>
            <p:cNvSpPr>
              <a:spLocks noEditPoints="1"/>
            </p:cNvSpPr>
            <p:nvPr/>
          </p:nvSpPr>
          <p:spPr bwMode="auto">
            <a:xfrm>
              <a:off x="7469188" y="3141663"/>
              <a:ext cx="203200" cy="42863"/>
            </a:xfrm>
            <a:custGeom>
              <a:avLst/>
              <a:gdLst>
                <a:gd name="T0" fmla="*/ 47 w 48"/>
                <a:gd name="T1" fmla="*/ 0 h 10"/>
                <a:gd name="T2" fmla="*/ 31 w 48"/>
                <a:gd name="T3" fmla="*/ 0 h 10"/>
                <a:gd name="T4" fmla="*/ 16 w 48"/>
                <a:gd name="T5" fmla="*/ 0 h 10"/>
                <a:gd name="T6" fmla="*/ 1 w 48"/>
                <a:gd name="T7" fmla="*/ 0 h 10"/>
                <a:gd name="T8" fmla="*/ 0 w 48"/>
                <a:gd name="T9" fmla="*/ 1 h 10"/>
                <a:gd name="T10" fmla="*/ 1 w 48"/>
                <a:gd name="T11" fmla="*/ 3 h 10"/>
                <a:gd name="T12" fmla="*/ 15 w 48"/>
                <a:gd name="T13" fmla="*/ 3 h 10"/>
                <a:gd name="T14" fmla="*/ 24 w 48"/>
                <a:gd name="T15" fmla="*/ 10 h 10"/>
                <a:gd name="T16" fmla="*/ 33 w 48"/>
                <a:gd name="T17" fmla="*/ 3 h 10"/>
                <a:gd name="T18" fmla="*/ 47 w 48"/>
                <a:gd name="T19" fmla="*/ 3 h 10"/>
                <a:gd name="T20" fmla="*/ 48 w 48"/>
                <a:gd name="T21" fmla="*/ 1 h 10"/>
                <a:gd name="T22" fmla="*/ 47 w 48"/>
                <a:gd name="T23" fmla="*/ 0 h 10"/>
                <a:gd name="T24" fmla="*/ 24 w 48"/>
                <a:gd name="T25" fmla="*/ 8 h 10"/>
                <a:gd name="T26" fmla="*/ 18 w 48"/>
                <a:gd name="T27" fmla="*/ 3 h 10"/>
                <a:gd name="T28" fmla="*/ 30 w 48"/>
                <a:gd name="T29" fmla="*/ 3 h 10"/>
                <a:gd name="T30" fmla="*/ 24 w 48"/>
                <a:gd name="T3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" h="10">
                  <a:moveTo>
                    <a:pt x="47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7"/>
                    <a:pt x="19" y="10"/>
                    <a:pt x="24" y="10"/>
                  </a:cubicBezTo>
                  <a:cubicBezTo>
                    <a:pt x="28" y="10"/>
                    <a:pt x="32" y="7"/>
                    <a:pt x="33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8" y="2"/>
                    <a:pt x="48" y="1"/>
                  </a:cubicBezTo>
                  <a:cubicBezTo>
                    <a:pt x="48" y="1"/>
                    <a:pt x="47" y="0"/>
                    <a:pt x="47" y="0"/>
                  </a:cubicBezTo>
                  <a:close/>
                  <a:moveTo>
                    <a:pt x="24" y="8"/>
                  </a:moveTo>
                  <a:cubicBezTo>
                    <a:pt x="21" y="8"/>
                    <a:pt x="18" y="6"/>
                    <a:pt x="18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9" y="6"/>
                    <a:pt x="27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Freeform 40"/>
          <p:cNvSpPr>
            <a:spLocks noEditPoints="1"/>
          </p:cNvSpPr>
          <p:nvPr/>
        </p:nvSpPr>
        <p:spPr bwMode="auto">
          <a:xfrm>
            <a:off x="7429501" y="3937000"/>
            <a:ext cx="339725" cy="296863"/>
          </a:xfrm>
          <a:custGeom>
            <a:avLst/>
            <a:gdLst>
              <a:gd name="T0" fmla="*/ 0 w 80"/>
              <a:gd name="T1" fmla="*/ 59 h 70"/>
              <a:gd name="T2" fmla="*/ 80 w 80"/>
              <a:gd name="T3" fmla="*/ 40 h 70"/>
              <a:gd name="T4" fmla="*/ 3 w 80"/>
              <a:gd name="T5" fmla="*/ 59 h 70"/>
              <a:gd name="T6" fmla="*/ 6 w 80"/>
              <a:gd name="T7" fmla="*/ 55 h 70"/>
              <a:gd name="T8" fmla="*/ 15 w 80"/>
              <a:gd name="T9" fmla="*/ 58 h 70"/>
              <a:gd name="T10" fmla="*/ 27 w 80"/>
              <a:gd name="T11" fmla="*/ 60 h 70"/>
              <a:gd name="T12" fmla="*/ 47 w 80"/>
              <a:gd name="T13" fmla="*/ 60 h 70"/>
              <a:gd name="T14" fmla="*/ 61 w 80"/>
              <a:gd name="T15" fmla="*/ 59 h 70"/>
              <a:gd name="T16" fmla="*/ 71 w 80"/>
              <a:gd name="T17" fmla="*/ 56 h 70"/>
              <a:gd name="T18" fmla="*/ 76 w 80"/>
              <a:gd name="T19" fmla="*/ 53 h 70"/>
              <a:gd name="T20" fmla="*/ 76 w 80"/>
              <a:gd name="T21" fmla="*/ 49 h 70"/>
              <a:gd name="T22" fmla="*/ 74 w 80"/>
              <a:gd name="T23" fmla="*/ 51 h 70"/>
              <a:gd name="T24" fmla="*/ 69 w 80"/>
              <a:gd name="T25" fmla="*/ 54 h 70"/>
              <a:gd name="T26" fmla="*/ 60 w 80"/>
              <a:gd name="T27" fmla="*/ 56 h 70"/>
              <a:gd name="T28" fmla="*/ 47 w 80"/>
              <a:gd name="T29" fmla="*/ 57 h 70"/>
              <a:gd name="T30" fmla="*/ 27 w 80"/>
              <a:gd name="T31" fmla="*/ 57 h 70"/>
              <a:gd name="T32" fmla="*/ 16 w 80"/>
              <a:gd name="T33" fmla="*/ 55 h 70"/>
              <a:gd name="T34" fmla="*/ 9 w 80"/>
              <a:gd name="T35" fmla="*/ 53 h 70"/>
              <a:gd name="T36" fmla="*/ 5 w 80"/>
              <a:gd name="T37" fmla="*/ 51 h 70"/>
              <a:gd name="T38" fmla="*/ 3 w 80"/>
              <a:gd name="T39" fmla="*/ 49 h 70"/>
              <a:gd name="T40" fmla="*/ 5 w 80"/>
              <a:gd name="T41" fmla="*/ 45 h 70"/>
              <a:gd name="T42" fmla="*/ 12 w 80"/>
              <a:gd name="T43" fmla="*/ 48 h 70"/>
              <a:gd name="T44" fmla="*/ 23 w 80"/>
              <a:gd name="T45" fmla="*/ 50 h 70"/>
              <a:gd name="T46" fmla="*/ 45 w 80"/>
              <a:gd name="T47" fmla="*/ 51 h 70"/>
              <a:gd name="T48" fmla="*/ 61 w 80"/>
              <a:gd name="T49" fmla="*/ 49 h 70"/>
              <a:gd name="T50" fmla="*/ 70 w 80"/>
              <a:gd name="T51" fmla="*/ 47 h 70"/>
              <a:gd name="T52" fmla="*/ 76 w 80"/>
              <a:gd name="T53" fmla="*/ 44 h 70"/>
              <a:gd name="T54" fmla="*/ 76 w 80"/>
              <a:gd name="T55" fmla="*/ 40 h 70"/>
              <a:gd name="T56" fmla="*/ 74 w 80"/>
              <a:gd name="T57" fmla="*/ 41 h 70"/>
              <a:gd name="T58" fmla="*/ 70 w 80"/>
              <a:gd name="T59" fmla="*/ 44 h 70"/>
              <a:gd name="T60" fmla="*/ 62 w 80"/>
              <a:gd name="T61" fmla="*/ 46 h 70"/>
              <a:gd name="T62" fmla="*/ 50 w 80"/>
              <a:gd name="T63" fmla="*/ 47 h 70"/>
              <a:gd name="T64" fmla="*/ 29 w 80"/>
              <a:gd name="T65" fmla="*/ 47 h 70"/>
              <a:gd name="T66" fmla="*/ 17 w 80"/>
              <a:gd name="T67" fmla="*/ 46 h 70"/>
              <a:gd name="T68" fmla="*/ 10 w 80"/>
              <a:gd name="T69" fmla="*/ 44 h 70"/>
              <a:gd name="T70" fmla="*/ 5 w 80"/>
              <a:gd name="T71" fmla="*/ 41 h 70"/>
              <a:gd name="T72" fmla="*/ 3 w 80"/>
              <a:gd name="T73" fmla="*/ 40 h 70"/>
              <a:gd name="T74" fmla="*/ 5 w 80"/>
              <a:gd name="T75" fmla="*/ 35 h 70"/>
              <a:gd name="T76" fmla="*/ 11 w 80"/>
              <a:gd name="T77" fmla="*/ 38 h 70"/>
              <a:gd name="T78" fmla="*/ 23 w 80"/>
              <a:gd name="T79" fmla="*/ 41 h 70"/>
              <a:gd name="T80" fmla="*/ 40 w 80"/>
              <a:gd name="T81" fmla="*/ 41 h 70"/>
              <a:gd name="T82" fmla="*/ 57 w 80"/>
              <a:gd name="T83" fmla="*/ 41 h 70"/>
              <a:gd name="T84" fmla="*/ 68 w 80"/>
              <a:gd name="T85" fmla="*/ 38 h 70"/>
              <a:gd name="T86" fmla="*/ 75 w 80"/>
              <a:gd name="T87" fmla="*/ 35 h 70"/>
              <a:gd name="T88" fmla="*/ 76 w 80"/>
              <a:gd name="T89" fmla="*/ 30 h 70"/>
              <a:gd name="T90" fmla="*/ 75 w 80"/>
              <a:gd name="T91" fmla="*/ 32 h 70"/>
              <a:gd name="T92" fmla="*/ 71 w 80"/>
              <a:gd name="T93" fmla="*/ 34 h 70"/>
              <a:gd name="T94" fmla="*/ 64 w 80"/>
              <a:gd name="T95" fmla="*/ 36 h 70"/>
              <a:gd name="T96" fmla="*/ 52 w 80"/>
              <a:gd name="T97" fmla="*/ 38 h 70"/>
              <a:gd name="T98" fmla="*/ 32 w 80"/>
              <a:gd name="T99" fmla="*/ 38 h 70"/>
              <a:gd name="T100" fmla="*/ 19 w 80"/>
              <a:gd name="T101" fmla="*/ 37 h 70"/>
              <a:gd name="T102" fmla="*/ 11 w 80"/>
              <a:gd name="T103" fmla="*/ 35 h 70"/>
              <a:gd name="T104" fmla="*/ 6 w 80"/>
              <a:gd name="T105" fmla="*/ 32 h 70"/>
              <a:gd name="T106" fmla="*/ 3 w 80"/>
              <a:gd name="T107" fmla="*/ 30 h 70"/>
              <a:gd name="T108" fmla="*/ 9 w 80"/>
              <a:gd name="T109" fmla="*/ 26 h 70"/>
              <a:gd name="T110" fmla="*/ 22 w 80"/>
              <a:gd name="T111" fmla="*/ 30 h 70"/>
              <a:gd name="T112" fmla="*/ 40 w 80"/>
              <a:gd name="T113" fmla="*/ 32 h 70"/>
              <a:gd name="T114" fmla="*/ 58 w 80"/>
              <a:gd name="T115" fmla="*/ 30 h 70"/>
              <a:gd name="T116" fmla="*/ 71 w 80"/>
              <a:gd name="T117" fmla="*/ 26 h 70"/>
              <a:gd name="T118" fmla="*/ 40 w 80"/>
              <a:gd name="T119" fmla="*/ 2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0" h="70">
                <a:moveTo>
                  <a:pt x="40" y="0"/>
                </a:moveTo>
                <a:cubicBezTo>
                  <a:pt x="17" y="0"/>
                  <a:pt x="0" y="7"/>
                  <a:pt x="0" y="16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1"/>
                  <a:pt x="4" y="70"/>
                  <a:pt x="40" y="70"/>
                </a:cubicBezTo>
                <a:cubicBezTo>
                  <a:pt x="75" y="70"/>
                  <a:pt x="79" y="61"/>
                  <a:pt x="80" y="59"/>
                </a:cubicBezTo>
                <a:cubicBezTo>
                  <a:pt x="80" y="59"/>
                  <a:pt x="80" y="59"/>
                  <a:pt x="80" y="59"/>
                </a:cubicBezTo>
                <a:cubicBezTo>
                  <a:pt x="80" y="49"/>
                  <a:pt x="80" y="49"/>
                  <a:pt x="80" y="49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0"/>
                  <a:pt x="80" y="30"/>
                  <a:pt x="80" y="30"/>
                </a:cubicBezTo>
                <a:cubicBezTo>
                  <a:pt x="80" y="16"/>
                  <a:pt x="80" y="16"/>
                  <a:pt x="80" y="16"/>
                </a:cubicBezTo>
                <a:cubicBezTo>
                  <a:pt x="80" y="7"/>
                  <a:pt x="62" y="0"/>
                  <a:pt x="40" y="0"/>
                </a:cubicBezTo>
                <a:close/>
                <a:moveTo>
                  <a:pt x="76" y="59"/>
                </a:moveTo>
                <a:cubicBezTo>
                  <a:pt x="76" y="60"/>
                  <a:pt x="70" y="67"/>
                  <a:pt x="40" y="67"/>
                </a:cubicBezTo>
                <a:cubicBezTo>
                  <a:pt x="9" y="67"/>
                  <a:pt x="4" y="60"/>
                  <a:pt x="3" y="59"/>
                </a:cubicBezTo>
                <a:cubicBezTo>
                  <a:pt x="3" y="53"/>
                  <a:pt x="3" y="53"/>
                  <a:pt x="3" y="53"/>
                </a:cubicBezTo>
                <a:cubicBezTo>
                  <a:pt x="3" y="53"/>
                  <a:pt x="3" y="53"/>
                  <a:pt x="3" y="53"/>
                </a:cubicBezTo>
                <a:cubicBezTo>
                  <a:pt x="3" y="54"/>
                  <a:pt x="3" y="54"/>
                  <a:pt x="3" y="54"/>
                </a:cubicBezTo>
                <a:cubicBezTo>
                  <a:pt x="4" y="54"/>
                  <a:pt x="4" y="54"/>
                  <a:pt x="5" y="54"/>
                </a:cubicBezTo>
                <a:cubicBezTo>
                  <a:pt x="5" y="54"/>
                  <a:pt x="5" y="55"/>
                  <a:pt x="5" y="55"/>
                </a:cubicBezTo>
                <a:cubicBezTo>
                  <a:pt x="5" y="55"/>
                  <a:pt x="6" y="55"/>
                  <a:pt x="6" y="55"/>
                </a:cubicBezTo>
                <a:cubicBezTo>
                  <a:pt x="7" y="55"/>
                  <a:pt x="7" y="56"/>
                  <a:pt x="7" y="56"/>
                </a:cubicBezTo>
                <a:cubicBezTo>
                  <a:pt x="8" y="56"/>
                  <a:pt x="8" y="56"/>
                  <a:pt x="9" y="56"/>
                </a:cubicBezTo>
                <a:cubicBezTo>
                  <a:pt x="9" y="56"/>
                  <a:pt x="9" y="56"/>
                  <a:pt x="9" y="57"/>
                </a:cubicBezTo>
                <a:cubicBezTo>
                  <a:pt x="10" y="57"/>
                  <a:pt x="11" y="57"/>
                  <a:pt x="11" y="57"/>
                </a:cubicBezTo>
                <a:cubicBezTo>
                  <a:pt x="12" y="57"/>
                  <a:pt x="12" y="57"/>
                  <a:pt x="12" y="57"/>
                </a:cubicBezTo>
                <a:cubicBezTo>
                  <a:pt x="13" y="58"/>
                  <a:pt x="14" y="58"/>
                  <a:pt x="15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6" y="58"/>
                  <a:pt x="17" y="59"/>
                  <a:pt x="18" y="59"/>
                </a:cubicBezTo>
                <a:cubicBezTo>
                  <a:pt x="18" y="59"/>
                  <a:pt x="19" y="59"/>
                  <a:pt x="19" y="59"/>
                </a:cubicBezTo>
                <a:cubicBezTo>
                  <a:pt x="20" y="59"/>
                  <a:pt x="21" y="59"/>
                  <a:pt x="23" y="60"/>
                </a:cubicBezTo>
                <a:cubicBezTo>
                  <a:pt x="23" y="60"/>
                  <a:pt x="23" y="60"/>
                  <a:pt x="23" y="60"/>
                </a:cubicBezTo>
                <a:cubicBezTo>
                  <a:pt x="25" y="60"/>
                  <a:pt x="26" y="60"/>
                  <a:pt x="27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30" y="60"/>
                  <a:pt x="31" y="60"/>
                  <a:pt x="33" y="60"/>
                </a:cubicBezTo>
                <a:cubicBezTo>
                  <a:pt x="33" y="60"/>
                  <a:pt x="34" y="60"/>
                  <a:pt x="34" y="60"/>
                </a:cubicBezTo>
                <a:cubicBezTo>
                  <a:pt x="36" y="60"/>
                  <a:pt x="38" y="61"/>
                  <a:pt x="40" y="61"/>
                </a:cubicBezTo>
                <a:cubicBezTo>
                  <a:pt x="42" y="61"/>
                  <a:pt x="44" y="60"/>
                  <a:pt x="45" y="60"/>
                </a:cubicBezTo>
                <a:cubicBezTo>
                  <a:pt x="46" y="60"/>
                  <a:pt x="46" y="60"/>
                  <a:pt x="47" y="60"/>
                </a:cubicBezTo>
                <a:cubicBezTo>
                  <a:pt x="48" y="60"/>
                  <a:pt x="50" y="60"/>
                  <a:pt x="51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3" y="60"/>
                  <a:pt x="55" y="60"/>
                  <a:pt x="56" y="60"/>
                </a:cubicBezTo>
                <a:cubicBezTo>
                  <a:pt x="56" y="60"/>
                  <a:pt x="57" y="60"/>
                  <a:pt x="57" y="60"/>
                </a:cubicBezTo>
                <a:cubicBezTo>
                  <a:pt x="58" y="59"/>
                  <a:pt x="59" y="59"/>
                  <a:pt x="61" y="59"/>
                </a:cubicBezTo>
                <a:cubicBezTo>
                  <a:pt x="61" y="59"/>
                  <a:pt x="61" y="59"/>
                  <a:pt x="61" y="59"/>
                </a:cubicBezTo>
                <a:cubicBezTo>
                  <a:pt x="62" y="59"/>
                  <a:pt x="63" y="58"/>
                  <a:pt x="64" y="58"/>
                </a:cubicBezTo>
                <a:cubicBezTo>
                  <a:pt x="64" y="58"/>
                  <a:pt x="65" y="58"/>
                  <a:pt x="65" y="58"/>
                </a:cubicBezTo>
                <a:cubicBezTo>
                  <a:pt x="66" y="58"/>
                  <a:pt x="67" y="58"/>
                  <a:pt x="68" y="57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7"/>
                  <a:pt x="70" y="57"/>
                  <a:pt x="70" y="57"/>
                </a:cubicBezTo>
                <a:cubicBezTo>
                  <a:pt x="70" y="56"/>
                  <a:pt x="71" y="56"/>
                  <a:pt x="71" y="56"/>
                </a:cubicBezTo>
                <a:cubicBezTo>
                  <a:pt x="71" y="56"/>
                  <a:pt x="72" y="56"/>
                  <a:pt x="73" y="56"/>
                </a:cubicBezTo>
                <a:cubicBezTo>
                  <a:pt x="73" y="56"/>
                  <a:pt x="73" y="55"/>
                  <a:pt x="73" y="55"/>
                </a:cubicBezTo>
                <a:cubicBezTo>
                  <a:pt x="74" y="55"/>
                  <a:pt x="74" y="55"/>
                  <a:pt x="75" y="55"/>
                </a:cubicBezTo>
                <a:cubicBezTo>
                  <a:pt x="75" y="55"/>
                  <a:pt x="75" y="54"/>
                  <a:pt x="75" y="54"/>
                </a:cubicBezTo>
                <a:cubicBezTo>
                  <a:pt x="75" y="54"/>
                  <a:pt x="76" y="54"/>
                  <a:pt x="76" y="54"/>
                </a:cubicBezTo>
                <a:cubicBezTo>
                  <a:pt x="76" y="54"/>
                  <a:pt x="76" y="54"/>
                  <a:pt x="76" y="53"/>
                </a:cubicBezTo>
                <a:cubicBezTo>
                  <a:pt x="76" y="53"/>
                  <a:pt x="76" y="53"/>
                  <a:pt x="76" y="53"/>
                </a:cubicBezTo>
                <a:lnTo>
                  <a:pt x="76" y="59"/>
                </a:lnTo>
                <a:close/>
                <a:moveTo>
                  <a:pt x="76" y="49"/>
                </a:moveTo>
                <a:cubicBezTo>
                  <a:pt x="76" y="49"/>
                  <a:pt x="76" y="49"/>
                  <a:pt x="76" y="49"/>
                </a:cubicBezTo>
                <a:cubicBezTo>
                  <a:pt x="76" y="49"/>
                  <a:pt x="76" y="49"/>
                  <a:pt x="76" y="49"/>
                </a:cubicBezTo>
                <a:cubicBezTo>
                  <a:pt x="76" y="49"/>
                  <a:pt x="76" y="49"/>
                  <a:pt x="76" y="49"/>
                </a:cubicBezTo>
                <a:cubicBezTo>
                  <a:pt x="76" y="49"/>
                  <a:pt x="76" y="49"/>
                  <a:pt x="76" y="50"/>
                </a:cubicBezTo>
                <a:cubicBezTo>
                  <a:pt x="76" y="50"/>
                  <a:pt x="76" y="50"/>
                  <a:pt x="76" y="50"/>
                </a:cubicBezTo>
                <a:cubicBezTo>
                  <a:pt x="76" y="50"/>
                  <a:pt x="75" y="50"/>
                  <a:pt x="75" y="50"/>
                </a:cubicBezTo>
                <a:cubicBezTo>
                  <a:pt x="75" y="50"/>
                  <a:pt x="75" y="50"/>
                  <a:pt x="75" y="51"/>
                </a:cubicBezTo>
                <a:cubicBezTo>
                  <a:pt x="75" y="51"/>
                  <a:pt x="74" y="51"/>
                  <a:pt x="74" y="51"/>
                </a:cubicBezTo>
                <a:cubicBezTo>
                  <a:pt x="74" y="51"/>
                  <a:pt x="74" y="51"/>
                  <a:pt x="74" y="51"/>
                </a:cubicBezTo>
                <a:cubicBezTo>
                  <a:pt x="74" y="51"/>
                  <a:pt x="73" y="52"/>
                  <a:pt x="73" y="52"/>
                </a:cubicBezTo>
                <a:cubicBezTo>
                  <a:pt x="73" y="52"/>
                  <a:pt x="73" y="52"/>
                  <a:pt x="72" y="52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3"/>
                  <a:pt x="70" y="53"/>
                  <a:pt x="70" y="53"/>
                </a:cubicBezTo>
                <a:cubicBezTo>
                  <a:pt x="70" y="53"/>
                  <a:pt x="69" y="54"/>
                  <a:pt x="69" y="54"/>
                </a:cubicBezTo>
                <a:cubicBezTo>
                  <a:pt x="68" y="54"/>
                  <a:pt x="68" y="54"/>
                  <a:pt x="68" y="54"/>
                </a:cubicBezTo>
                <a:cubicBezTo>
                  <a:pt x="67" y="54"/>
                  <a:pt x="67" y="54"/>
                  <a:pt x="66" y="54"/>
                </a:cubicBezTo>
                <a:cubicBezTo>
                  <a:pt x="66" y="55"/>
                  <a:pt x="66" y="55"/>
                  <a:pt x="65" y="55"/>
                </a:cubicBezTo>
                <a:cubicBezTo>
                  <a:pt x="65" y="55"/>
                  <a:pt x="64" y="55"/>
                  <a:pt x="64" y="55"/>
                </a:cubicBezTo>
                <a:cubicBezTo>
                  <a:pt x="63" y="55"/>
                  <a:pt x="63" y="55"/>
                  <a:pt x="62" y="55"/>
                </a:cubicBezTo>
                <a:cubicBezTo>
                  <a:pt x="62" y="56"/>
                  <a:pt x="61" y="56"/>
                  <a:pt x="60" y="56"/>
                </a:cubicBezTo>
                <a:cubicBezTo>
                  <a:pt x="60" y="56"/>
                  <a:pt x="59" y="56"/>
                  <a:pt x="59" y="56"/>
                </a:cubicBezTo>
                <a:cubicBezTo>
                  <a:pt x="58" y="56"/>
                  <a:pt x="57" y="56"/>
                  <a:pt x="57" y="56"/>
                </a:cubicBezTo>
                <a:cubicBezTo>
                  <a:pt x="56" y="56"/>
                  <a:pt x="55" y="56"/>
                  <a:pt x="55" y="57"/>
                </a:cubicBezTo>
                <a:cubicBezTo>
                  <a:pt x="54" y="57"/>
                  <a:pt x="53" y="57"/>
                  <a:pt x="52" y="57"/>
                </a:cubicBezTo>
                <a:cubicBezTo>
                  <a:pt x="52" y="57"/>
                  <a:pt x="51" y="57"/>
                  <a:pt x="50" y="57"/>
                </a:cubicBezTo>
                <a:cubicBezTo>
                  <a:pt x="49" y="57"/>
                  <a:pt x="48" y="57"/>
                  <a:pt x="47" y="57"/>
                </a:cubicBezTo>
                <a:cubicBezTo>
                  <a:pt x="47" y="57"/>
                  <a:pt x="46" y="57"/>
                  <a:pt x="45" y="57"/>
                </a:cubicBezTo>
                <a:cubicBezTo>
                  <a:pt x="44" y="57"/>
                  <a:pt x="42" y="57"/>
                  <a:pt x="40" y="57"/>
                </a:cubicBezTo>
                <a:cubicBezTo>
                  <a:pt x="38" y="57"/>
                  <a:pt x="36" y="57"/>
                  <a:pt x="34" y="57"/>
                </a:cubicBezTo>
                <a:cubicBezTo>
                  <a:pt x="33" y="57"/>
                  <a:pt x="33" y="57"/>
                  <a:pt x="32" y="57"/>
                </a:cubicBezTo>
                <a:cubicBezTo>
                  <a:pt x="31" y="57"/>
                  <a:pt x="30" y="57"/>
                  <a:pt x="29" y="57"/>
                </a:cubicBezTo>
                <a:cubicBezTo>
                  <a:pt x="28" y="57"/>
                  <a:pt x="28" y="57"/>
                  <a:pt x="27" y="57"/>
                </a:cubicBezTo>
                <a:cubicBezTo>
                  <a:pt x="26" y="57"/>
                  <a:pt x="25" y="57"/>
                  <a:pt x="25" y="57"/>
                </a:cubicBezTo>
                <a:cubicBezTo>
                  <a:pt x="24" y="56"/>
                  <a:pt x="23" y="56"/>
                  <a:pt x="23" y="56"/>
                </a:cubicBezTo>
                <a:cubicBezTo>
                  <a:pt x="22" y="56"/>
                  <a:pt x="21" y="56"/>
                  <a:pt x="21" y="56"/>
                </a:cubicBezTo>
                <a:cubicBezTo>
                  <a:pt x="20" y="56"/>
                  <a:pt x="20" y="56"/>
                  <a:pt x="19" y="56"/>
                </a:cubicBezTo>
                <a:cubicBezTo>
                  <a:pt x="18" y="56"/>
                  <a:pt x="18" y="56"/>
                  <a:pt x="17" y="55"/>
                </a:cubicBezTo>
                <a:cubicBezTo>
                  <a:pt x="17" y="55"/>
                  <a:pt x="16" y="55"/>
                  <a:pt x="16" y="55"/>
                </a:cubicBezTo>
                <a:cubicBezTo>
                  <a:pt x="15" y="55"/>
                  <a:pt x="15" y="55"/>
                  <a:pt x="14" y="55"/>
                </a:cubicBezTo>
                <a:cubicBezTo>
                  <a:pt x="14" y="55"/>
                  <a:pt x="13" y="55"/>
                  <a:pt x="13" y="54"/>
                </a:cubicBezTo>
                <a:cubicBezTo>
                  <a:pt x="13" y="54"/>
                  <a:pt x="12" y="54"/>
                  <a:pt x="12" y="54"/>
                </a:cubicBezTo>
                <a:cubicBezTo>
                  <a:pt x="11" y="54"/>
                  <a:pt x="11" y="54"/>
                  <a:pt x="11" y="54"/>
                </a:cubicBezTo>
                <a:cubicBezTo>
                  <a:pt x="10" y="54"/>
                  <a:pt x="10" y="53"/>
                  <a:pt x="10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8" y="53"/>
                  <a:pt x="8" y="53"/>
                  <a:pt x="8" y="52"/>
                </a:cubicBezTo>
                <a:cubicBezTo>
                  <a:pt x="8" y="52"/>
                  <a:pt x="7" y="52"/>
                  <a:pt x="7" y="52"/>
                </a:cubicBezTo>
                <a:cubicBezTo>
                  <a:pt x="7" y="52"/>
                  <a:pt x="7" y="52"/>
                  <a:pt x="6" y="52"/>
                </a:cubicBezTo>
                <a:cubicBezTo>
                  <a:pt x="6" y="52"/>
                  <a:pt x="6" y="51"/>
                  <a:pt x="6" y="51"/>
                </a:cubicBezTo>
                <a:cubicBezTo>
                  <a:pt x="6" y="51"/>
                  <a:pt x="5" y="51"/>
                  <a:pt x="5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4" y="50"/>
                  <a:pt x="4" y="50"/>
                </a:cubicBezTo>
                <a:cubicBezTo>
                  <a:pt x="4" y="50"/>
                  <a:pt x="4" y="50"/>
                  <a:pt x="4" y="50"/>
                </a:cubicBezTo>
                <a:cubicBezTo>
                  <a:pt x="4" y="50"/>
                  <a:pt x="4" y="50"/>
                  <a:pt x="4" y="50"/>
                </a:cubicBezTo>
                <a:cubicBezTo>
                  <a:pt x="3" y="49"/>
                  <a:pt x="3" y="49"/>
                  <a:pt x="3" y="49"/>
                </a:cubicBezTo>
                <a:cubicBezTo>
                  <a:pt x="3" y="49"/>
                  <a:pt x="3" y="49"/>
                  <a:pt x="3" y="49"/>
                </a:cubicBezTo>
                <a:cubicBezTo>
                  <a:pt x="3" y="49"/>
                  <a:pt x="3" y="49"/>
                  <a:pt x="3" y="49"/>
                </a:cubicBezTo>
                <a:cubicBezTo>
                  <a:pt x="3" y="49"/>
                  <a:pt x="3" y="49"/>
                  <a:pt x="3" y="49"/>
                </a:cubicBezTo>
                <a:cubicBezTo>
                  <a:pt x="3" y="44"/>
                  <a:pt x="3" y="44"/>
                  <a:pt x="3" y="44"/>
                </a:cubicBezTo>
                <a:cubicBezTo>
                  <a:pt x="3" y="44"/>
                  <a:pt x="3" y="44"/>
                  <a:pt x="3" y="44"/>
                </a:cubicBezTo>
                <a:cubicBezTo>
                  <a:pt x="3" y="44"/>
                  <a:pt x="3" y="44"/>
                  <a:pt x="3" y="44"/>
                </a:cubicBezTo>
                <a:cubicBezTo>
                  <a:pt x="4" y="44"/>
                  <a:pt x="4" y="45"/>
                  <a:pt x="5" y="45"/>
                </a:cubicBezTo>
                <a:cubicBezTo>
                  <a:pt x="5" y="45"/>
                  <a:pt x="5" y="45"/>
                  <a:pt x="5" y="45"/>
                </a:cubicBezTo>
                <a:cubicBezTo>
                  <a:pt x="5" y="45"/>
                  <a:pt x="6" y="46"/>
                  <a:pt x="6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8" y="46"/>
                  <a:pt x="8" y="47"/>
                  <a:pt x="9" y="47"/>
                </a:cubicBezTo>
                <a:cubicBezTo>
                  <a:pt x="9" y="47"/>
                  <a:pt x="9" y="47"/>
                  <a:pt x="9" y="47"/>
                </a:cubicBezTo>
                <a:cubicBezTo>
                  <a:pt x="10" y="47"/>
                  <a:pt x="11" y="47"/>
                  <a:pt x="11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3" y="48"/>
                  <a:pt x="14" y="48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6" y="49"/>
                  <a:pt x="17" y="49"/>
                  <a:pt x="18" y="49"/>
                </a:cubicBezTo>
                <a:cubicBezTo>
                  <a:pt x="18" y="49"/>
                  <a:pt x="19" y="49"/>
                  <a:pt x="19" y="49"/>
                </a:cubicBezTo>
                <a:cubicBezTo>
                  <a:pt x="20" y="50"/>
                  <a:pt x="21" y="50"/>
                  <a:pt x="23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25" y="50"/>
                  <a:pt x="26" y="50"/>
                  <a:pt x="27" y="50"/>
                </a:cubicBezTo>
                <a:cubicBezTo>
                  <a:pt x="28" y="51"/>
                  <a:pt x="28" y="51"/>
                  <a:pt x="28" y="51"/>
                </a:cubicBezTo>
                <a:cubicBezTo>
                  <a:pt x="30" y="51"/>
                  <a:pt x="31" y="51"/>
                  <a:pt x="33" y="51"/>
                </a:cubicBezTo>
                <a:cubicBezTo>
                  <a:pt x="33" y="51"/>
                  <a:pt x="34" y="51"/>
                  <a:pt x="34" y="51"/>
                </a:cubicBezTo>
                <a:cubicBezTo>
                  <a:pt x="36" y="51"/>
                  <a:pt x="38" y="51"/>
                  <a:pt x="40" y="51"/>
                </a:cubicBezTo>
                <a:cubicBezTo>
                  <a:pt x="42" y="51"/>
                  <a:pt x="44" y="51"/>
                  <a:pt x="45" y="51"/>
                </a:cubicBezTo>
                <a:cubicBezTo>
                  <a:pt x="46" y="51"/>
                  <a:pt x="46" y="51"/>
                  <a:pt x="47" y="51"/>
                </a:cubicBezTo>
                <a:cubicBezTo>
                  <a:pt x="48" y="51"/>
                  <a:pt x="50" y="51"/>
                  <a:pt x="51" y="51"/>
                </a:cubicBezTo>
                <a:cubicBezTo>
                  <a:pt x="52" y="51"/>
                  <a:pt x="52" y="51"/>
                  <a:pt x="52" y="50"/>
                </a:cubicBezTo>
                <a:cubicBezTo>
                  <a:pt x="53" y="50"/>
                  <a:pt x="55" y="50"/>
                  <a:pt x="56" y="50"/>
                </a:cubicBezTo>
                <a:cubicBezTo>
                  <a:pt x="56" y="50"/>
                  <a:pt x="57" y="50"/>
                  <a:pt x="57" y="50"/>
                </a:cubicBezTo>
                <a:cubicBezTo>
                  <a:pt x="58" y="50"/>
                  <a:pt x="59" y="50"/>
                  <a:pt x="61" y="49"/>
                </a:cubicBezTo>
                <a:cubicBezTo>
                  <a:pt x="61" y="49"/>
                  <a:pt x="61" y="49"/>
                  <a:pt x="61" y="49"/>
                </a:cubicBezTo>
                <a:cubicBezTo>
                  <a:pt x="62" y="49"/>
                  <a:pt x="63" y="49"/>
                  <a:pt x="64" y="49"/>
                </a:cubicBezTo>
                <a:cubicBezTo>
                  <a:pt x="64" y="49"/>
                  <a:pt x="65" y="49"/>
                  <a:pt x="65" y="49"/>
                </a:cubicBezTo>
                <a:cubicBezTo>
                  <a:pt x="66" y="48"/>
                  <a:pt x="67" y="48"/>
                  <a:pt x="68" y="48"/>
                </a:cubicBezTo>
                <a:cubicBezTo>
                  <a:pt x="68" y="48"/>
                  <a:pt x="68" y="48"/>
                  <a:pt x="68" y="48"/>
                </a:cubicBezTo>
                <a:cubicBezTo>
                  <a:pt x="69" y="47"/>
                  <a:pt x="70" y="47"/>
                  <a:pt x="70" y="47"/>
                </a:cubicBezTo>
                <a:cubicBezTo>
                  <a:pt x="70" y="47"/>
                  <a:pt x="71" y="47"/>
                  <a:pt x="71" y="47"/>
                </a:cubicBezTo>
                <a:cubicBezTo>
                  <a:pt x="71" y="47"/>
                  <a:pt x="72" y="46"/>
                  <a:pt x="73" y="46"/>
                </a:cubicBezTo>
                <a:cubicBezTo>
                  <a:pt x="73" y="46"/>
                  <a:pt x="73" y="46"/>
                  <a:pt x="73" y="46"/>
                </a:cubicBezTo>
                <a:cubicBezTo>
                  <a:pt x="74" y="46"/>
                  <a:pt x="74" y="45"/>
                  <a:pt x="75" y="45"/>
                </a:cubicBezTo>
                <a:cubicBezTo>
                  <a:pt x="75" y="45"/>
                  <a:pt x="75" y="45"/>
                  <a:pt x="75" y="45"/>
                </a:cubicBezTo>
                <a:cubicBezTo>
                  <a:pt x="75" y="45"/>
                  <a:pt x="76" y="44"/>
                  <a:pt x="76" y="44"/>
                </a:cubicBezTo>
                <a:cubicBezTo>
                  <a:pt x="76" y="44"/>
                  <a:pt x="76" y="44"/>
                  <a:pt x="76" y="44"/>
                </a:cubicBezTo>
                <a:cubicBezTo>
                  <a:pt x="76" y="44"/>
                  <a:pt x="76" y="44"/>
                  <a:pt x="76" y="44"/>
                </a:cubicBezTo>
                <a:lnTo>
                  <a:pt x="76" y="49"/>
                </a:lnTo>
                <a:close/>
                <a:moveTo>
                  <a:pt x="76" y="39"/>
                </a:moveTo>
                <a:cubicBezTo>
                  <a:pt x="76" y="39"/>
                  <a:pt x="76" y="39"/>
                  <a:pt x="76" y="39"/>
                </a:cubicBezTo>
                <a:cubicBezTo>
                  <a:pt x="76" y="39"/>
                  <a:pt x="76" y="39"/>
                  <a:pt x="76" y="40"/>
                </a:cubicBezTo>
                <a:cubicBezTo>
                  <a:pt x="76" y="40"/>
                  <a:pt x="76" y="40"/>
                  <a:pt x="76" y="40"/>
                </a:cubicBezTo>
                <a:cubicBezTo>
                  <a:pt x="76" y="40"/>
                  <a:pt x="76" y="40"/>
                  <a:pt x="76" y="40"/>
                </a:cubicBezTo>
                <a:cubicBezTo>
                  <a:pt x="76" y="40"/>
                  <a:pt x="76" y="40"/>
                  <a:pt x="76" y="40"/>
                </a:cubicBezTo>
                <a:cubicBezTo>
                  <a:pt x="76" y="40"/>
                  <a:pt x="75" y="40"/>
                  <a:pt x="75" y="40"/>
                </a:cubicBezTo>
                <a:cubicBezTo>
                  <a:pt x="75" y="41"/>
                  <a:pt x="75" y="41"/>
                  <a:pt x="75" y="41"/>
                </a:cubicBezTo>
                <a:cubicBezTo>
                  <a:pt x="75" y="41"/>
                  <a:pt x="74" y="41"/>
                  <a:pt x="74" y="41"/>
                </a:cubicBezTo>
                <a:cubicBezTo>
                  <a:pt x="74" y="41"/>
                  <a:pt x="74" y="42"/>
                  <a:pt x="74" y="42"/>
                </a:cubicBezTo>
                <a:cubicBezTo>
                  <a:pt x="74" y="42"/>
                  <a:pt x="73" y="42"/>
                  <a:pt x="73" y="42"/>
                </a:cubicBezTo>
                <a:cubicBezTo>
                  <a:pt x="73" y="42"/>
                  <a:pt x="73" y="42"/>
                  <a:pt x="72" y="43"/>
                </a:cubicBezTo>
                <a:cubicBezTo>
                  <a:pt x="72" y="43"/>
                  <a:pt x="72" y="43"/>
                  <a:pt x="72" y="43"/>
                </a:cubicBezTo>
                <a:cubicBezTo>
                  <a:pt x="71" y="43"/>
                  <a:pt x="71" y="43"/>
                  <a:pt x="71" y="43"/>
                </a:cubicBezTo>
                <a:cubicBezTo>
                  <a:pt x="71" y="43"/>
                  <a:pt x="70" y="44"/>
                  <a:pt x="70" y="44"/>
                </a:cubicBezTo>
                <a:cubicBezTo>
                  <a:pt x="70" y="44"/>
                  <a:pt x="69" y="44"/>
                  <a:pt x="69" y="44"/>
                </a:cubicBezTo>
                <a:cubicBezTo>
                  <a:pt x="68" y="44"/>
                  <a:pt x="68" y="44"/>
                  <a:pt x="68" y="44"/>
                </a:cubicBezTo>
                <a:cubicBezTo>
                  <a:pt x="67" y="45"/>
                  <a:pt x="67" y="45"/>
                  <a:pt x="66" y="45"/>
                </a:cubicBezTo>
                <a:cubicBezTo>
                  <a:pt x="66" y="45"/>
                  <a:pt x="66" y="45"/>
                  <a:pt x="65" y="45"/>
                </a:cubicBezTo>
                <a:cubicBezTo>
                  <a:pt x="65" y="45"/>
                  <a:pt x="64" y="45"/>
                  <a:pt x="64" y="46"/>
                </a:cubicBezTo>
                <a:cubicBezTo>
                  <a:pt x="63" y="46"/>
                  <a:pt x="63" y="46"/>
                  <a:pt x="62" y="46"/>
                </a:cubicBezTo>
                <a:cubicBezTo>
                  <a:pt x="62" y="46"/>
                  <a:pt x="61" y="46"/>
                  <a:pt x="60" y="46"/>
                </a:cubicBezTo>
                <a:cubicBezTo>
                  <a:pt x="60" y="46"/>
                  <a:pt x="59" y="46"/>
                  <a:pt x="59" y="46"/>
                </a:cubicBezTo>
                <a:cubicBezTo>
                  <a:pt x="58" y="47"/>
                  <a:pt x="57" y="47"/>
                  <a:pt x="57" y="47"/>
                </a:cubicBezTo>
                <a:cubicBezTo>
                  <a:pt x="56" y="47"/>
                  <a:pt x="55" y="47"/>
                  <a:pt x="55" y="47"/>
                </a:cubicBezTo>
                <a:cubicBezTo>
                  <a:pt x="54" y="47"/>
                  <a:pt x="53" y="47"/>
                  <a:pt x="52" y="47"/>
                </a:cubicBezTo>
                <a:cubicBezTo>
                  <a:pt x="52" y="47"/>
                  <a:pt x="51" y="47"/>
                  <a:pt x="50" y="47"/>
                </a:cubicBezTo>
                <a:cubicBezTo>
                  <a:pt x="49" y="47"/>
                  <a:pt x="48" y="48"/>
                  <a:pt x="47" y="48"/>
                </a:cubicBezTo>
                <a:cubicBezTo>
                  <a:pt x="47" y="48"/>
                  <a:pt x="46" y="48"/>
                  <a:pt x="45" y="48"/>
                </a:cubicBezTo>
                <a:cubicBezTo>
                  <a:pt x="44" y="48"/>
                  <a:pt x="42" y="48"/>
                  <a:pt x="40" y="48"/>
                </a:cubicBezTo>
                <a:cubicBezTo>
                  <a:pt x="38" y="48"/>
                  <a:pt x="36" y="48"/>
                  <a:pt x="34" y="48"/>
                </a:cubicBezTo>
                <a:cubicBezTo>
                  <a:pt x="33" y="48"/>
                  <a:pt x="33" y="48"/>
                  <a:pt x="32" y="48"/>
                </a:cubicBezTo>
                <a:cubicBezTo>
                  <a:pt x="31" y="48"/>
                  <a:pt x="30" y="47"/>
                  <a:pt x="29" y="47"/>
                </a:cubicBezTo>
                <a:cubicBezTo>
                  <a:pt x="28" y="47"/>
                  <a:pt x="28" y="47"/>
                  <a:pt x="27" y="47"/>
                </a:cubicBezTo>
                <a:cubicBezTo>
                  <a:pt x="26" y="47"/>
                  <a:pt x="25" y="47"/>
                  <a:pt x="25" y="47"/>
                </a:cubicBezTo>
                <a:cubicBezTo>
                  <a:pt x="24" y="47"/>
                  <a:pt x="23" y="47"/>
                  <a:pt x="23" y="47"/>
                </a:cubicBezTo>
                <a:cubicBezTo>
                  <a:pt x="22" y="47"/>
                  <a:pt x="21" y="47"/>
                  <a:pt x="21" y="46"/>
                </a:cubicBezTo>
                <a:cubicBezTo>
                  <a:pt x="20" y="46"/>
                  <a:pt x="20" y="46"/>
                  <a:pt x="19" y="46"/>
                </a:cubicBezTo>
                <a:cubicBezTo>
                  <a:pt x="18" y="46"/>
                  <a:pt x="18" y="46"/>
                  <a:pt x="17" y="46"/>
                </a:cubicBezTo>
                <a:cubicBezTo>
                  <a:pt x="17" y="46"/>
                  <a:pt x="16" y="46"/>
                  <a:pt x="16" y="46"/>
                </a:cubicBezTo>
                <a:cubicBezTo>
                  <a:pt x="15" y="45"/>
                  <a:pt x="15" y="45"/>
                  <a:pt x="14" y="45"/>
                </a:cubicBezTo>
                <a:cubicBezTo>
                  <a:pt x="14" y="45"/>
                  <a:pt x="13" y="45"/>
                  <a:pt x="13" y="45"/>
                </a:cubicBezTo>
                <a:cubicBezTo>
                  <a:pt x="13" y="45"/>
                  <a:pt x="12" y="45"/>
                  <a:pt x="12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9" y="44"/>
                  <a:pt x="9" y="43"/>
                  <a:pt x="9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43"/>
                  <a:pt x="7" y="43"/>
                  <a:pt x="7" y="43"/>
                </a:cubicBezTo>
                <a:cubicBezTo>
                  <a:pt x="7" y="42"/>
                  <a:pt x="7" y="42"/>
                  <a:pt x="6" y="42"/>
                </a:cubicBezTo>
                <a:cubicBezTo>
                  <a:pt x="6" y="42"/>
                  <a:pt x="6" y="42"/>
                  <a:pt x="6" y="42"/>
                </a:cubicBezTo>
                <a:cubicBezTo>
                  <a:pt x="6" y="42"/>
                  <a:pt x="5" y="42"/>
                  <a:pt x="5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5" y="41"/>
                  <a:pt x="4" y="41"/>
                  <a:pt x="4" y="41"/>
                </a:cubicBezTo>
                <a:cubicBezTo>
                  <a:pt x="4" y="41"/>
                  <a:pt x="4" y="41"/>
                  <a:pt x="4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39"/>
                  <a:pt x="3" y="39"/>
                  <a:pt x="3" y="39"/>
                </a:cubicBezTo>
                <a:cubicBezTo>
                  <a:pt x="3" y="39"/>
                  <a:pt x="3" y="39"/>
                  <a:pt x="3" y="39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5"/>
                  <a:pt x="3" y="35"/>
                  <a:pt x="3" y="35"/>
                </a:cubicBezTo>
                <a:cubicBezTo>
                  <a:pt x="4" y="35"/>
                  <a:pt x="4" y="35"/>
                  <a:pt x="5" y="35"/>
                </a:cubicBezTo>
                <a:cubicBezTo>
                  <a:pt x="5" y="35"/>
                  <a:pt x="5" y="36"/>
                  <a:pt x="5" y="36"/>
                </a:cubicBezTo>
                <a:cubicBezTo>
                  <a:pt x="5" y="36"/>
                  <a:pt x="6" y="36"/>
                  <a:pt x="6" y="36"/>
                </a:cubicBezTo>
                <a:cubicBezTo>
                  <a:pt x="7" y="36"/>
                  <a:pt x="7" y="37"/>
                  <a:pt x="7" y="37"/>
                </a:cubicBezTo>
                <a:cubicBezTo>
                  <a:pt x="8" y="37"/>
                  <a:pt x="8" y="37"/>
                  <a:pt x="9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10" y="38"/>
                  <a:pt x="11" y="38"/>
                  <a:pt x="11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3" y="39"/>
                  <a:pt x="14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6" y="39"/>
                  <a:pt x="17" y="40"/>
                  <a:pt x="18" y="40"/>
                </a:cubicBezTo>
                <a:cubicBezTo>
                  <a:pt x="18" y="40"/>
                  <a:pt x="19" y="40"/>
                  <a:pt x="19" y="40"/>
                </a:cubicBezTo>
                <a:cubicBezTo>
                  <a:pt x="20" y="40"/>
                  <a:pt x="21" y="40"/>
                  <a:pt x="23" y="41"/>
                </a:cubicBezTo>
                <a:cubicBezTo>
                  <a:pt x="23" y="41"/>
                  <a:pt x="23" y="41"/>
                  <a:pt x="24" y="41"/>
                </a:cubicBezTo>
                <a:cubicBezTo>
                  <a:pt x="25" y="41"/>
                  <a:pt x="26" y="41"/>
                  <a:pt x="27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30" y="41"/>
                  <a:pt x="31" y="41"/>
                  <a:pt x="33" y="41"/>
                </a:cubicBezTo>
                <a:cubicBezTo>
                  <a:pt x="33" y="41"/>
                  <a:pt x="34" y="41"/>
                  <a:pt x="34" y="41"/>
                </a:cubicBezTo>
                <a:cubicBezTo>
                  <a:pt x="36" y="41"/>
                  <a:pt x="38" y="41"/>
                  <a:pt x="40" y="41"/>
                </a:cubicBezTo>
                <a:cubicBezTo>
                  <a:pt x="42" y="41"/>
                  <a:pt x="44" y="41"/>
                  <a:pt x="45" y="41"/>
                </a:cubicBezTo>
                <a:cubicBezTo>
                  <a:pt x="46" y="41"/>
                  <a:pt x="46" y="41"/>
                  <a:pt x="47" y="41"/>
                </a:cubicBezTo>
                <a:cubicBezTo>
                  <a:pt x="48" y="41"/>
                  <a:pt x="50" y="41"/>
                  <a:pt x="51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3" y="41"/>
                  <a:pt x="55" y="41"/>
                  <a:pt x="56" y="41"/>
                </a:cubicBezTo>
                <a:cubicBezTo>
                  <a:pt x="56" y="41"/>
                  <a:pt x="57" y="41"/>
                  <a:pt x="57" y="41"/>
                </a:cubicBezTo>
                <a:cubicBezTo>
                  <a:pt x="58" y="40"/>
                  <a:pt x="59" y="40"/>
                  <a:pt x="61" y="40"/>
                </a:cubicBezTo>
                <a:cubicBezTo>
                  <a:pt x="61" y="40"/>
                  <a:pt x="61" y="40"/>
                  <a:pt x="61" y="40"/>
                </a:cubicBezTo>
                <a:cubicBezTo>
                  <a:pt x="62" y="40"/>
                  <a:pt x="63" y="39"/>
                  <a:pt x="64" y="39"/>
                </a:cubicBezTo>
                <a:cubicBezTo>
                  <a:pt x="64" y="39"/>
                  <a:pt x="65" y="39"/>
                  <a:pt x="65" y="39"/>
                </a:cubicBezTo>
                <a:cubicBezTo>
                  <a:pt x="66" y="39"/>
                  <a:pt x="67" y="39"/>
                  <a:pt x="68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9" y="38"/>
                  <a:pt x="70" y="38"/>
                  <a:pt x="70" y="37"/>
                </a:cubicBezTo>
                <a:cubicBezTo>
                  <a:pt x="70" y="37"/>
                  <a:pt x="71" y="37"/>
                  <a:pt x="71" y="37"/>
                </a:cubicBezTo>
                <a:cubicBezTo>
                  <a:pt x="71" y="37"/>
                  <a:pt x="72" y="37"/>
                  <a:pt x="73" y="37"/>
                </a:cubicBezTo>
                <a:cubicBezTo>
                  <a:pt x="73" y="37"/>
                  <a:pt x="73" y="36"/>
                  <a:pt x="73" y="36"/>
                </a:cubicBezTo>
                <a:cubicBezTo>
                  <a:pt x="74" y="36"/>
                  <a:pt x="74" y="36"/>
                  <a:pt x="75" y="36"/>
                </a:cubicBezTo>
                <a:cubicBezTo>
                  <a:pt x="75" y="36"/>
                  <a:pt x="75" y="35"/>
                  <a:pt x="75" y="35"/>
                </a:cubicBezTo>
                <a:cubicBezTo>
                  <a:pt x="75" y="35"/>
                  <a:pt x="76" y="35"/>
                  <a:pt x="76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4"/>
                  <a:pt x="76" y="34"/>
                  <a:pt x="76" y="34"/>
                </a:cubicBezTo>
                <a:lnTo>
                  <a:pt x="76" y="39"/>
                </a:lnTo>
                <a:close/>
                <a:moveTo>
                  <a:pt x="76" y="30"/>
                </a:moveTo>
                <a:cubicBezTo>
                  <a:pt x="76" y="30"/>
                  <a:pt x="76" y="30"/>
                  <a:pt x="76" y="30"/>
                </a:cubicBezTo>
                <a:cubicBezTo>
                  <a:pt x="76" y="30"/>
                  <a:pt x="76" y="30"/>
                  <a:pt x="76" y="30"/>
                </a:cubicBezTo>
                <a:cubicBezTo>
                  <a:pt x="76" y="30"/>
                  <a:pt x="76" y="30"/>
                  <a:pt x="76" y="30"/>
                </a:cubicBezTo>
                <a:cubicBezTo>
                  <a:pt x="76" y="30"/>
                  <a:pt x="76" y="30"/>
                  <a:pt x="76" y="30"/>
                </a:cubicBezTo>
                <a:cubicBezTo>
                  <a:pt x="76" y="31"/>
                  <a:pt x="76" y="31"/>
                  <a:pt x="75" y="31"/>
                </a:cubicBezTo>
                <a:cubicBezTo>
                  <a:pt x="75" y="31"/>
                  <a:pt x="75" y="31"/>
                  <a:pt x="75" y="31"/>
                </a:cubicBezTo>
                <a:cubicBezTo>
                  <a:pt x="75" y="31"/>
                  <a:pt x="75" y="31"/>
                  <a:pt x="75" y="32"/>
                </a:cubicBezTo>
                <a:cubicBezTo>
                  <a:pt x="75" y="32"/>
                  <a:pt x="75" y="32"/>
                  <a:pt x="75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4" y="32"/>
                  <a:pt x="73" y="33"/>
                  <a:pt x="73" y="33"/>
                </a:cubicBezTo>
                <a:cubicBezTo>
                  <a:pt x="73" y="33"/>
                  <a:pt x="73" y="33"/>
                  <a:pt x="72" y="33"/>
                </a:cubicBezTo>
                <a:cubicBezTo>
                  <a:pt x="72" y="33"/>
                  <a:pt x="72" y="33"/>
                  <a:pt x="72" y="33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4"/>
                  <a:pt x="70" y="34"/>
                  <a:pt x="70" y="34"/>
                </a:cubicBezTo>
                <a:cubicBezTo>
                  <a:pt x="70" y="34"/>
                  <a:pt x="69" y="35"/>
                  <a:pt x="69" y="35"/>
                </a:cubicBezTo>
                <a:cubicBezTo>
                  <a:pt x="68" y="35"/>
                  <a:pt x="68" y="35"/>
                  <a:pt x="68" y="35"/>
                </a:cubicBezTo>
                <a:cubicBezTo>
                  <a:pt x="67" y="35"/>
                  <a:pt x="67" y="35"/>
                  <a:pt x="66" y="35"/>
                </a:cubicBezTo>
                <a:cubicBezTo>
                  <a:pt x="66" y="36"/>
                  <a:pt x="66" y="36"/>
                  <a:pt x="65" y="36"/>
                </a:cubicBezTo>
                <a:cubicBezTo>
                  <a:pt x="65" y="36"/>
                  <a:pt x="64" y="36"/>
                  <a:pt x="64" y="36"/>
                </a:cubicBezTo>
                <a:cubicBezTo>
                  <a:pt x="63" y="36"/>
                  <a:pt x="63" y="36"/>
                  <a:pt x="62" y="36"/>
                </a:cubicBezTo>
                <a:cubicBezTo>
                  <a:pt x="62" y="37"/>
                  <a:pt x="61" y="37"/>
                  <a:pt x="60" y="37"/>
                </a:cubicBezTo>
                <a:cubicBezTo>
                  <a:pt x="60" y="37"/>
                  <a:pt x="59" y="37"/>
                  <a:pt x="59" y="37"/>
                </a:cubicBezTo>
                <a:cubicBezTo>
                  <a:pt x="58" y="37"/>
                  <a:pt x="57" y="37"/>
                  <a:pt x="57" y="37"/>
                </a:cubicBezTo>
                <a:cubicBezTo>
                  <a:pt x="56" y="37"/>
                  <a:pt x="55" y="37"/>
                  <a:pt x="55" y="38"/>
                </a:cubicBezTo>
                <a:cubicBezTo>
                  <a:pt x="54" y="38"/>
                  <a:pt x="53" y="38"/>
                  <a:pt x="52" y="38"/>
                </a:cubicBezTo>
                <a:cubicBezTo>
                  <a:pt x="52" y="38"/>
                  <a:pt x="51" y="38"/>
                  <a:pt x="50" y="38"/>
                </a:cubicBezTo>
                <a:cubicBezTo>
                  <a:pt x="49" y="38"/>
                  <a:pt x="48" y="38"/>
                  <a:pt x="47" y="38"/>
                </a:cubicBezTo>
                <a:cubicBezTo>
                  <a:pt x="47" y="38"/>
                  <a:pt x="46" y="38"/>
                  <a:pt x="45" y="38"/>
                </a:cubicBezTo>
                <a:cubicBezTo>
                  <a:pt x="44" y="38"/>
                  <a:pt x="42" y="38"/>
                  <a:pt x="40" y="38"/>
                </a:cubicBezTo>
                <a:cubicBezTo>
                  <a:pt x="38" y="38"/>
                  <a:pt x="36" y="38"/>
                  <a:pt x="34" y="38"/>
                </a:cubicBezTo>
                <a:cubicBezTo>
                  <a:pt x="33" y="38"/>
                  <a:pt x="33" y="38"/>
                  <a:pt x="32" y="38"/>
                </a:cubicBezTo>
                <a:cubicBezTo>
                  <a:pt x="31" y="38"/>
                  <a:pt x="30" y="38"/>
                  <a:pt x="29" y="38"/>
                </a:cubicBezTo>
                <a:cubicBezTo>
                  <a:pt x="28" y="38"/>
                  <a:pt x="28" y="38"/>
                  <a:pt x="27" y="38"/>
                </a:cubicBezTo>
                <a:cubicBezTo>
                  <a:pt x="26" y="38"/>
                  <a:pt x="25" y="38"/>
                  <a:pt x="25" y="38"/>
                </a:cubicBezTo>
                <a:cubicBezTo>
                  <a:pt x="24" y="37"/>
                  <a:pt x="23" y="37"/>
                  <a:pt x="23" y="37"/>
                </a:cubicBezTo>
                <a:cubicBezTo>
                  <a:pt x="22" y="37"/>
                  <a:pt x="21" y="37"/>
                  <a:pt x="21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18" y="37"/>
                  <a:pt x="18" y="37"/>
                  <a:pt x="17" y="36"/>
                </a:cubicBezTo>
                <a:cubicBezTo>
                  <a:pt x="17" y="36"/>
                  <a:pt x="16" y="36"/>
                  <a:pt x="16" y="36"/>
                </a:cubicBezTo>
                <a:cubicBezTo>
                  <a:pt x="15" y="36"/>
                  <a:pt x="15" y="36"/>
                  <a:pt x="14" y="36"/>
                </a:cubicBezTo>
                <a:cubicBezTo>
                  <a:pt x="14" y="36"/>
                  <a:pt x="13" y="36"/>
                  <a:pt x="13" y="35"/>
                </a:cubicBezTo>
                <a:cubicBezTo>
                  <a:pt x="13" y="35"/>
                  <a:pt x="12" y="35"/>
                  <a:pt x="12" y="35"/>
                </a:cubicBezTo>
                <a:cubicBezTo>
                  <a:pt x="11" y="35"/>
                  <a:pt x="11" y="35"/>
                  <a:pt x="11" y="35"/>
                </a:cubicBezTo>
                <a:cubicBezTo>
                  <a:pt x="10" y="34"/>
                  <a:pt x="10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8" y="34"/>
                  <a:pt x="8" y="34"/>
                  <a:pt x="8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6" y="33"/>
                </a:cubicBezTo>
                <a:cubicBezTo>
                  <a:pt x="6" y="33"/>
                  <a:pt x="6" y="32"/>
                  <a:pt x="6" y="32"/>
                </a:cubicBezTo>
                <a:cubicBezTo>
                  <a:pt x="6" y="32"/>
                  <a:pt x="5" y="32"/>
                  <a:pt x="5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31"/>
                  <a:pt x="4" y="31"/>
                  <a:pt x="4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31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4" y="23"/>
                  <a:pt x="5" y="24"/>
                  <a:pt x="5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7" y="25"/>
                  <a:pt x="8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10" y="27"/>
                  <a:pt x="11" y="27"/>
                  <a:pt x="12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5" y="28"/>
                  <a:pt x="16" y="29"/>
                  <a:pt x="17" y="29"/>
                </a:cubicBezTo>
                <a:cubicBezTo>
                  <a:pt x="17" y="29"/>
                  <a:pt x="18" y="29"/>
                  <a:pt x="18" y="29"/>
                </a:cubicBezTo>
                <a:cubicBezTo>
                  <a:pt x="19" y="30"/>
                  <a:pt x="20" y="30"/>
                  <a:pt x="22" y="30"/>
                </a:cubicBezTo>
                <a:cubicBezTo>
                  <a:pt x="22" y="30"/>
                  <a:pt x="23" y="30"/>
                  <a:pt x="23" y="30"/>
                </a:cubicBezTo>
                <a:cubicBezTo>
                  <a:pt x="25" y="31"/>
                  <a:pt x="26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30" y="31"/>
                  <a:pt x="31" y="31"/>
                  <a:pt x="33" y="32"/>
                </a:cubicBezTo>
                <a:cubicBezTo>
                  <a:pt x="33" y="32"/>
                  <a:pt x="34" y="32"/>
                  <a:pt x="34" y="32"/>
                </a:cubicBezTo>
                <a:cubicBezTo>
                  <a:pt x="36" y="32"/>
                  <a:pt x="38" y="32"/>
                  <a:pt x="40" y="32"/>
                </a:cubicBezTo>
                <a:cubicBezTo>
                  <a:pt x="42" y="32"/>
                  <a:pt x="43" y="32"/>
                  <a:pt x="45" y="32"/>
                </a:cubicBezTo>
                <a:cubicBezTo>
                  <a:pt x="46" y="32"/>
                  <a:pt x="46" y="32"/>
                  <a:pt x="47" y="32"/>
                </a:cubicBezTo>
                <a:cubicBezTo>
                  <a:pt x="48" y="31"/>
                  <a:pt x="50" y="31"/>
                  <a:pt x="52" y="31"/>
                </a:cubicBezTo>
                <a:cubicBezTo>
                  <a:pt x="52" y="31"/>
                  <a:pt x="52" y="31"/>
                  <a:pt x="52" y="31"/>
                </a:cubicBezTo>
                <a:cubicBezTo>
                  <a:pt x="53" y="31"/>
                  <a:pt x="55" y="31"/>
                  <a:pt x="57" y="30"/>
                </a:cubicBezTo>
                <a:cubicBezTo>
                  <a:pt x="57" y="30"/>
                  <a:pt x="57" y="30"/>
                  <a:pt x="58" y="30"/>
                </a:cubicBezTo>
                <a:cubicBezTo>
                  <a:pt x="59" y="30"/>
                  <a:pt x="61" y="30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64" y="29"/>
                  <a:pt x="65" y="28"/>
                  <a:pt x="66" y="28"/>
                </a:cubicBezTo>
                <a:cubicBezTo>
                  <a:pt x="66" y="28"/>
                  <a:pt x="67" y="28"/>
                  <a:pt x="67" y="28"/>
                </a:cubicBezTo>
                <a:cubicBezTo>
                  <a:pt x="68" y="27"/>
                  <a:pt x="69" y="27"/>
                  <a:pt x="70" y="26"/>
                </a:cubicBezTo>
                <a:cubicBezTo>
                  <a:pt x="70" y="26"/>
                  <a:pt x="70" y="26"/>
                  <a:pt x="71" y="26"/>
                </a:cubicBezTo>
                <a:cubicBezTo>
                  <a:pt x="72" y="26"/>
                  <a:pt x="73" y="25"/>
                  <a:pt x="73" y="24"/>
                </a:cubicBezTo>
                <a:cubicBezTo>
                  <a:pt x="74" y="24"/>
                  <a:pt x="74" y="24"/>
                  <a:pt x="74" y="24"/>
                </a:cubicBezTo>
                <a:cubicBezTo>
                  <a:pt x="75" y="24"/>
                  <a:pt x="76" y="23"/>
                  <a:pt x="76" y="22"/>
                </a:cubicBezTo>
                <a:cubicBezTo>
                  <a:pt x="76" y="22"/>
                  <a:pt x="76" y="22"/>
                  <a:pt x="76" y="22"/>
                </a:cubicBezTo>
                <a:lnTo>
                  <a:pt x="76" y="30"/>
                </a:lnTo>
                <a:close/>
                <a:moveTo>
                  <a:pt x="40" y="29"/>
                </a:moveTo>
                <a:cubicBezTo>
                  <a:pt x="18" y="29"/>
                  <a:pt x="3" y="22"/>
                  <a:pt x="3" y="16"/>
                </a:cubicBezTo>
                <a:cubicBezTo>
                  <a:pt x="3" y="10"/>
                  <a:pt x="18" y="3"/>
                  <a:pt x="40" y="3"/>
                </a:cubicBezTo>
                <a:cubicBezTo>
                  <a:pt x="61" y="3"/>
                  <a:pt x="76" y="10"/>
                  <a:pt x="76" y="16"/>
                </a:cubicBezTo>
                <a:cubicBezTo>
                  <a:pt x="76" y="22"/>
                  <a:pt x="61" y="29"/>
                  <a:pt x="40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602163" y="2609850"/>
            <a:ext cx="322263" cy="406400"/>
            <a:chOff x="4573588" y="3057525"/>
            <a:chExt cx="322263" cy="406400"/>
          </a:xfrm>
          <a:solidFill>
            <a:schemeClr val="bg1"/>
          </a:solidFill>
        </p:grpSpPr>
        <p:sp>
          <p:nvSpPr>
            <p:cNvPr id="17" name="Freeform 41"/>
            <p:cNvSpPr/>
            <p:nvPr/>
          </p:nvSpPr>
          <p:spPr bwMode="auto">
            <a:xfrm>
              <a:off x="4730751" y="3057525"/>
              <a:ext cx="58738" cy="131763"/>
            </a:xfrm>
            <a:custGeom>
              <a:avLst/>
              <a:gdLst>
                <a:gd name="T0" fmla="*/ 1 w 14"/>
                <a:gd name="T1" fmla="*/ 31 h 31"/>
                <a:gd name="T2" fmla="*/ 3 w 14"/>
                <a:gd name="T3" fmla="*/ 29 h 31"/>
                <a:gd name="T4" fmla="*/ 3 w 14"/>
                <a:gd name="T5" fmla="*/ 10 h 31"/>
                <a:gd name="T6" fmla="*/ 3 w 14"/>
                <a:gd name="T7" fmla="*/ 10 h 31"/>
                <a:gd name="T8" fmla="*/ 5 w 14"/>
                <a:gd name="T9" fmla="*/ 9 h 31"/>
                <a:gd name="T10" fmla="*/ 9 w 14"/>
                <a:gd name="T11" fmla="*/ 9 h 31"/>
                <a:gd name="T12" fmla="*/ 6 w 14"/>
                <a:gd name="T13" fmla="*/ 12 h 31"/>
                <a:gd name="T14" fmla="*/ 6 w 14"/>
                <a:gd name="T15" fmla="*/ 14 h 31"/>
                <a:gd name="T16" fmla="*/ 7 w 14"/>
                <a:gd name="T17" fmla="*/ 15 h 31"/>
                <a:gd name="T18" fmla="*/ 8 w 14"/>
                <a:gd name="T19" fmla="*/ 14 h 31"/>
                <a:gd name="T20" fmla="*/ 14 w 14"/>
                <a:gd name="T21" fmla="*/ 9 h 31"/>
                <a:gd name="T22" fmla="*/ 14 w 14"/>
                <a:gd name="T23" fmla="*/ 9 h 31"/>
                <a:gd name="T24" fmla="*/ 14 w 14"/>
                <a:gd name="T25" fmla="*/ 9 h 31"/>
                <a:gd name="T26" fmla="*/ 14 w 14"/>
                <a:gd name="T27" fmla="*/ 8 h 31"/>
                <a:gd name="T28" fmla="*/ 14 w 14"/>
                <a:gd name="T29" fmla="*/ 8 h 31"/>
                <a:gd name="T30" fmla="*/ 14 w 14"/>
                <a:gd name="T31" fmla="*/ 8 h 31"/>
                <a:gd name="T32" fmla="*/ 14 w 14"/>
                <a:gd name="T33" fmla="*/ 8 h 31"/>
                <a:gd name="T34" fmla="*/ 14 w 14"/>
                <a:gd name="T35" fmla="*/ 8 h 31"/>
                <a:gd name="T36" fmla="*/ 14 w 14"/>
                <a:gd name="T37" fmla="*/ 7 h 31"/>
                <a:gd name="T38" fmla="*/ 14 w 14"/>
                <a:gd name="T39" fmla="*/ 7 h 31"/>
                <a:gd name="T40" fmla="*/ 14 w 14"/>
                <a:gd name="T41" fmla="*/ 6 h 31"/>
                <a:gd name="T42" fmla="*/ 8 w 14"/>
                <a:gd name="T43" fmla="*/ 1 h 31"/>
                <a:gd name="T44" fmla="*/ 6 w 14"/>
                <a:gd name="T45" fmla="*/ 1 h 31"/>
                <a:gd name="T46" fmla="*/ 6 w 14"/>
                <a:gd name="T47" fmla="*/ 3 h 31"/>
                <a:gd name="T48" fmla="*/ 9 w 14"/>
                <a:gd name="T49" fmla="*/ 6 h 31"/>
                <a:gd name="T50" fmla="*/ 5 w 14"/>
                <a:gd name="T51" fmla="*/ 6 h 31"/>
                <a:gd name="T52" fmla="*/ 1 w 14"/>
                <a:gd name="T53" fmla="*/ 7 h 31"/>
                <a:gd name="T54" fmla="*/ 0 w 14"/>
                <a:gd name="T55" fmla="*/ 10 h 31"/>
                <a:gd name="T56" fmla="*/ 0 w 14"/>
                <a:gd name="T57" fmla="*/ 29 h 31"/>
                <a:gd name="T58" fmla="*/ 1 w 14"/>
                <a:gd name="T5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31">
                  <a:moveTo>
                    <a:pt x="1" y="31"/>
                  </a:moveTo>
                  <a:cubicBezTo>
                    <a:pt x="2" y="31"/>
                    <a:pt x="3" y="30"/>
                    <a:pt x="3" y="2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5" y="13"/>
                    <a:pt x="5" y="14"/>
                    <a:pt x="6" y="14"/>
                  </a:cubicBezTo>
                  <a:cubicBezTo>
                    <a:pt x="6" y="15"/>
                    <a:pt x="7" y="15"/>
                    <a:pt x="7" y="15"/>
                  </a:cubicBezTo>
                  <a:cubicBezTo>
                    <a:pt x="8" y="15"/>
                    <a:pt x="8" y="15"/>
                    <a:pt x="8" y="14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6"/>
                    <a:pt x="14" y="6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5" y="2"/>
                    <a:pt x="5" y="3"/>
                    <a:pt x="6" y="3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3" y="6"/>
                    <a:pt x="1" y="7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1" y="31"/>
                    <a:pt x="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42"/>
            <p:cNvSpPr>
              <a:spLocks noEditPoints="1"/>
            </p:cNvSpPr>
            <p:nvPr/>
          </p:nvSpPr>
          <p:spPr bwMode="auto">
            <a:xfrm>
              <a:off x="4573588" y="3133725"/>
              <a:ext cx="322263" cy="330200"/>
            </a:xfrm>
            <a:custGeom>
              <a:avLst/>
              <a:gdLst>
                <a:gd name="T0" fmla="*/ 1 w 76"/>
                <a:gd name="T1" fmla="*/ 78 h 78"/>
                <a:gd name="T2" fmla="*/ 75 w 76"/>
                <a:gd name="T3" fmla="*/ 78 h 78"/>
                <a:gd name="T4" fmla="*/ 76 w 76"/>
                <a:gd name="T5" fmla="*/ 76 h 78"/>
                <a:gd name="T6" fmla="*/ 76 w 76"/>
                <a:gd name="T7" fmla="*/ 31 h 78"/>
                <a:gd name="T8" fmla="*/ 76 w 76"/>
                <a:gd name="T9" fmla="*/ 30 h 78"/>
                <a:gd name="T10" fmla="*/ 76 w 76"/>
                <a:gd name="T11" fmla="*/ 30 h 78"/>
                <a:gd name="T12" fmla="*/ 62 w 76"/>
                <a:gd name="T13" fmla="*/ 1 h 78"/>
                <a:gd name="T14" fmla="*/ 60 w 76"/>
                <a:gd name="T15" fmla="*/ 0 h 78"/>
                <a:gd name="T16" fmla="*/ 45 w 76"/>
                <a:gd name="T17" fmla="*/ 0 h 78"/>
                <a:gd name="T18" fmla="*/ 44 w 76"/>
                <a:gd name="T19" fmla="*/ 2 h 78"/>
                <a:gd name="T20" fmla="*/ 45 w 76"/>
                <a:gd name="T21" fmla="*/ 4 h 78"/>
                <a:gd name="T22" fmla="*/ 59 w 76"/>
                <a:gd name="T23" fmla="*/ 4 h 78"/>
                <a:gd name="T24" fmla="*/ 72 w 76"/>
                <a:gd name="T25" fmla="*/ 30 h 78"/>
                <a:gd name="T26" fmla="*/ 4 w 76"/>
                <a:gd name="T27" fmla="*/ 30 h 78"/>
                <a:gd name="T28" fmla="*/ 17 w 76"/>
                <a:gd name="T29" fmla="*/ 4 h 78"/>
                <a:gd name="T30" fmla="*/ 31 w 76"/>
                <a:gd name="T31" fmla="*/ 4 h 78"/>
                <a:gd name="T32" fmla="*/ 33 w 76"/>
                <a:gd name="T33" fmla="*/ 2 h 78"/>
                <a:gd name="T34" fmla="*/ 31 w 76"/>
                <a:gd name="T35" fmla="*/ 0 h 78"/>
                <a:gd name="T36" fmla="*/ 16 w 76"/>
                <a:gd name="T37" fmla="*/ 0 h 78"/>
                <a:gd name="T38" fmla="*/ 14 w 76"/>
                <a:gd name="T39" fmla="*/ 1 h 78"/>
                <a:gd name="T40" fmla="*/ 0 w 76"/>
                <a:gd name="T41" fmla="*/ 30 h 78"/>
                <a:gd name="T42" fmla="*/ 0 w 76"/>
                <a:gd name="T43" fmla="*/ 31 h 78"/>
                <a:gd name="T44" fmla="*/ 0 w 76"/>
                <a:gd name="T45" fmla="*/ 31 h 78"/>
                <a:gd name="T46" fmla="*/ 0 w 76"/>
                <a:gd name="T47" fmla="*/ 76 h 78"/>
                <a:gd name="T48" fmla="*/ 1 w 76"/>
                <a:gd name="T49" fmla="*/ 78 h 78"/>
                <a:gd name="T50" fmla="*/ 3 w 76"/>
                <a:gd name="T51" fmla="*/ 33 h 78"/>
                <a:gd name="T52" fmla="*/ 73 w 76"/>
                <a:gd name="T53" fmla="*/ 33 h 78"/>
                <a:gd name="T54" fmla="*/ 73 w 76"/>
                <a:gd name="T55" fmla="*/ 75 h 78"/>
                <a:gd name="T56" fmla="*/ 3 w 76"/>
                <a:gd name="T57" fmla="*/ 75 h 78"/>
                <a:gd name="T58" fmla="*/ 3 w 76"/>
                <a:gd name="T59" fmla="*/ 3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6" h="78">
                  <a:moveTo>
                    <a:pt x="1" y="78"/>
                  </a:moveTo>
                  <a:cubicBezTo>
                    <a:pt x="75" y="78"/>
                    <a:pt x="75" y="78"/>
                    <a:pt x="75" y="78"/>
                  </a:cubicBezTo>
                  <a:cubicBezTo>
                    <a:pt x="76" y="78"/>
                    <a:pt x="76" y="77"/>
                    <a:pt x="76" y="76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6" y="31"/>
                    <a:pt x="76" y="31"/>
                    <a:pt x="76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1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4" y="1"/>
                    <a:pt x="44" y="2"/>
                  </a:cubicBezTo>
                  <a:cubicBezTo>
                    <a:pt x="44" y="3"/>
                    <a:pt x="44" y="4"/>
                    <a:pt x="45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3" y="3"/>
                    <a:pt x="33" y="2"/>
                  </a:cubicBezTo>
                  <a:cubicBezTo>
                    <a:pt x="33" y="1"/>
                    <a:pt x="32" y="0"/>
                    <a:pt x="3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7"/>
                    <a:pt x="1" y="78"/>
                    <a:pt x="1" y="78"/>
                  </a:cubicBezTo>
                  <a:close/>
                  <a:moveTo>
                    <a:pt x="3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3" y="75"/>
                    <a:pt x="3" y="75"/>
                    <a:pt x="3" y="75"/>
                  </a:cubicBezTo>
                  <a:lnTo>
                    <a:pt x="3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4632326" y="3294063"/>
              <a:ext cx="204788" cy="68263"/>
            </a:xfrm>
            <a:custGeom>
              <a:avLst/>
              <a:gdLst>
                <a:gd name="T0" fmla="*/ 40 w 48"/>
                <a:gd name="T1" fmla="*/ 0 h 16"/>
                <a:gd name="T2" fmla="*/ 7 w 48"/>
                <a:gd name="T3" fmla="*/ 0 h 16"/>
                <a:gd name="T4" fmla="*/ 0 w 48"/>
                <a:gd name="T5" fmla="*/ 8 h 16"/>
                <a:gd name="T6" fmla="*/ 7 w 48"/>
                <a:gd name="T7" fmla="*/ 16 h 16"/>
                <a:gd name="T8" fmla="*/ 40 w 48"/>
                <a:gd name="T9" fmla="*/ 16 h 16"/>
                <a:gd name="T10" fmla="*/ 48 w 48"/>
                <a:gd name="T11" fmla="*/ 8 h 16"/>
                <a:gd name="T12" fmla="*/ 40 w 48"/>
                <a:gd name="T13" fmla="*/ 0 h 16"/>
                <a:gd name="T14" fmla="*/ 40 w 48"/>
                <a:gd name="T15" fmla="*/ 12 h 16"/>
                <a:gd name="T16" fmla="*/ 7 w 48"/>
                <a:gd name="T17" fmla="*/ 12 h 16"/>
                <a:gd name="T18" fmla="*/ 3 w 48"/>
                <a:gd name="T19" fmla="*/ 8 h 16"/>
                <a:gd name="T20" fmla="*/ 7 w 48"/>
                <a:gd name="T21" fmla="*/ 3 h 16"/>
                <a:gd name="T22" fmla="*/ 40 w 48"/>
                <a:gd name="T23" fmla="*/ 3 h 16"/>
                <a:gd name="T24" fmla="*/ 45 w 48"/>
                <a:gd name="T25" fmla="*/ 8 h 16"/>
                <a:gd name="T26" fmla="*/ 40 w 48"/>
                <a:gd name="T27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6">
                  <a:moveTo>
                    <a:pt x="4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6"/>
                    <a:pt x="7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4" y="16"/>
                    <a:pt x="48" y="12"/>
                    <a:pt x="48" y="8"/>
                  </a:cubicBezTo>
                  <a:cubicBezTo>
                    <a:pt x="48" y="4"/>
                    <a:pt x="44" y="0"/>
                    <a:pt x="40" y="0"/>
                  </a:cubicBezTo>
                  <a:close/>
                  <a:moveTo>
                    <a:pt x="40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5" y="12"/>
                    <a:pt x="3" y="10"/>
                    <a:pt x="3" y="8"/>
                  </a:cubicBezTo>
                  <a:cubicBezTo>
                    <a:pt x="3" y="6"/>
                    <a:pt x="5" y="3"/>
                    <a:pt x="7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3" y="3"/>
                    <a:pt x="45" y="6"/>
                    <a:pt x="45" y="8"/>
                  </a:cubicBezTo>
                  <a:cubicBezTo>
                    <a:pt x="45" y="10"/>
                    <a:pt x="43" y="12"/>
                    <a:pt x="4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44"/>
            <p:cNvSpPr/>
            <p:nvPr/>
          </p:nvSpPr>
          <p:spPr bwMode="auto">
            <a:xfrm>
              <a:off x="4695826" y="3375025"/>
              <a:ext cx="76200" cy="17463"/>
            </a:xfrm>
            <a:custGeom>
              <a:avLst/>
              <a:gdLst>
                <a:gd name="T0" fmla="*/ 16 w 18"/>
                <a:gd name="T1" fmla="*/ 0 h 4"/>
                <a:gd name="T2" fmla="*/ 1 w 18"/>
                <a:gd name="T3" fmla="*/ 0 h 4"/>
                <a:gd name="T4" fmla="*/ 0 w 18"/>
                <a:gd name="T5" fmla="*/ 2 h 4"/>
                <a:gd name="T6" fmla="*/ 1 w 18"/>
                <a:gd name="T7" fmla="*/ 4 h 4"/>
                <a:gd name="T8" fmla="*/ 16 w 18"/>
                <a:gd name="T9" fmla="*/ 4 h 4"/>
                <a:gd name="T10" fmla="*/ 18 w 18"/>
                <a:gd name="T11" fmla="*/ 2 h 4"/>
                <a:gd name="T12" fmla="*/ 16 w 1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8" y="3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45"/>
            <p:cNvSpPr/>
            <p:nvPr/>
          </p:nvSpPr>
          <p:spPr bwMode="auto">
            <a:xfrm>
              <a:off x="4695826" y="3413125"/>
              <a:ext cx="76200" cy="12700"/>
            </a:xfrm>
            <a:custGeom>
              <a:avLst/>
              <a:gdLst>
                <a:gd name="T0" fmla="*/ 16 w 18"/>
                <a:gd name="T1" fmla="*/ 0 h 3"/>
                <a:gd name="T2" fmla="*/ 1 w 18"/>
                <a:gd name="T3" fmla="*/ 0 h 3"/>
                <a:gd name="T4" fmla="*/ 0 w 18"/>
                <a:gd name="T5" fmla="*/ 1 h 3"/>
                <a:gd name="T6" fmla="*/ 1 w 18"/>
                <a:gd name="T7" fmla="*/ 3 h 3"/>
                <a:gd name="T8" fmla="*/ 16 w 18"/>
                <a:gd name="T9" fmla="*/ 3 h 3"/>
                <a:gd name="T10" fmla="*/ 18 w 18"/>
                <a:gd name="T11" fmla="*/ 1 h 3"/>
                <a:gd name="T12" fmla="*/ 16 w 1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8" y="2"/>
                    <a:pt x="18" y="1"/>
                  </a:cubicBezTo>
                  <a:cubicBezTo>
                    <a:pt x="18" y="0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Freeform 46"/>
          <p:cNvSpPr>
            <a:spLocks noEditPoints="1"/>
          </p:cNvSpPr>
          <p:nvPr/>
        </p:nvSpPr>
        <p:spPr bwMode="auto">
          <a:xfrm>
            <a:off x="4568826" y="4195763"/>
            <a:ext cx="393700" cy="352425"/>
          </a:xfrm>
          <a:custGeom>
            <a:avLst/>
            <a:gdLst>
              <a:gd name="T0" fmla="*/ 82 w 93"/>
              <a:gd name="T1" fmla="*/ 31 h 83"/>
              <a:gd name="T2" fmla="*/ 76 w 93"/>
              <a:gd name="T3" fmla="*/ 0 h 83"/>
              <a:gd name="T4" fmla="*/ 0 w 93"/>
              <a:gd name="T5" fmla="*/ 6 h 83"/>
              <a:gd name="T6" fmla="*/ 0 w 93"/>
              <a:gd name="T7" fmla="*/ 48 h 83"/>
              <a:gd name="T8" fmla="*/ 6 w 93"/>
              <a:gd name="T9" fmla="*/ 62 h 83"/>
              <a:gd name="T10" fmla="*/ 30 w 93"/>
              <a:gd name="T11" fmla="*/ 79 h 83"/>
              <a:gd name="T12" fmla="*/ 25 w 93"/>
              <a:gd name="T13" fmla="*/ 81 h 83"/>
              <a:gd name="T14" fmla="*/ 56 w 93"/>
              <a:gd name="T15" fmla="*/ 82 h 83"/>
              <a:gd name="T16" fmla="*/ 56 w 93"/>
              <a:gd name="T17" fmla="*/ 79 h 83"/>
              <a:gd name="T18" fmla="*/ 53 w 93"/>
              <a:gd name="T19" fmla="*/ 62 h 83"/>
              <a:gd name="T20" fmla="*/ 61 w 93"/>
              <a:gd name="T21" fmla="*/ 70 h 83"/>
              <a:gd name="T22" fmla="*/ 61 w 93"/>
              <a:gd name="T23" fmla="*/ 78 h 83"/>
              <a:gd name="T24" fmla="*/ 88 w 93"/>
              <a:gd name="T25" fmla="*/ 83 h 83"/>
              <a:gd name="T26" fmla="*/ 93 w 93"/>
              <a:gd name="T27" fmla="*/ 74 h 83"/>
              <a:gd name="T28" fmla="*/ 93 w 93"/>
              <a:gd name="T29" fmla="*/ 43 h 83"/>
              <a:gd name="T30" fmla="*/ 93 w 93"/>
              <a:gd name="T31" fmla="*/ 36 h 83"/>
              <a:gd name="T32" fmla="*/ 49 w 93"/>
              <a:gd name="T33" fmla="*/ 79 h 83"/>
              <a:gd name="T34" fmla="*/ 33 w 93"/>
              <a:gd name="T35" fmla="*/ 62 h 83"/>
              <a:gd name="T36" fmla="*/ 49 w 93"/>
              <a:gd name="T37" fmla="*/ 79 h 83"/>
              <a:gd name="T38" fmla="*/ 51 w 93"/>
              <a:gd name="T39" fmla="*/ 59 h 83"/>
              <a:gd name="T40" fmla="*/ 6 w 93"/>
              <a:gd name="T41" fmla="*/ 59 h 83"/>
              <a:gd name="T42" fmla="*/ 3 w 93"/>
              <a:gd name="T43" fmla="*/ 48 h 83"/>
              <a:gd name="T44" fmla="*/ 61 w 93"/>
              <a:gd name="T45" fmla="*/ 59 h 83"/>
              <a:gd name="T46" fmla="*/ 61 w 93"/>
              <a:gd name="T47" fmla="*/ 40 h 83"/>
              <a:gd name="T48" fmla="*/ 61 w 93"/>
              <a:gd name="T49" fmla="*/ 45 h 83"/>
              <a:gd name="T50" fmla="*/ 3 w 93"/>
              <a:gd name="T51" fmla="*/ 6 h 83"/>
              <a:gd name="T52" fmla="*/ 76 w 93"/>
              <a:gd name="T53" fmla="*/ 4 h 83"/>
              <a:gd name="T54" fmla="*/ 79 w 93"/>
              <a:gd name="T55" fmla="*/ 31 h 83"/>
              <a:gd name="T56" fmla="*/ 61 w 93"/>
              <a:gd name="T57" fmla="*/ 36 h 83"/>
              <a:gd name="T58" fmla="*/ 88 w 93"/>
              <a:gd name="T59" fmla="*/ 80 h 83"/>
              <a:gd name="T60" fmla="*/ 64 w 93"/>
              <a:gd name="T61" fmla="*/ 78 h 83"/>
              <a:gd name="T62" fmla="*/ 90 w 93"/>
              <a:gd name="T63" fmla="*/ 74 h 83"/>
              <a:gd name="T64" fmla="*/ 90 w 93"/>
              <a:gd name="T65" fmla="*/ 70 h 83"/>
              <a:gd name="T66" fmla="*/ 64 w 93"/>
              <a:gd name="T67" fmla="*/ 62 h 83"/>
              <a:gd name="T68" fmla="*/ 64 w 93"/>
              <a:gd name="T69" fmla="*/ 45 h 83"/>
              <a:gd name="T70" fmla="*/ 90 w 93"/>
              <a:gd name="T71" fmla="*/ 43 h 83"/>
              <a:gd name="T72" fmla="*/ 90 w 93"/>
              <a:gd name="T73" fmla="*/ 40 h 83"/>
              <a:gd name="T74" fmla="*/ 64 w 93"/>
              <a:gd name="T75" fmla="*/ 36 h 83"/>
              <a:gd name="T76" fmla="*/ 82 w 93"/>
              <a:gd name="T77" fmla="*/ 35 h 83"/>
              <a:gd name="T78" fmla="*/ 90 w 93"/>
              <a:gd name="T79" fmla="*/ 3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3" h="83">
                <a:moveTo>
                  <a:pt x="88" y="31"/>
                </a:moveTo>
                <a:cubicBezTo>
                  <a:pt x="82" y="31"/>
                  <a:pt x="82" y="31"/>
                  <a:pt x="82" y="31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3"/>
                  <a:pt x="79" y="0"/>
                  <a:pt x="76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0"/>
                  <a:pt x="3" y="62"/>
                  <a:pt x="6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79"/>
                  <a:pt x="30" y="79"/>
                  <a:pt x="30" y="79"/>
                </a:cubicBezTo>
                <a:cubicBezTo>
                  <a:pt x="27" y="79"/>
                  <a:pt x="27" y="79"/>
                  <a:pt x="27" y="79"/>
                </a:cubicBezTo>
                <a:cubicBezTo>
                  <a:pt x="26" y="79"/>
                  <a:pt x="25" y="80"/>
                  <a:pt x="25" y="81"/>
                </a:cubicBezTo>
                <a:cubicBezTo>
                  <a:pt x="25" y="82"/>
                  <a:pt x="26" y="82"/>
                  <a:pt x="27" y="82"/>
                </a:cubicBezTo>
                <a:cubicBezTo>
                  <a:pt x="56" y="82"/>
                  <a:pt x="56" y="82"/>
                  <a:pt x="56" y="82"/>
                </a:cubicBezTo>
                <a:cubicBezTo>
                  <a:pt x="57" y="82"/>
                  <a:pt x="57" y="82"/>
                  <a:pt x="57" y="81"/>
                </a:cubicBezTo>
                <a:cubicBezTo>
                  <a:pt x="57" y="80"/>
                  <a:pt x="57" y="79"/>
                  <a:pt x="56" y="79"/>
                </a:cubicBezTo>
                <a:cubicBezTo>
                  <a:pt x="53" y="79"/>
                  <a:pt x="53" y="79"/>
                  <a:pt x="53" y="79"/>
                </a:cubicBezTo>
                <a:cubicBezTo>
                  <a:pt x="53" y="62"/>
                  <a:pt x="53" y="62"/>
                  <a:pt x="53" y="62"/>
                </a:cubicBezTo>
                <a:cubicBezTo>
                  <a:pt x="61" y="62"/>
                  <a:pt x="61" y="62"/>
                  <a:pt x="61" y="62"/>
                </a:cubicBezTo>
                <a:cubicBezTo>
                  <a:pt x="61" y="70"/>
                  <a:pt x="61" y="70"/>
                  <a:pt x="61" y="70"/>
                </a:cubicBezTo>
                <a:cubicBezTo>
                  <a:pt x="61" y="74"/>
                  <a:pt x="61" y="74"/>
                  <a:pt x="61" y="74"/>
                </a:cubicBezTo>
                <a:cubicBezTo>
                  <a:pt x="61" y="78"/>
                  <a:pt x="61" y="78"/>
                  <a:pt x="61" y="78"/>
                </a:cubicBezTo>
                <a:cubicBezTo>
                  <a:pt x="61" y="81"/>
                  <a:pt x="63" y="83"/>
                  <a:pt x="66" y="83"/>
                </a:cubicBezTo>
                <a:cubicBezTo>
                  <a:pt x="88" y="83"/>
                  <a:pt x="88" y="83"/>
                  <a:pt x="88" y="83"/>
                </a:cubicBezTo>
                <a:cubicBezTo>
                  <a:pt x="91" y="83"/>
                  <a:pt x="93" y="81"/>
                  <a:pt x="93" y="78"/>
                </a:cubicBezTo>
                <a:cubicBezTo>
                  <a:pt x="93" y="74"/>
                  <a:pt x="93" y="74"/>
                  <a:pt x="93" y="74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43"/>
                  <a:pt x="93" y="43"/>
                  <a:pt x="93" y="43"/>
                </a:cubicBezTo>
                <a:cubicBezTo>
                  <a:pt x="93" y="40"/>
                  <a:pt x="93" y="40"/>
                  <a:pt x="93" y="40"/>
                </a:cubicBezTo>
                <a:cubicBezTo>
                  <a:pt x="93" y="36"/>
                  <a:pt x="93" y="36"/>
                  <a:pt x="93" y="36"/>
                </a:cubicBezTo>
                <a:cubicBezTo>
                  <a:pt x="93" y="34"/>
                  <a:pt x="91" y="31"/>
                  <a:pt x="88" y="31"/>
                </a:cubicBezTo>
                <a:close/>
                <a:moveTo>
                  <a:pt x="49" y="79"/>
                </a:moveTo>
                <a:cubicBezTo>
                  <a:pt x="33" y="79"/>
                  <a:pt x="33" y="79"/>
                  <a:pt x="33" y="79"/>
                </a:cubicBezTo>
                <a:cubicBezTo>
                  <a:pt x="33" y="62"/>
                  <a:pt x="33" y="62"/>
                  <a:pt x="33" y="62"/>
                </a:cubicBezTo>
                <a:cubicBezTo>
                  <a:pt x="49" y="62"/>
                  <a:pt x="49" y="62"/>
                  <a:pt x="49" y="62"/>
                </a:cubicBezTo>
                <a:lnTo>
                  <a:pt x="49" y="79"/>
                </a:lnTo>
                <a:close/>
                <a:moveTo>
                  <a:pt x="61" y="59"/>
                </a:moveTo>
                <a:cubicBezTo>
                  <a:pt x="51" y="59"/>
                  <a:pt x="51" y="59"/>
                  <a:pt x="51" y="59"/>
                </a:cubicBezTo>
                <a:cubicBezTo>
                  <a:pt x="31" y="59"/>
                  <a:pt x="31" y="59"/>
                  <a:pt x="31" y="59"/>
                </a:cubicBezTo>
                <a:cubicBezTo>
                  <a:pt x="6" y="59"/>
                  <a:pt x="6" y="59"/>
                  <a:pt x="6" y="59"/>
                </a:cubicBezTo>
                <a:cubicBezTo>
                  <a:pt x="4" y="59"/>
                  <a:pt x="3" y="58"/>
                  <a:pt x="3" y="56"/>
                </a:cubicBezTo>
                <a:cubicBezTo>
                  <a:pt x="3" y="48"/>
                  <a:pt x="3" y="48"/>
                  <a:pt x="3" y="48"/>
                </a:cubicBezTo>
                <a:cubicBezTo>
                  <a:pt x="61" y="48"/>
                  <a:pt x="61" y="48"/>
                  <a:pt x="61" y="48"/>
                </a:cubicBezTo>
                <a:lnTo>
                  <a:pt x="61" y="59"/>
                </a:lnTo>
                <a:close/>
                <a:moveTo>
                  <a:pt x="61" y="36"/>
                </a:moveTo>
                <a:cubicBezTo>
                  <a:pt x="61" y="40"/>
                  <a:pt x="61" y="40"/>
                  <a:pt x="61" y="40"/>
                </a:cubicBezTo>
                <a:cubicBezTo>
                  <a:pt x="61" y="43"/>
                  <a:pt x="61" y="43"/>
                  <a:pt x="61" y="43"/>
                </a:cubicBezTo>
                <a:cubicBezTo>
                  <a:pt x="61" y="45"/>
                  <a:pt x="61" y="45"/>
                  <a:pt x="61" y="45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6"/>
                  <a:pt x="3" y="6"/>
                  <a:pt x="3" y="6"/>
                </a:cubicBezTo>
                <a:cubicBezTo>
                  <a:pt x="3" y="5"/>
                  <a:pt x="4" y="4"/>
                  <a:pt x="6" y="4"/>
                </a:cubicBezTo>
                <a:cubicBezTo>
                  <a:pt x="76" y="4"/>
                  <a:pt x="76" y="4"/>
                  <a:pt x="76" y="4"/>
                </a:cubicBezTo>
                <a:cubicBezTo>
                  <a:pt x="78" y="4"/>
                  <a:pt x="79" y="5"/>
                  <a:pt x="79" y="6"/>
                </a:cubicBezTo>
                <a:cubicBezTo>
                  <a:pt x="79" y="31"/>
                  <a:pt x="79" y="31"/>
                  <a:pt x="79" y="31"/>
                </a:cubicBezTo>
                <a:cubicBezTo>
                  <a:pt x="66" y="31"/>
                  <a:pt x="66" y="31"/>
                  <a:pt x="66" y="31"/>
                </a:cubicBezTo>
                <a:cubicBezTo>
                  <a:pt x="63" y="31"/>
                  <a:pt x="61" y="34"/>
                  <a:pt x="61" y="36"/>
                </a:cubicBezTo>
                <a:close/>
                <a:moveTo>
                  <a:pt x="90" y="78"/>
                </a:moveTo>
                <a:cubicBezTo>
                  <a:pt x="90" y="79"/>
                  <a:pt x="89" y="80"/>
                  <a:pt x="88" y="80"/>
                </a:cubicBezTo>
                <a:cubicBezTo>
                  <a:pt x="66" y="80"/>
                  <a:pt x="66" y="80"/>
                  <a:pt x="66" y="80"/>
                </a:cubicBezTo>
                <a:cubicBezTo>
                  <a:pt x="65" y="80"/>
                  <a:pt x="64" y="79"/>
                  <a:pt x="64" y="78"/>
                </a:cubicBezTo>
                <a:cubicBezTo>
                  <a:pt x="64" y="74"/>
                  <a:pt x="64" y="74"/>
                  <a:pt x="64" y="74"/>
                </a:cubicBezTo>
                <a:cubicBezTo>
                  <a:pt x="90" y="74"/>
                  <a:pt x="90" y="74"/>
                  <a:pt x="90" y="74"/>
                </a:cubicBezTo>
                <a:lnTo>
                  <a:pt x="90" y="78"/>
                </a:lnTo>
                <a:close/>
                <a:moveTo>
                  <a:pt x="90" y="70"/>
                </a:moveTo>
                <a:cubicBezTo>
                  <a:pt x="64" y="70"/>
                  <a:pt x="64" y="70"/>
                  <a:pt x="64" y="70"/>
                </a:cubicBezTo>
                <a:cubicBezTo>
                  <a:pt x="64" y="62"/>
                  <a:pt x="64" y="62"/>
                  <a:pt x="64" y="62"/>
                </a:cubicBezTo>
                <a:cubicBezTo>
                  <a:pt x="64" y="48"/>
                  <a:pt x="64" y="48"/>
                  <a:pt x="64" y="48"/>
                </a:cubicBezTo>
                <a:cubicBezTo>
                  <a:pt x="64" y="45"/>
                  <a:pt x="64" y="45"/>
                  <a:pt x="64" y="45"/>
                </a:cubicBezTo>
                <a:cubicBezTo>
                  <a:pt x="64" y="43"/>
                  <a:pt x="64" y="43"/>
                  <a:pt x="64" y="43"/>
                </a:cubicBezTo>
                <a:cubicBezTo>
                  <a:pt x="90" y="43"/>
                  <a:pt x="90" y="43"/>
                  <a:pt x="90" y="43"/>
                </a:cubicBezTo>
                <a:lnTo>
                  <a:pt x="90" y="70"/>
                </a:lnTo>
                <a:close/>
                <a:moveTo>
                  <a:pt x="90" y="40"/>
                </a:moveTo>
                <a:cubicBezTo>
                  <a:pt x="64" y="40"/>
                  <a:pt x="64" y="40"/>
                  <a:pt x="64" y="40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5"/>
                  <a:pt x="65" y="35"/>
                  <a:pt x="66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8" y="35"/>
                  <a:pt x="88" y="35"/>
                  <a:pt x="88" y="35"/>
                </a:cubicBezTo>
                <a:cubicBezTo>
                  <a:pt x="89" y="35"/>
                  <a:pt x="90" y="35"/>
                  <a:pt x="90" y="36"/>
                </a:cubicBezTo>
                <a:lnTo>
                  <a:pt x="90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51941" y="2624187"/>
            <a:ext cx="2909092" cy="74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 ...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53630" y="2295907"/>
            <a:ext cx="1396528" cy="33855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添加标题文本</a:t>
            </a:r>
            <a:endParaRPr kumimoji="1" lang="zh-CN" altLang="en-US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027409" y="4176439"/>
            <a:ext cx="2894938" cy="74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 ...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027409" y="3843111"/>
            <a:ext cx="1396528" cy="33855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添加标题文本</a:t>
            </a:r>
            <a:endParaRPr kumimoji="1" lang="zh-CN" altLang="en-US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87291" y="4402851"/>
            <a:ext cx="2909092" cy="74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 ...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969449" y="4074545"/>
            <a:ext cx="1396528" cy="33855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添加标题文本</a:t>
            </a:r>
            <a:endParaRPr kumimoji="1" lang="zh-CN" altLang="en-US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068791" y="2270065"/>
            <a:ext cx="2894938" cy="74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 ...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068791" y="1931515"/>
            <a:ext cx="1396528" cy="33855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添加标题文本</a:t>
            </a:r>
            <a:endParaRPr kumimoji="1" lang="zh-CN" altLang="en-US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487712" y="409473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年度工作概述</a:t>
            </a:r>
          </a:p>
        </p:txBody>
      </p:sp>
      <p:sp>
        <p:nvSpPr>
          <p:cNvPr id="34" name="矩形 33"/>
          <p:cNvSpPr/>
          <p:nvPr/>
        </p:nvSpPr>
        <p:spPr>
          <a:xfrm>
            <a:off x="1788985" y="363306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5" grpId="0" bldLvl="0" animBg="1"/>
      <p:bldP spid="22" grpId="0" bldLvl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5731623" y="1197038"/>
            <a:ext cx="6459959" cy="4977946"/>
          </a:xfrm>
          <a:custGeom>
            <a:avLst/>
            <a:gdLst>
              <a:gd name="connsiteX0" fmla="*/ 6128642 w 6460402"/>
              <a:gd name="connsiteY0" fmla="*/ 2544539 h 4978287"/>
              <a:gd name="connsiteX1" fmla="*/ 6128642 w 6460402"/>
              <a:gd name="connsiteY1" fmla="*/ 2578165 h 4978287"/>
              <a:gd name="connsiteX2" fmla="*/ 6205767 w 6460402"/>
              <a:gd name="connsiteY2" fmla="*/ 2578165 h 4978287"/>
              <a:gd name="connsiteX3" fmla="*/ 6205767 w 6460402"/>
              <a:gd name="connsiteY3" fmla="*/ 2544539 h 4978287"/>
              <a:gd name="connsiteX4" fmla="*/ 6128642 w 6460402"/>
              <a:gd name="connsiteY4" fmla="*/ 2359082 h 4978287"/>
              <a:gd name="connsiteX5" fmla="*/ 6128642 w 6460402"/>
              <a:gd name="connsiteY5" fmla="*/ 2374918 h 4978287"/>
              <a:gd name="connsiteX6" fmla="*/ 6205767 w 6460402"/>
              <a:gd name="connsiteY6" fmla="*/ 2374918 h 4978287"/>
              <a:gd name="connsiteX7" fmla="*/ 6205767 w 6460402"/>
              <a:gd name="connsiteY7" fmla="*/ 2359082 h 4978287"/>
              <a:gd name="connsiteX8" fmla="*/ 6128642 w 6460402"/>
              <a:gd name="connsiteY8" fmla="*/ 2175435 h 4978287"/>
              <a:gd name="connsiteX9" fmla="*/ 6128642 w 6460402"/>
              <a:gd name="connsiteY9" fmla="*/ 2189461 h 4978287"/>
              <a:gd name="connsiteX10" fmla="*/ 6205767 w 6460402"/>
              <a:gd name="connsiteY10" fmla="*/ 2189461 h 4978287"/>
              <a:gd name="connsiteX11" fmla="*/ 6205767 w 6460402"/>
              <a:gd name="connsiteY11" fmla="*/ 2175435 h 4978287"/>
              <a:gd name="connsiteX12" fmla="*/ 550566 w 6460402"/>
              <a:gd name="connsiteY12" fmla="*/ 0 h 4978287"/>
              <a:gd name="connsiteX13" fmla="*/ 1089947 w 6460402"/>
              <a:gd name="connsiteY13" fmla="*/ 439608 h 4978287"/>
              <a:gd name="connsiteX14" fmla="*/ 1094328 w 6460402"/>
              <a:gd name="connsiteY14" fmla="*/ 483067 h 4978287"/>
              <a:gd name="connsiteX15" fmla="*/ 3355244 w 6460402"/>
              <a:gd name="connsiteY15" fmla="*/ 483067 h 4978287"/>
              <a:gd name="connsiteX16" fmla="*/ 3774352 w 6460402"/>
              <a:gd name="connsiteY16" fmla="*/ 902175 h 4978287"/>
              <a:gd name="connsiteX17" fmla="*/ 3774352 w 6460402"/>
              <a:gd name="connsiteY17" fmla="*/ 1433662 h 4978287"/>
              <a:gd name="connsiteX18" fmla="*/ 3776218 w 6460402"/>
              <a:gd name="connsiteY18" fmla="*/ 1433662 h 4978287"/>
              <a:gd name="connsiteX19" fmla="*/ 3776218 w 6460402"/>
              <a:gd name="connsiteY19" fmla="*/ 1732154 h 4978287"/>
              <a:gd name="connsiteX20" fmla="*/ 4049878 w 6460402"/>
              <a:gd name="connsiteY20" fmla="*/ 2005814 h 4978287"/>
              <a:gd name="connsiteX21" fmla="*/ 5752319 w 6460402"/>
              <a:gd name="connsiteY21" fmla="*/ 2005814 h 4978287"/>
              <a:gd name="connsiteX22" fmla="*/ 5752319 w 6460402"/>
              <a:gd name="connsiteY22" fmla="*/ 1999666 h 4978287"/>
              <a:gd name="connsiteX23" fmla="*/ 6128642 w 6460402"/>
              <a:gd name="connsiteY23" fmla="*/ 1999666 h 4978287"/>
              <a:gd name="connsiteX24" fmla="*/ 6128642 w 6460402"/>
              <a:gd name="connsiteY24" fmla="*/ 2005814 h 4978287"/>
              <a:gd name="connsiteX25" fmla="*/ 6205767 w 6460402"/>
              <a:gd name="connsiteY25" fmla="*/ 2005814 h 4978287"/>
              <a:gd name="connsiteX26" fmla="*/ 6205767 w 6460402"/>
              <a:gd name="connsiteY26" fmla="*/ 2005162 h 4978287"/>
              <a:gd name="connsiteX27" fmla="*/ 6460402 w 6460402"/>
              <a:gd name="connsiteY27" fmla="*/ 2005162 h 4978287"/>
              <a:gd name="connsiteX28" fmla="*/ 6460402 w 6460402"/>
              <a:gd name="connsiteY28" fmla="*/ 2740090 h 4978287"/>
              <a:gd name="connsiteX29" fmla="*/ 6227992 w 6460402"/>
              <a:gd name="connsiteY29" fmla="*/ 2740090 h 4978287"/>
              <a:gd name="connsiteX30" fmla="*/ 4948699 w 6460402"/>
              <a:gd name="connsiteY30" fmla="*/ 2747786 h 4978287"/>
              <a:gd name="connsiteX31" fmla="*/ 4699917 w 6460402"/>
              <a:gd name="connsiteY31" fmla="*/ 3021446 h 4978287"/>
              <a:gd name="connsiteX32" fmla="*/ 4699917 w 6460402"/>
              <a:gd name="connsiteY32" fmla="*/ 3886050 h 4978287"/>
              <a:gd name="connsiteX33" fmla="*/ 4722636 w 6460402"/>
              <a:gd name="connsiteY33" fmla="*/ 3888341 h 4978287"/>
              <a:gd name="connsiteX34" fmla="*/ 5162244 w 6460402"/>
              <a:gd name="connsiteY34" fmla="*/ 4427721 h 4978287"/>
              <a:gd name="connsiteX35" fmla="*/ 4611678 w 6460402"/>
              <a:gd name="connsiteY35" fmla="*/ 4978287 h 4978287"/>
              <a:gd name="connsiteX36" fmla="*/ 4061112 w 6460402"/>
              <a:gd name="connsiteY36" fmla="*/ 4427721 h 4978287"/>
              <a:gd name="connsiteX37" fmla="*/ 4500720 w 6460402"/>
              <a:gd name="connsiteY37" fmla="*/ 3888341 h 4978287"/>
              <a:gd name="connsiteX38" fmla="*/ 4525038 w 6460402"/>
              <a:gd name="connsiteY38" fmla="*/ 3885889 h 4978287"/>
              <a:gd name="connsiteX39" fmla="*/ 4525038 w 6460402"/>
              <a:gd name="connsiteY39" fmla="*/ 2997273 h 4978287"/>
              <a:gd name="connsiteX40" fmla="*/ 4906045 w 6460402"/>
              <a:gd name="connsiteY40" fmla="*/ 2578165 h 4978287"/>
              <a:gd name="connsiteX41" fmla="*/ 5752319 w 6460402"/>
              <a:gd name="connsiteY41" fmla="*/ 2578165 h 4978287"/>
              <a:gd name="connsiteX42" fmla="*/ 5752319 w 6460402"/>
              <a:gd name="connsiteY42" fmla="*/ 2544539 h 4978287"/>
              <a:gd name="connsiteX43" fmla="*/ 4621379 w 6460402"/>
              <a:gd name="connsiteY43" fmla="*/ 2544539 h 4978287"/>
              <a:gd name="connsiteX44" fmla="*/ 4347719 w 6460402"/>
              <a:gd name="connsiteY44" fmla="*/ 2818199 h 4978287"/>
              <a:gd name="connsiteX45" fmla="*/ 4347719 w 6460402"/>
              <a:gd name="connsiteY45" fmla="*/ 3200314 h 4978287"/>
              <a:gd name="connsiteX46" fmla="*/ 4345853 w 6460402"/>
              <a:gd name="connsiteY46" fmla="*/ 3200314 h 4978287"/>
              <a:gd name="connsiteX47" fmla="*/ 4345853 w 6460402"/>
              <a:gd name="connsiteY47" fmla="*/ 3217647 h 4978287"/>
              <a:gd name="connsiteX48" fmla="*/ 3926745 w 6460402"/>
              <a:gd name="connsiteY48" fmla="*/ 3636755 h 4978287"/>
              <a:gd name="connsiteX49" fmla="*/ 1502623 w 6460402"/>
              <a:gd name="connsiteY49" fmla="*/ 3636755 h 4978287"/>
              <a:gd name="connsiteX50" fmla="*/ 1500080 w 6460402"/>
              <a:gd name="connsiteY50" fmla="*/ 3661988 h 4978287"/>
              <a:gd name="connsiteX51" fmla="*/ 960699 w 6460402"/>
              <a:gd name="connsiteY51" fmla="*/ 4101596 h 4978287"/>
              <a:gd name="connsiteX52" fmla="*/ 410133 w 6460402"/>
              <a:gd name="connsiteY52" fmla="*/ 3551030 h 4978287"/>
              <a:gd name="connsiteX53" fmla="*/ 960699 w 6460402"/>
              <a:gd name="connsiteY53" fmla="*/ 3000464 h 4978287"/>
              <a:gd name="connsiteX54" fmla="*/ 1500080 w 6460402"/>
              <a:gd name="connsiteY54" fmla="*/ 3440072 h 4978287"/>
              <a:gd name="connsiteX55" fmla="*/ 1502808 w 6460402"/>
              <a:gd name="connsiteY55" fmla="*/ 3467134 h 4978287"/>
              <a:gd name="connsiteX56" fmla="*/ 3879826 w 6460402"/>
              <a:gd name="connsiteY56" fmla="*/ 3467134 h 4978287"/>
              <a:gd name="connsiteX57" fmla="*/ 4153486 w 6460402"/>
              <a:gd name="connsiteY57" fmla="*/ 3193474 h 4978287"/>
              <a:gd name="connsiteX58" fmla="*/ 4153486 w 6460402"/>
              <a:gd name="connsiteY58" fmla="*/ 2935531 h 4978287"/>
              <a:gd name="connsiteX59" fmla="*/ 4155352 w 6460402"/>
              <a:gd name="connsiteY59" fmla="*/ 2935531 h 4978287"/>
              <a:gd name="connsiteX60" fmla="*/ 4155352 w 6460402"/>
              <a:gd name="connsiteY60" fmla="*/ 2794026 h 4978287"/>
              <a:gd name="connsiteX61" fmla="*/ 4574460 w 6460402"/>
              <a:gd name="connsiteY61" fmla="*/ 2374918 h 4978287"/>
              <a:gd name="connsiteX62" fmla="*/ 5752319 w 6460402"/>
              <a:gd name="connsiteY62" fmla="*/ 2374918 h 4978287"/>
              <a:gd name="connsiteX63" fmla="*/ 5752319 w 6460402"/>
              <a:gd name="connsiteY63" fmla="*/ 2359082 h 4978287"/>
              <a:gd name="connsiteX64" fmla="*/ 2802547 w 6460402"/>
              <a:gd name="connsiteY64" fmla="*/ 2359082 h 4978287"/>
              <a:gd name="connsiteX65" fmla="*/ 2799911 w 6460402"/>
              <a:gd name="connsiteY65" fmla="*/ 2385229 h 4978287"/>
              <a:gd name="connsiteX66" fmla="*/ 2260530 w 6460402"/>
              <a:gd name="connsiteY66" fmla="*/ 2824837 h 4978287"/>
              <a:gd name="connsiteX67" fmla="*/ 1709964 w 6460402"/>
              <a:gd name="connsiteY67" fmla="*/ 2274271 h 4978287"/>
              <a:gd name="connsiteX68" fmla="*/ 2260530 w 6460402"/>
              <a:gd name="connsiteY68" fmla="*/ 1723705 h 4978287"/>
              <a:gd name="connsiteX69" fmla="*/ 2799911 w 6460402"/>
              <a:gd name="connsiteY69" fmla="*/ 2163313 h 4978287"/>
              <a:gd name="connsiteX70" fmla="*/ 2802547 w 6460402"/>
              <a:gd name="connsiteY70" fmla="*/ 2189461 h 4978287"/>
              <a:gd name="connsiteX71" fmla="*/ 5752319 w 6460402"/>
              <a:gd name="connsiteY71" fmla="*/ 2189461 h 4978287"/>
              <a:gd name="connsiteX72" fmla="*/ 5752319 w 6460402"/>
              <a:gd name="connsiteY72" fmla="*/ 2175435 h 4978287"/>
              <a:gd name="connsiteX73" fmla="*/ 4002959 w 6460402"/>
              <a:gd name="connsiteY73" fmla="*/ 2175435 h 4978287"/>
              <a:gd name="connsiteX74" fmla="*/ 3583851 w 6460402"/>
              <a:gd name="connsiteY74" fmla="*/ 1756327 h 4978287"/>
              <a:gd name="connsiteX75" fmla="*/ 3583851 w 6460402"/>
              <a:gd name="connsiteY75" fmla="*/ 1605112 h 4978287"/>
              <a:gd name="connsiteX76" fmla="*/ 3581985 w 6460402"/>
              <a:gd name="connsiteY76" fmla="*/ 1605112 h 4978287"/>
              <a:gd name="connsiteX77" fmla="*/ 3581985 w 6460402"/>
              <a:gd name="connsiteY77" fmla="*/ 926348 h 4978287"/>
              <a:gd name="connsiteX78" fmla="*/ 3308325 w 6460402"/>
              <a:gd name="connsiteY78" fmla="*/ 652688 h 4978287"/>
              <a:gd name="connsiteX79" fmla="*/ 1090838 w 6460402"/>
              <a:gd name="connsiteY79" fmla="*/ 652688 h 4978287"/>
              <a:gd name="connsiteX80" fmla="*/ 1089947 w 6460402"/>
              <a:gd name="connsiteY80" fmla="*/ 661524 h 4978287"/>
              <a:gd name="connsiteX81" fmla="*/ 550566 w 6460402"/>
              <a:gd name="connsiteY81" fmla="*/ 1101132 h 4978287"/>
              <a:gd name="connsiteX82" fmla="*/ 0 w 6460402"/>
              <a:gd name="connsiteY82" fmla="*/ 550566 h 4978287"/>
              <a:gd name="connsiteX83" fmla="*/ 550566 w 6460402"/>
              <a:gd name="connsiteY83" fmla="*/ 0 h 497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460402" h="4978287">
                <a:moveTo>
                  <a:pt x="6128642" y="2544539"/>
                </a:moveTo>
                <a:lnTo>
                  <a:pt x="6128642" y="2578165"/>
                </a:lnTo>
                <a:lnTo>
                  <a:pt x="6205767" y="2578165"/>
                </a:lnTo>
                <a:lnTo>
                  <a:pt x="6205767" y="2544539"/>
                </a:lnTo>
                <a:close/>
                <a:moveTo>
                  <a:pt x="6128642" y="2359082"/>
                </a:moveTo>
                <a:lnTo>
                  <a:pt x="6128642" y="2374918"/>
                </a:lnTo>
                <a:lnTo>
                  <a:pt x="6205767" y="2374918"/>
                </a:lnTo>
                <a:lnTo>
                  <a:pt x="6205767" y="2359082"/>
                </a:lnTo>
                <a:close/>
                <a:moveTo>
                  <a:pt x="6128642" y="2175435"/>
                </a:moveTo>
                <a:lnTo>
                  <a:pt x="6128642" y="2189461"/>
                </a:lnTo>
                <a:lnTo>
                  <a:pt x="6205767" y="2189461"/>
                </a:lnTo>
                <a:lnTo>
                  <a:pt x="6205767" y="2175435"/>
                </a:lnTo>
                <a:close/>
                <a:moveTo>
                  <a:pt x="550566" y="0"/>
                </a:moveTo>
                <a:cubicBezTo>
                  <a:pt x="816627" y="0"/>
                  <a:pt x="1038609" y="188724"/>
                  <a:pt x="1089947" y="439608"/>
                </a:cubicBezTo>
                <a:lnTo>
                  <a:pt x="1094328" y="483067"/>
                </a:lnTo>
                <a:lnTo>
                  <a:pt x="3355244" y="483067"/>
                </a:lnTo>
                <a:cubicBezTo>
                  <a:pt x="3586711" y="483067"/>
                  <a:pt x="3774352" y="670708"/>
                  <a:pt x="3774352" y="902175"/>
                </a:cubicBezTo>
                <a:lnTo>
                  <a:pt x="3774352" y="1433662"/>
                </a:lnTo>
                <a:lnTo>
                  <a:pt x="3776218" y="1433662"/>
                </a:lnTo>
                <a:lnTo>
                  <a:pt x="3776218" y="1732154"/>
                </a:lnTo>
                <a:cubicBezTo>
                  <a:pt x="3776218" y="1883292"/>
                  <a:pt x="3898740" y="2005814"/>
                  <a:pt x="4049878" y="2005814"/>
                </a:cubicBezTo>
                <a:lnTo>
                  <a:pt x="5752319" y="2005814"/>
                </a:lnTo>
                <a:lnTo>
                  <a:pt x="5752319" y="1999666"/>
                </a:lnTo>
                <a:lnTo>
                  <a:pt x="6128642" y="1999666"/>
                </a:lnTo>
                <a:lnTo>
                  <a:pt x="6128642" y="2005814"/>
                </a:lnTo>
                <a:lnTo>
                  <a:pt x="6205767" y="2005814"/>
                </a:lnTo>
                <a:lnTo>
                  <a:pt x="6205767" y="2005162"/>
                </a:lnTo>
                <a:lnTo>
                  <a:pt x="6460402" y="2005162"/>
                </a:lnTo>
                <a:lnTo>
                  <a:pt x="6460402" y="2740090"/>
                </a:lnTo>
                <a:lnTo>
                  <a:pt x="6227992" y="2740090"/>
                </a:lnTo>
                <a:lnTo>
                  <a:pt x="4948699" y="2747786"/>
                </a:lnTo>
                <a:cubicBezTo>
                  <a:pt x="4811301" y="2747786"/>
                  <a:pt x="4699917" y="2870308"/>
                  <a:pt x="4699917" y="3021446"/>
                </a:cubicBezTo>
                <a:lnTo>
                  <a:pt x="4699917" y="3886050"/>
                </a:lnTo>
                <a:lnTo>
                  <a:pt x="4722636" y="3888341"/>
                </a:lnTo>
                <a:cubicBezTo>
                  <a:pt x="4973520" y="3939679"/>
                  <a:pt x="5162244" y="4161661"/>
                  <a:pt x="5162244" y="4427721"/>
                </a:cubicBezTo>
                <a:cubicBezTo>
                  <a:pt x="5162244" y="4731790"/>
                  <a:pt x="4915747" y="4978287"/>
                  <a:pt x="4611678" y="4978287"/>
                </a:cubicBezTo>
                <a:cubicBezTo>
                  <a:pt x="4307609" y="4978287"/>
                  <a:pt x="4061112" y="4731790"/>
                  <a:pt x="4061112" y="4427721"/>
                </a:cubicBezTo>
                <a:cubicBezTo>
                  <a:pt x="4061112" y="4161661"/>
                  <a:pt x="4249837" y="3939679"/>
                  <a:pt x="4500720" y="3888341"/>
                </a:cubicBezTo>
                <a:lnTo>
                  <a:pt x="4525038" y="3885889"/>
                </a:lnTo>
                <a:lnTo>
                  <a:pt x="4525038" y="2997273"/>
                </a:lnTo>
                <a:cubicBezTo>
                  <a:pt x="4525038" y="2765806"/>
                  <a:pt x="4695621" y="2578165"/>
                  <a:pt x="4906045" y="2578165"/>
                </a:cubicBezTo>
                <a:lnTo>
                  <a:pt x="5752319" y="2578165"/>
                </a:lnTo>
                <a:lnTo>
                  <a:pt x="5752319" y="2544539"/>
                </a:lnTo>
                <a:lnTo>
                  <a:pt x="4621379" y="2544539"/>
                </a:lnTo>
                <a:cubicBezTo>
                  <a:pt x="4470241" y="2544539"/>
                  <a:pt x="4347719" y="2667061"/>
                  <a:pt x="4347719" y="2818199"/>
                </a:cubicBezTo>
                <a:lnTo>
                  <a:pt x="4347719" y="3200314"/>
                </a:lnTo>
                <a:lnTo>
                  <a:pt x="4345853" y="3200314"/>
                </a:lnTo>
                <a:lnTo>
                  <a:pt x="4345853" y="3217647"/>
                </a:lnTo>
                <a:cubicBezTo>
                  <a:pt x="4345853" y="3449114"/>
                  <a:pt x="4158212" y="3636755"/>
                  <a:pt x="3926745" y="3636755"/>
                </a:cubicBezTo>
                <a:lnTo>
                  <a:pt x="1502623" y="3636755"/>
                </a:lnTo>
                <a:lnTo>
                  <a:pt x="1500080" y="3661988"/>
                </a:lnTo>
                <a:cubicBezTo>
                  <a:pt x="1448742" y="3912872"/>
                  <a:pt x="1226760" y="4101596"/>
                  <a:pt x="960699" y="4101596"/>
                </a:cubicBezTo>
                <a:cubicBezTo>
                  <a:pt x="656630" y="4101596"/>
                  <a:pt x="410133" y="3855099"/>
                  <a:pt x="410133" y="3551030"/>
                </a:cubicBezTo>
                <a:cubicBezTo>
                  <a:pt x="410133" y="3246961"/>
                  <a:pt x="656630" y="3000464"/>
                  <a:pt x="960699" y="3000464"/>
                </a:cubicBezTo>
                <a:cubicBezTo>
                  <a:pt x="1226760" y="3000464"/>
                  <a:pt x="1448742" y="3189188"/>
                  <a:pt x="1500080" y="3440072"/>
                </a:cubicBezTo>
                <a:lnTo>
                  <a:pt x="1502808" y="3467134"/>
                </a:lnTo>
                <a:lnTo>
                  <a:pt x="3879826" y="3467134"/>
                </a:lnTo>
                <a:cubicBezTo>
                  <a:pt x="4030964" y="3467134"/>
                  <a:pt x="4153486" y="3344612"/>
                  <a:pt x="4153486" y="3193474"/>
                </a:cubicBezTo>
                <a:lnTo>
                  <a:pt x="4153486" y="2935531"/>
                </a:lnTo>
                <a:lnTo>
                  <a:pt x="4155352" y="2935531"/>
                </a:lnTo>
                <a:lnTo>
                  <a:pt x="4155352" y="2794026"/>
                </a:lnTo>
                <a:cubicBezTo>
                  <a:pt x="4155352" y="2562559"/>
                  <a:pt x="4342993" y="2374918"/>
                  <a:pt x="4574460" y="2374918"/>
                </a:cubicBezTo>
                <a:lnTo>
                  <a:pt x="5752319" y="2374918"/>
                </a:lnTo>
                <a:lnTo>
                  <a:pt x="5752319" y="2359082"/>
                </a:lnTo>
                <a:lnTo>
                  <a:pt x="2802547" y="2359082"/>
                </a:lnTo>
                <a:lnTo>
                  <a:pt x="2799911" y="2385229"/>
                </a:lnTo>
                <a:cubicBezTo>
                  <a:pt x="2748573" y="2636113"/>
                  <a:pt x="2526591" y="2824837"/>
                  <a:pt x="2260530" y="2824837"/>
                </a:cubicBezTo>
                <a:cubicBezTo>
                  <a:pt x="1956461" y="2824837"/>
                  <a:pt x="1709964" y="2578340"/>
                  <a:pt x="1709964" y="2274271"/>
                </a:cubicBezTo>
                <a:cubicBezTo>
                  <a:pt x="1709964" y="1970202"/>
                  <a:pt x="1956461" y="1723705"/>
                  <a:pt x="2260530" y="1723705"/>
                </a:cubicBezTo>
                <a:cubicBezTo>
                  <a:pt x="2526591" y="1723705"/>
                  <a:pt x="2748573" y="1912429"/>
                  <a:pt x="2799911" y="2163313"/>
                </a:cubicBezTo>
                <a:lnTo>
                  <a:pt x="2802547" y="2189461"/>
                </a:lnTo>
                <a:lnTo>
                  <a:pt x="5752319" y="2189461"/>
                </a:lnTo>
                <a:lnTo>
                  <a:pt x="5752319" y="2175435"/>
                </a:lnTo>
                <a:lnTo>
                  <a:pt x="4002959" y="2175435"/>
                </a:lnTo>
                <a:cubicBezTo>
                  <a:pt x="3771492" y="2175435"/>
                  <a:pt x="3583851" y="1987794"/>
                  <a:pt x="3583851" y="1756327"/>
                </a:cubicBezTo>
                <a:lnTo>
                  <a:pt x="3583851" y="1605112"/>
                </a:lnTo>
                <a:lnTo>
                  <a:pt x="3581985" y="1605112"/>
                </a:lnTo>
                <a:lnTo>
                  <a:pt x="3581985" y="926348"/>
                </a:lnTo>
                <a:cubicBezTo>
                  <a:pt x="3581985" y="775210"/>
                  <a:pt x="3459463" y="652688"/>
                  <a:pt x="3308325" y="652688"/>
                </a:cubicBezTo>
                <a:lnTo>
                  <a:pt x="1090838" y="652688"/>
                </a:lnTo>
                <a:lnTo>
                  <a:pt x="1089947" y="661524"/>
                </a:lnTo>
                <a:cubicBezTo>
                  <a:pt x="1038609" y="912408"/>
                  <a:pt x="816627" y="1101132"/>
                  <a:pt x="550566" y="1101132"/>
                </a:cubicBezTo>
                <a:cubicBezTo>
                  <a:pt x="246497" y="1101132"/>
                  <a:pt x="0" y="854635"/>
                  <a:pt x="0" y="550566"/>
                </a:cubicBezTo>
                <a:cubicBezTo>
                  <a:pt x="0" y="246497"/>
                  <a:pt x="246497" y="0"/>
                  <a:pt x="550566" y="0"/>
                </a:cubicBezTo>
                <a:close/>
              </a:path>
            </a:pathLst>
          </a:custGeom>
          <a:solidFill>
            <a:srgbClr val="7E8FA9"/>
          </a:solidFill>
          <a:ln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</a:ln>
          <a:effectLst>
            <a:outerShdw blurRad="152400"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solidFill>
                <a:srgbClr val="5A0000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363909" y="3220696"/>
            <a:ext cx="109479" cy="744364"/>
            <a:chOff x="7917305" y="1679687"/>
            <a:chExt cx="213360" cy="853440"/>
          </a:xfrm>
          <a:solidFill>
            <a:srgbClr val="F0BEB3"/>
          </a:solidFill>
        </p:grpSpPr>
        <p:sp>
          <p:nvSpPr>
            <p:cNvPr id="10" name="矩形 9"/>
            <p:cNvSpPr/>
            <p:nvPr/>
          </p:nvSpPr>
          <p:spPr>
            <a:xfrm>
              <a:off x="7917305" y="1679687"/>
              <a:ext cx="213360" cy="213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917305" y="1893047"/>
              <a:ext cx="213360" cy="213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917305" y="2106407"/>
              <a:ext cx="213360" cy="213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917305" y="2319767"/>
              <a:ext cx="213360" cy="213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9" name="椭圆 38"/>
          <p:cNvSpPr/>
          <p:nvPr/>
        </p:nvSpPr>
        <p:spPr>
          <a:xfrm>
            <a:off x="9877201" y="5158670"/>
            <a:ext cx="931573" cy="931573"/>
          </a:xfrm>
          <a:prstGeom prst="ellipse">
            <a:avLst/>
          </a:prstGeom>
          <a:solidFill>
            <a:srgbClr val="BEA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9961453" y="5242922"/>
            <a:ext cx="763066" cy="76306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solidFill>
                <a:srgbClr val="5A0000"/>
              </a:solidFill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0196769" y="5476557"/>
            <a:ext cx="292435" cy="308060"/>
            <a:chOff x="6596990" y="5657399"/>
            <a:chExt cx="428184" cy="496168"/>
          </a:xfrm>
          <a:solidFill>
            <a:srgbClr val="BEAC91"/>
          </a:solidFill>
        </p:grpSpPr>
        <p:sp>
          <p:nvSpPr>
            <p:cNvPr id="43" name="Freeform 25"/>
            <p:cNvSpPr/>
            <p:nvPr/>
          </p:nvSpPr>
          <p:spPr bwMode="auto">
            <a:xfrm>
              <a:off x="6678095" y="6064113"/>
              <a:ext cx="265975" cy="89454"/>
            </a:xfrm>
            <a:custGeom>
              <a:avLst/>
              <a:gdLst>
                <a:gd name="T0" fmla="*/ 86 w 94"/>
                <a:gd name="T1" fmla="*/ 22 h 32"/>
                <a:gd name="T2" fmla="*/ 64 w 94"/>
                <a:gd name="T3" fmla="*/ 22 h 32"/>
                <a:gd name="T4" fmla="*/ 64 w 94"/>
                <a:gd name="T5" fmla="*/ 0 h 32"/>
                <a:gd name="T6" fmla="*/ 31 w 94"/>
                <a:gd name="T7" fmla="*/ 0 h 32"/>
                <a:gd name="T8" fmla="*/ 31 w 94"/>
                <a:gd name="T9" fmla="*/ 22 h 32"/>
                <a:gd name="T10" fmla="*/ 8 w 94"/>
                <a:gd name="T11" fmla="*/ 22 h 32"/>
                <a:gd name="T12" fmla="*/ 0 w 94"/>
                <a:gd name="T13" fmla="*/ 27 h 32"/>
                <a:gd name="T14" fmla="*/ 0 w 94"/>
                <a:gd name="T15" fmla="*/ 32 h 32"/>
                <a:gd name="T16" fmla="*/ 94 w 94"/>
                <a:gd name="T17" fmla="*/ 32 h 32"/>
                <a:gd name="T18" fmla="*/ 94 w 94"/>
                <a:gd name="T19" fmla="*/ 27 h 32"/>
                <a:gd name="T20" fmla="*/ 86 w 94"/>
                <a:gd name="T21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32">
                  <a:moveTo>
                    <a:pt x="86" y="22"/>
                  </a:moveTo>
                  <a:cubicBezTo>
                    <a:pt x="64" y="22"/>
                    <a:pt x="64" y="22"/>
                    <a:pt x="64" y="22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4" y="22"/>
                    <a:pt x="0" y="24"/>
                    <a:pt x="0" y="2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4"/>
                    <a:pt x="90" y="22"/>
                    <a:pt x="8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 sz="1705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26"/>
            <p:cNvSpPr/>
            <p:nvPr/>
          </p:nvSpPr>
          <p:spPr bwMode="auto">
            <a:xfrm>
              <a:off x="6718647" y="5789789"/>
              <a:ext cx="66792" cy="124042"/>
            </a:xfrm>
            <a:custGeom>
              <a:avLst/>
              <a:gdLst>
                <a:gd name="T0" fmla="*/ 15 w 24"/>
                <a:gd name="T1" fmla="*/ 18 h 44"/>
                <a:gd name="T2" fmla="*/ 9 w 24"/>
                <a:gd name="T3" fmla="*/ 14 h 44"/>
                <a:gd name="T4" fmla="*/ 13 w 24"/>
                <a:gd name="T5" fmla="*/ 11 h 44"/>
                <a:gd name="T6" fmla="*/ 21 w 24"/>
                <a:gd name="T7" fmla="*/ 13 h 44"/>
                <a:gd name="T8" fmla="*/ 23 w 24"/>
                <a:gd name="T9" fmla="*/ 6 h 44"/>
                <a:gd name="T10" fmla="*/ 15 w 24"/>
                <a:gd name="T11" fmla="*/ 5 h 44"/>
                <a:gd name="T12" fmla="*/ 15 w 24"/>
                <a:gd name="T13" fmla="*/ 0 h 44"/>
                <a:gd name="T14" fmla="*/ 9 w 24"/>
                <a:gd name="T15" fmla="*/ 0 h 44"/>
                <a:gd name="T16" fmla="*/ 9 w 24"/>
                <a:gd name="T17" fmla="*/ 5 h 44"/>
                <a:gd name="T18" fmla="*/ 0 w 24"/>
                <a:gd name="T19" fmla="*/ 15 h 44"/>
                <a:gd name="T20" fmla="*/ 10 w 24"/>
                <a:gd name="T21" fmla="*/ 25 h 44"/>
                <a:gd name="T22" fmla="*/ 16 w 24"/>
                <a:gd name="T23" fmla="*/ 29 h 44"/>
                <a:gd name="T24" fmla="*/ 11 w 24"/>
                <a:gd name="T25" fmla="*/ 33 h 44"/>
                <a:gd name="T26" fmla="*/ 2 w 24"/>
                <a:gd name="T27" fmla="*/ 30 h 44"/>
                <a:gd name="T28" fmla="*/ 0 w 24"/>
                <a:gd name="T29" fmla="*/ 37 h 44"/>
                <a:gd name="T30" fmla="*/ 9 w 24"/>
                <a:gd name="T31" fmla="*/ 39 h 44"/>
                <a:gd name="T32" fmla="*/ 9 w 24"/>
                <a:gd name="T33" fmla="*/ 44 h 44"/>
                <a:gd name="T34" fmla="*/ 15 w 24"/>
                <a:gd name="T35" fmla="*/ 44 h 44"/>
                <a:gd name="T36" fmla="*/ 15 w 24"/>
                <a:gd name="T37" fmla="*/ 38 h 44"/>
                <a:gd name="T38" fmla="*/ 24 w 24"/>
                <a:gd name="T39" fmla="*/ 29 h 44"/>
                <a:gd name="T40" fmla="*/ 15 w 24"/>
                <a:gd name="T41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44">
                  <a:moveTo>
                    <a:pt x="15" y="18"/>
                  </a:moveTo>
                  <a:cubicBezTo>
                    <a:pt x="10" y="17"/>
                    <a:pt x="9" y="15"/>
                    <a:pt x="9" y="14"/>
                  </a:cubicBezTo>
                  <a:cubicBezTo>
                    <a:pt x="9" y="12"/>
                    <a:pt x="10" y="11"/>
                    <a:pt x="13" y="11"/>
                  </a:cubicBezTo>
                  <a:cubicBezTo>
                    <a:pt x="17" y="11"/>
                    <a:pt x="20" y="12"/>
                    <a:pt x="21" y="13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1" y="6"/>
                    <a:pt x="18" y="5"/>
                    <a:pt x="15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4" y="6"/>
                    <a:pt x="0" y="10"/>
                    <a:pt x="0" y="15"/>
                  </a:cubicBezTo>
                  <a:cubicBezTo>
                    <a:pt x="0" y="20"/>
                    <a:pt x="4" y="23"/>
                    <a:pt x="10" y="25"/>
                  </a:cubicBezTo>
                  <a:cubicBezTo>
                    <a:pt x="14" y="26"/>
                    <a:pt x="16" y="27"/>
                    <a:pt x="16" y="29"/>
                  </a:cubicBezTo>
                  <a:cubicBezTo>
                    <a:pt x="16" y="31"/>
                    <a:pt x="14" y="33"/>
                    <a:pt x="11" y="33"/>
                  </a:cubicBezTo>
                  <a:cubicBezTo>
                    <a:pt x="7" y="33"/>
                    <a:pt x="4" y="32"/>
                    <a:pt x="2" y="3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" y="38"/>
                    <a:pt x="6" y="39"/>
                    <a:pt x="9" y="39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21" y="37"/>
                    <a:pt x="24" y="33"/>
                    <a:pt x="24" y="29"/>
                  </a:cubicBezTo>
                  <a:cubicBezTo>
                    <a:pt x="24" y="24"/>
                    <a:pt x="22" y="21"/>
                    <a:pt x="1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 sz="1705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27"/>
            <p:cNvSpPr>
              <a:spLocks noEditPoints="1"/>
            </p:cNvSpPr>
            <p:nvPr/>
          </p:nvSpPr>
          <p:spPr bwMode="auto">
            <a:xfrm>
              <a:off x="6655434" y="5758779"/>
              <a:ext cx="192027" cy="186063"/>
            </a:xfrm>
            <a:custGeom>
              <a:avLst/>
              <a:gdLst>
                <a:gd name="T0" fmla="*/ 34 w 68"/>
                <a:gd name="T1" fmla="*/ 0 h 66"/>
                <a:gd name="T2" fmla="*/ 0 w 68"/>
                <a:gd name="T3" fmla="*/ 33 h 66"/>
                <a:gd name="T4" fmla="*/ 34 w 68"/>
                <a:gd name="T5" fmla="*/ 66 h 66"/>
                <a:gd name="T6" fmla="*/ 68 w 68"/>
                <a:gd name="T7" fmla="*/ 33 h 66"/>
                <a:gd name="T8" fmla="*/ 34 w 68"/>
                <a:gd name="T9" fmla="*/ 0 h 66"/>
                <a:gd name="T10" fmla="*/ 34 w 68"/>
                <a:gd name="T11" fmla="*/ 59 h 66"/>
                <a:gd name="T12" fmla="*/ 7 w 68"/>
                <a:gd name="T13" fmla="*/ 33 h 66"/>
                <a:gd name="T14" fmla="*/ 34 w 68"/>
                <a:gd name="T15" fmla="*/ 7 h 66"/>
                <a:gd name="T16" fmla="*/ 60 w 68"/>
                <a:gd name="T17" fmla="*/ 33 h 66"/>
                <a:gd name="T18" fmla="*/ 34 w 68"/>
                <a:gd name="T19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6">
                  <a:moveTo>
                    <a:pt x="34" y="0"/>
                  </a:moveTo>
                  <a:cubicBezTo>
                    <a:pt x="15" y="0"/>
                    <a:pt x="0" y="15"/>
                    <a:pt x="0" y="33"/>
                  </a:cubicBezTo>
                  <a:cubicBezTo>
                    <a:pt x="0" y="51"/>
                    <a:pt x="15" y="66"/>
                    <a:pt x="34" y="66"/>
                  </a:cubicBezTo>
                  <a:cubicBezTo>
                    <a:pt x="53" y="66"/>
                    <a:pt x="68" y="51"/>
                    <a:pt x="68" y="33"/>
                  </a:cubicBezTo>
                  <a:cubicBezTo>
                    <a:pt x="68" y="15"/>
                    <a:pt x="53" y="0"/>
                    <a:pt x="34" y="0"/>
                  </a:cubicBezTo>
                  <a:close/>
                  <a:moveTo>
                    <a:pt x="34" y="59"/>
                  </a:moveTo>
                  <a:cubicBezTo>
                    <a:pt x="19" y="59"/>
                    <a:pt x="7" y="47"/>
                    <a:pt x="7" y="33"/>
                  </a:cubicBezTo>
                  <a:cubicBezTo>
                    <a:pt x="7" y="19"/>
                    <a:pt x="19" y="7"/>
                    <a:pt x="34" y="7"/>
                  </a:cubicBezTo>
                  <a:cubicBezTo>
                    <a:pt x="49" y="7"/>
                    <a:pt x="60" y="19"/>
                    <a:pt x="60" y="33"/>
                  </a:cubicBezTo>
                  <a:cubicBezTo>
                    <a:pt x="60" y="47"/>
                    <a:pt x="49" y="59"/>
                    <a:pt x="3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 sz="1705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28"/>
            <p:cNvSpPr/>
            <p:nvPr/>
          </p:nvSpPr>
          <p:spPr bwMode="auto">
            <a:xfrm>
              <a:off x="6876085" y="5680060"/>
              <a:ext cx="53672" cy="98995"/>
            </a:xfrm>
            <a:custGeom>
              <a:avLst/>
              <a:gdLst>
                <a:gd name="T0" fmla="*/ 8 w 19"/>
                <a:gd name="T1" fmla="*/ 26 h 35"/>
                <a:gd name="T2" fmla="*/ 1 w 19"/>
                <a:gd name="T3" fmla="*/ 24 h 35"/>
                <a:gd name="T4" fmla="*/ 0 w 19"/>
                <a:gd name="T5" fmla="*/ 29 h 35"/>
                <a:gd name="T6" fmla="*/ 7 w 19"/>
                <a:gd name="T7" fmla="*/ 31 h 35"/>
                <a:gd name="T8" fmla="*/ 7 w 19"/>
                <a:gd name="T9" fmla="*/ 35 h 35"/>
                <a:gd name="T10" fmla="*/ 11 w 19"/>
                <a:gd name="T11" fmla="*/ 35 h 35"/>
                <a:gd name="T12" fmla="*/ 11 w 19"/>
                <a:gd name="T13" fmla="*/ 30 h 35"/>
                <a:gd name="T14" fmla="*/ 19 w 19"/>
                <a:gd name="T15" fmla="*/ 23 h 35"/>
                <a:gd name="T16" fmla="*/ 12 w 19"/>
                <a:gd name="T17" fmla="*/ 15 h 35"/>
                <a:gd name="T18" fmla="*/ 7 w 19"/>
                <a:gd name="T19" fmla="*/ 11 h 35"/>
                <a:gd name="T20" fmla="*/ 10 w 19"/>
                <a:gd name="T21" fmla="*/ 9 h 35"/>
                <a:gd name="T22" fmla="*/ 16 w 19"/>
                <a:gd name="T23" fmla="*/ 10 h 35"/>
                <a:gd name="T24" fmla="*/ 18 w 19"/>
                <a:gd name="T25" fmla="*/ 5 h 35"/>
                <a:gd name="T26" fmla="*/ 12 w 19"/>
                <a:gd name="T27" fmla="*/ 4 h 35"/>
                <a:gd name="T28" fmla="*/ 12 w 19"/>
                <a:gd name="T29" fmla="*/ 0 h 35"/>
                <a:gd name="T30" fmla="*/ 7 w 19"/>
                <a:gd name="T31" fmla="*/ 0 h 35"/>
                <a:gd name="T32" fmla="*/ 7 w 19"/>
                <a:gd name="T33" fmla="*/ 4 h 35"/>
                <a:gd name="T34" fmla="*/ 0 w 19"/>
                <a:gd name="T35" fmla="*/ 12 h 35"/>
                <a:gd name="T36" fmla="*/ 8 w 19"/>
                <a:gd name="T37" fmla="*/ 19 h 35"/>
                <a:gd name="T38" fmla="*/ 12 w 19"/>
                <a:gd name="T39" fmla="*/ 23 h 35"/>
                <a:gd name="T40" fmla="*/ 8 w 19"/>
                <a:gd name="T41" fmla="*/ 2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35">
                  <a:moveTo>
                    <a:pt x="8" y="26"/>
                  </a:moveTo>
                  <a:cubicBezTo>
                    <a:pt x="6" y="26"/>
                    <a:pt x="3" y="25"/>
                    <a:pt x="1" y="2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30"/>
                    <a:pt x="4" y="31"/>
                    <a:pt x="7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6" y="30"/>
                    <a:pt x="19" y="26"/>
                    <a:pt x="19" y="23"/>
                  </a:cubicBezTo>
                  <a:cubicBezTo>
                    <a:pt x="19" y="19"/>
                    <a:pt x="17" y="16"/>
                    <a:pt x="12" y="15"/>
                  </a:cubicBezTo>
                  <a:cubicBezTo>
                    <a:pt x="8" y="13"/>
                    <a:pt x="7" y="12"/>
                    <a:pt x="7" y="11"/>
                  </a:cubicBezTo>
                  <a:cubicBezTo>
                    <a:pt x="7" y="10"/>
                    <a:pt x="8" y="9"/>
                    <a:pt x="10" y="9"/>
                  </a:cubicBezTo>
                  <a:cubicBezTo>
                    <a:pt x="13" y="9"/>
                    <a:pt x="15" y="10"/>
                    <a:pt x="16" y="1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4" y="4"/>
                    <a:pt x="12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3" y="5"/>
                    <a:pt x="0" y="8"/>
                    <a:pt x="0" y="12"/>
                  </a:cubicBezTo>
                  <a:cubicBezTo>
                    <a:pt x="0" y="16"/>
                    <a:pt x="3" y="18"/>
                    <a:pt x="8" y="19"/>
                  </a:cubicBezTo>
                  <a:cubicBezTo>
                    <a:pt x="11" y="21"/>
                    <a:pt x="12" y="22"/>
                    <a:pt x="12" y="23"/>
                  </a:cubicBezTo>
                  <a:cubicBezTo>
                    <a:pt x="12" y="25"/>
                    <a:pt x="11" y="26"/>
                    <a:pt x="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 sz="1705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 29"/>
            <p:cNvSpPr>
              <a:spLocks noEditPoints="1"/>
            </p:cNvSpPr>
            <p:nvPr/>
          </p:nvSpPr>
          <p:spPr bwMode="auto">
            <a:xfrm>
              <a:off x="6596990" y="5700336"/>
              <a:ext cx="428184" cy="357814"/>
            </a:xfrm>
            <a:custGeom>
              <a:avLst/>
              <a:gdLst>
                <a:gd name="T0" fmla="*/ 143 w 152"/>
                <a:gd name="T1" fmla="*/ 0 h 127"/>
                <a:gd name="T2" fmla="*/ 136 w 152"/>
                <a:gd name="T3" fmla="*/ 0 h 127"/>
                <a:gd name="T4" fmla="*/ 138 w 152"/>
                <a:gd name="T5" fmla="*/ 9 h 127"/>
                <a:gd name="T6" fmla="*/ 143 w 152"/>
                <a:gd name="T7" fmla="*/ 9 h 127"/>
                <a:gd name="T8" fmla="*/ 143 w 152"/>
                <a:gd name="T9" fmla="*/ 101 h 127"/>
                <a:gd name="T10" fmla="*/ 9 w 152"/>
                <a:gd name="T11" fmla="*/ 101 h 127"/>
                <a:gd name="T12" fmla="*/ 9 w 152"/>
                <a:gd name="T13" fmla="*/ 9 h 127"/>
                <a:gd name="T14" fmla="*/ 79 w 152"/>
                <a:gd name="T15" fmla="*/ 9 h 127"/>
                <a:gd name="T16" fmla="*/ 81 w 152"/>
                <a:gd name="T17" fmla="*/ 0 h 127"/>
                <a:gd name="T18" fmla="*/ 9 w 152"/>
                <a:gd name="T19" fmla="*/ 0 h 127"/>
                <a:gd name="T20" fmla="*/ 0 w 152"/>
                <a:gd name="T21" fmla="*/ 9 h 127"/>
                <a:gd name="T22" fmla="*/ 0 w 152"/>
                <a:gd name="T23" fmla="*/ 118 h 127"/>
                <a:gd name="T24" fmla="*/ 9 w 152"/>
                <a:gd name="T25" fmla="*/ 127 h 127"/>
                <a:gd name="T26" fmla="*/ 143 w 152"/>
                <a:gd name="T27" fmla="*/ 127 h 127"/>
                <a:gd name="T28" fmla="*/ 152 w 152"/>
                <a:gd name="T29" fmla="*/ 118 h 127"/>
                <a:gd name="T30" fmla="*/ 152 w 152"/>
                <a:gd name="T31" fmla="*/ 9 h 127"/>
                <a:gd name="T32" fmla="*/ 143 w 152"/>
                <a:gd name="T33" fmla="*/ 0 h 127"/>
                <a:gd name="T34" fmla="*/ 76 w 152"/>
                <a:gd name="T35" fmla="*/ 120 h 127"/>
                <a:gd name="T36" fmla="*/ 70 w 152"/>
                <a:gd name="T37" fmla="*/ 114 h 127"/>
                <a:gd name="T38" fmla="*/ 76 w 152"/>
                <a:gd name="T39" fmla="*/ 107 h 127"/>
                <a:gd name="T40" fmla="*/ 83 w 152"/>
                <a:gd name="T41" fmla="*/ 114 h 127"/>
                <a:gd name="T42" fmla="*/ 76 w 152"/>
                <a:gd name="T43" fmla="*/ 12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2" h="127">
                  <a:moveTo>
                    <a:pt x="143" y="0"/>
                  </a:moveTo>
                  <a:cubicBezTo>
                    <a:pt x="136" y="0"/>
                    <a:pt x="136" y="0"/>
                    <a:pt x="136" y="0"/>
                  </a:cubicBezTo>
                  <a:cubicBezTo>
                    <a:pt x="137" y="3"/>
                    <a:pt x="138" y="6"/>
                    <a:pt x="138" y="9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3" y="101"/>
                    <a:pt x="143" y="101"/>
                    <a:pt x="143" y="101"/>
                  </a:cubicBezTo>
                  <a:cubicBezTo>
                    <a:pt x="9" y="101"/>
                    <a:pt x="9" y="101"/>
                    <a:pt x="9" y="10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6"/>
                    <a:pt x="80" y="3"/>
                    <a:pt x="8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3"/>
                    <a:pt x="4" y="127"/>
                    <a:pt x="9" y="127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148" y="127"/>
                    <a:pt x="152" y="123"/>
                    <a:pt x="152" y="118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2" y="4"/>
                    <a:pt x="148" y="0"/>
                    <a:pt x="143" y="0"/>
                  </a:cubicBezTo>
                  <a:close/>
                  <a:moveTo>
                    <a:pt x="76" y="120"/>
                  </a:moveTo>
                  <a:cubicBezTo>
                    <a:pt x="73" y="120"/>
                    <a:pt x="70" y="117"/>
                    <a:pt x="70" y="114"/>
                  </a:cubicBezTo>
                  <a:cubicBezTo>
                    <a:pt x="70" y="110"/>
                    <a:pt x="73" y="107"/>
                    <a:pt x="76" y="107"/>
                  </a:cubicBezTo>
                  <a:cubicBezTo>
                    <a:pt x="80" y="107"/>
                    <a:pt x="83" y="110"/>
                    <a:pt x="83" y="114"/>
                  </a:cubicBezTo>
                  <a:cubicBezTo>
                    <a:pt x="83" y="117"/>
                    <a:pt x="80" y="120"/>
                    <a:pt x="76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 sz="1705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sp>
          <p:nvSpPr>
            <p:cNvPr id="48" name="Freeform 30"/>
            <p:cNvSpPr>
              <a:spLocks noEditPoints="1"/>
            </p:cNvSpPr>
            <p:nvPr/>
          </p:nvSpPr>
          <p:spPr bwMode="auto">
            <a:xfrm>
              <a:off x="6828377" y="5657399"/>
              <a:ext cx="149089" cy="144319"/>
            </a:xfrm>
            <a:custGeom>
              <a:avLst/>
              <a:gdLst>
                <a:gd name="T0" fmla="*/ 26 w 53"/>
                <a:gd name="T1" fmla="*/ 51 h 51"/>
                <a:gd name="T2" fmla="*/ 53 w 53"/>
                <a:gd name="T3" fmla="*/ 25 h 51"/>
                <a:gd name="T4" fmla="*/ 26 w 53"/>
                <a:gd name="T5" fmla="*/ 0 h 51"/>
                <a:gd name="T6" fmla="*/ 0 w 53"/>
                <a:gd name="T7" fmla="*/ 25 h 51"/>
                <a:gd name="T8" fmla="*/ 26 w 53"/>
                <a:gd name="T9" fmla="*/ 51 h 51"/>
                <a:gd name="T10" fmla="*/ 26 w 53"/>
                <a:gd name="T11" fmla="*/ 5 h 51"/>
                <a:gd name="T12" fmla="*/ 47 w 53"/>
                <a:gd name="T13" fmla="*/ 25 h 51"/>
                <a:gd name="T14" fmla="*/ 26 w 53"/>
                <a:gd name="T15" fmla="*/ 46 h 51"/>
                <a:gd name="T16" fmla="*/ 6 w 53"/>
                <a:gd name="T17" fmla="*/ 25 h 51"/>
                <a:gd name="T18" fmla="*/ 26 w 53"/>
                <a:gd name="T19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1">
                  <a:moveTo>
                    <a:pt x="26" y="51"/>
                  </a:moveTo>
                  <a:cubicBezTo>
                    <a:pt x="41" y="51"/>
                    <a:pt x="53" y="40"/>
                    <a:pt x="53" y="25"/>
                  </a:cubicBezTo>
                  <a:cubicBezTo>
                    <a:pt x="53" y="11"/>
                    <a:pt x="41" y="0"/>
                    <a:pt x="26" y="0"/>
                  </a:cubicBezTo>
                  <a:cubicBezTo>
                    <a:pt x="12" y="0"/>
                    <a:pt x="0" y="11"/>
                    <a:pt x="0" y="25"/>
                  </a:cubicBezTo>
                  <a:cubicBezTo>
                    <a:pt x="0" y="40"/>
                    <a:pt x="12" y="51"/>
                    <a:pt x="26" y="51"/>
                  </a:cubicBezTo>
                  <a:close/>
                  <a:moveTo>
                    <a:pt x="26" y="5"/>
                  </a:moveTo>
                  <a:cubicBezTo>
                    <a:pt x="38" y="5"/>
                    <a:pt x="47" y="14"/>
                    <a:pt x="47" y="25"/>
                  </a:cubicBezTo>
                  <a:cubicBezTo>
                    <a:pt x="47" y="37"/>
                    <a:pt x="38" y="46"/>
                    <a:pt x="26" y="46"/>
                  </a:cubicBezTo>
                  <a:cubicBezTo>
                    <a:pt x="15" y="46"/>
                    <a:pt x="6" y="37"/>
                    <a:pt x="6" y="25"/>
                  </a:cubicBezTo>
                  <a:cubicBezTo>
                    <a:pt x="6" y="14"/>
                    <a:pt x="15" y="5"/>
                    <a:pt x="2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 sz="1705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31"/>
            <p:cNvSpPr/>
            <p:nvPr/>
          </p:nvSpPr>
          <p:spPr bwMode="auto">
            <a:xfrm>
              <a:off x="6898747" y="5855389"/>
              <a:ext cx="41745" cy="78719"/>
            </a:xfrm>
            <a:custGeom>
              <a:avLst/>
              <a:gdLst>
                <a:gd name="T0" fmla="*/ 9 w 15"/>
                <a:gd name="T1" fmla="*/ 11 h 28"/>
                <a:gd name="T2" fmla="*/ 5 w 15"/>
                <a:gd name="T3" fmla="*/ 8 h 28"/>
                <a:gd name="T4" fmla="*/ 8 w 15"/>
                <a:gd name="T5" fmla="*/ 6 h 28"/>
                <a:gd name="T6" fmla="*/ 13 w 15"/>
                <a:gd name="T7" fmla="*/ 8 h 28"/>
                <a:gd name="T8" fmla="*/ 14 w 15"/>
                <a:gd name="T9" fmla="*/ 4 h 28"/>
                <a:gd name="T10" fmla="*/ 9 w 15"/>
                <a:gd name="T11" fmla="*/ 3 h 28"/>
                <a:gd name="T12" fmla="*/ 9 w 15"/>
                <a:gd name="T13" fmla="*/ 0 h 28"/>
                <a:gd name="T14" fmla="*/ 6 w 15"/>
                <a:gd name="T15" fmla="*/ 0 h 28"/>
                <a:gd name="T16" fmla="*/ 6 w 15"/>
                <a:gd name="T17" fmla="*/ 3 h 28"/>
                <a:gd name="T18" fmla="*/ 0 w 15"/>
                <a:gd name="T19" fmla="*/ 9 h 28"/>
                <a:gd name="T20" fmla="*/ 6 w 15"/>
                <a:gd name="T21" fmla="*/ 15 h 28"/>
                <a:gd name="T22" fmla="*/ 10 w 15"/>
                <a:gd name="T23" fmla="*/ 18 h 28"/>
                <a:gd name="T24" fmla="*/ 7 w 15"/>
                <a:gd name="T25" fmla="*/ 20 h 28"/>
                <a:gd name="T26" fmla="*/ 1 w 15"/>
                <a:gd name="T27" fmla="*/ 19 h 28"/>
                <a:gd name="T28" fmla="*/ 0 w 15"/>
                <a:gd name="T29" fmla="*/ 23 h 28"/>
                <a:gd name="T30" fmla="*/ 6 w 15"/>
                <a:gd name="T31" fmla="*/ 24 h 28"/>
                <a:gd name="T32" fmla="*/ 6 w 15"/>
                <a:gd name="T33" fmla="*/ 28 h 28"/>
                <a:gd name="T34" fmla="*/ 9 w 15"/>
                <a:gd name="T35" fmla="*/ 28 h 28"/>
                <a:gd name="T36" fmla="*/ 9 w 15"/>
                <a:gd name="T37" fmla="*/ 24 h 28"/>
                <a:gd name="T38" fmla="*/ 15 w 15"/>
                <a:gd name="T39" fmla="*/ 18 h 28"/>
                <a:gd name="T40" fmla="*/ 9 w 15"/>
                <a:gd name="T41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8">
                  <a:moveTo>
                    <a:pt x="9" y="11"/>
                  </a:moveTo>
                  <a:cubicBezTo>
                    <a:pt x="6" y="10"/>
                    <a:pt x="5" y="10"/>
                    <a:pt x="5" y="8"/>
                  </a:cubicBezTo>
                  <a:cubicBezTo>
                    <a:pt x="5" y="7"/>
                    <a:pt x="6" y="6"/>
                    <a:pt x="8" y="6"/>
                  </a:cubicBezTo>
                  <a:cubicBezTo>
                    <a:pt x="11" y="6"/>
                    <a:pt x="12" y="7"/>
                    <a:pt x="13" y="8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3"/>
                    <a:pt x="11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2" y="4"/>
                    <a:pt x="0" y="6"/>
                    <a:pt x="0" y="9"/>
                  </a:cubicBezTo>
                  <a:cubicBezTo>
                    <a:pt x="0" y="12"/>
                    <a:pt x="3" y="14"/>
                    <a:pt x="6" y="15"/>
                  </a:cubicBezTo>
                  <a:cubicBezTo>
                    <a:pt x="9" y="16"/>
                    <a:pt x="10" y="17"/>
                    <a:pt x="10" y="18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4" y="20"/>
                    <a:pt x="2" y="20"/>
                    <a:pt x="1" y="1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4"/>
                    <a:pt x="3" y="24"/>
                    <a:pt x="6" y="24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3" y="23"/>
                    <a:pt x="15" y="21"/>
                    <a:pt x="15" y="18"/>
                  </a:cubicBezTo>
                  <a:cubicBezTo>
                    <a:pt x="15" y="15"/>
                    <a:pt x="13" y="13"/>
                    <a:pt x="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 sz="1705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sp>
          <p:nvSpPr>
            <p:cNvPr id="50" name="Freeform 32"/>
            <p:cNvSpPr>
              <a:spLocks noEditPoints="1"/>
            </p:cNvSpPr>
            <p:nvPr/>
          </p:nvSpPr>
          <p:spPr bwMode="auto">
            <a:xfrm>
              <a:off x="6859387" y="5835112"/>
              <a:ext cx="121657" cy="118079"/>
            </a:xfrm>
            <a:custGeom>
              <a:avLst/>
              <a:gdLst>
                <a:gd name="T0" fmla="*/ 21 w 43"/>
                <a:gd name="T1" fmla="*/ 0 h 42"/>
                <a:gd name="T2" fmla="*/ 0 w 43"/>
                <a:gd name="T3" fmla="*/ 21 h 42"/>
                <a:gd name="T4" fmla="*/ 21 w 43"/>
                <a:gd name="T5" fmla="*/ 42 h 42"/>
                <a:gd name="T6" fmla="*/ 43 w 43"/>
                <a:gd name="T7" fmla="*/ 21 h 42"/>
                <a:gd name="T8" fmla="*/ 21 w 43"/>
                <a:gd name="T9" fmla="*/ 0 h 42"/>
                <a:gd name="T10" fmla="*/ 21 w 43"/>
                <a:gd name="T11" fmla="*/ 37 h 42"/>
                <a:gd name="T12" fmla="*/ 5 w 43"/>
                <a:gd name="T13" fmla="*/ 21 h 42"/>
                <a:gd name="T14" fmla="*/ 21 w 43"/>
                <a:gd name="T15" fmla="*/ 4 h 42"/>
                <a:gd name="T16" fmla="*/ 38 w 43"/>
                <a:gd name="T17" fmla="*/ 21 h 42"/>
                <a:gd name="T18" fmla="*/ 21 w 43"/>
                <a:gd name="T19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33" y="42"/>
                    <a:pt x="43" y="32"/>
                    <a:pt x="43" y="21"/>
                  </a:cubicBezTo>
                  <a:cubicBezTo>
                    <a:pt x="43" y="9"/>
                    <a:pt x="33" y="0"/>
                    <a:pt x="21" y="0"/>
                  </a:cubicBezTo>
                  <a:close/>
                  <a:moveTo>
                    <a:pt x="21" y="37"/>
                  </a:moveTo>
                  <a:cubicBezTo>
                    <a:pt x="12" y="37"/>
                    <a:pt x="5" y="30"/>
                    <a:pt x="5" y="21"/>
                  </a:cubicBezTo>
                  <a:cubicBezTo>
                    <a:pt x="5" y="12"/>
                    <a:pt x="12" y="4"/>
                    <a:pt x="21" y="4"/>
                  </a:cubicBezTo>
                  <a:cubicBezTo>
                    <a:pt x="31" y="4"/>
                    <a:pt x="38" y="12"/>
                    <a:pt x="38" y="21"/>
                  </a:cubicBezTo>
                  <a:cubicBezTo>
                    <a:pt x="38" y="30"/>
                    <a:pt x="31" y="37"/>
                    <a:pt x="2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 sz="1705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226472" y="4282039"/>
            <a:ext cx="931573" cy="931573"/>
            <a:chOff x="6224892" y="4353111"/>
            <a:chExt cx="931637" cy="931637"/>
          </a:xfrm>
          <a:solidFill>
            <a:srgbClr val="F0BEB3"/>
          </a:solidFill>
        </p:grpSpPr>
        <p:sp>
          <p:nvSpPr>
            <p:cNvPr id="52" name="椭圆 51"/>
            <p:cNvSpPr/>
            <p:nvPr/>
          </p:nvSpPr>
          <p:spPr>
            <a:xfrm>
              <a:off x="6224892" y="4353111"/>
              <a:ext cx="931637" cy="931637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6309150" y="4437369"/>
              <a:ext cx="763118" cy="763118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6560055" y="4656435"/>
              <a:ext cx="280881" cy="344039"/>
              <a:chOff x="6605340" y="4486155"/>
              <a:chExt cx="403136" cy="493783"/>
            </a:xfrm>
            <a:grpFill/>
          </p:grpSpPr>
          <p:sp>
            <p:nvSpPr>
              <p:cNvPr id="55" name="Freeform 115"/>
              <p:cNvSpPr/>
              <p:nvPr/>
            </p:nvSpPr>
            <p:spPr bwMode="auto">
              <a:xfrm>
                <a:off x="6743694" y="4903605"/>
                <a:ext cx="47708" cy="48902"/>
              </a:xfrm>
              <a:custGeom>
                <a:avLst/>
                <a:gdLst>
                  <a:gd name="T0" fmla="*/ 12 w 17"/>
                  <a:gd name="T1" fmla="*/ 0 h 17"/>
                  <a:gd name="T2" fmla="*/ 12 w 17"/>
                  <a:gd name="T3" fmla="*/ 4 h 17"/>
                  <a:gd name="T4" fmla="*/ 15 w 17"/>
                  <a:gd name="T5" fmla="*/ 9 h 17"/>
                  <a:gd name="T6" fmla="*/ 8 w 17"/>
                  <a:gd name="T7" fmla="*/ 14 h 17"/>
                  <a:gd name="T8" fmla="*/ 3 w 17"/>
                  <a:gd name="T9" fmla="*/ 7 h 17"/>
                  <a:gd name="T10" fmla="*/ 5 w 17"/>
                  <a:gd name="T11" fmla="*/ 4 h 17"/>
                  <a:gd name="T12" fmla="*/ 5 w 17"/>
                  <a:gd name="T13" fmla="*/ 1 h 17"/>
                  <a:gd name="T14" fmla="*/ 0 w 17"/>
                  <a:gd name="T15" fmla="*/ 8 h 17"/>
                  <a:gd name="T16" fmla="*/ 9 w 17"/>
                  <a:gd name="T17" fmla="*/ 17 h 17"/>
                  <a:gd name="T18" fmla="*/ 17 w 17"/>
                  <a:gd name="T19" fmla="*/ 8 h 17"/>
                  <a:gd name="T20" fmla="*/ 12 w 17"/>
                  <a:gd name="T2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" h="17">
                    <a:moveTo>
                      <a:pt x="12" y="0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4" y="5"/>
                      <a:pt x="15" y="7"/>
                      <a:pt x="15" y="9"/>
                    </a:cubicBezTo>
                    <a:cubicBezTo>
                      <a:pt x="14" y="12"/>
                      <a:pt x="11" y="14"/>
                      <a:pt x="8" y="14"/>
                    </a:cubicBezTo>
                    <a:cubicBezTo>
                      <a:pt x="5" y="14"/>
                      <a:pt x="3" y="11"/>
                      <a:pt x="3" y="7"/>
                    </a:cubicBezTo>
                    <a:cubicBezTo>
                      <a:pt x="3" y="6"/>
                      <a:pt x="4" y="5"/>
                      <a:pt x="5" y="4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2"/>
                      <a:pt x="0" y="5"/>
                      <a:pt x="0" y="8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14" y="17"/>
                      <a:pt x="17" y="13"/>
                      <a:pt x="17" y="8"/>
                    </a:cubicBezTo>
                    <a:cubicBezTo>
                      <a:pt x="17" y="5"/>
                      <a:pt x="15" y="2"/>
                      <a:pt x="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solidFill>
                    <a:srgbClr val="5A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6" name="Rectangle 116"/>
              <p:cNvSpPr>
                <a:spLocks noChangeArrowheads="1"/>
              </p:cNvSpPr>
              <p:nvPr/>
            </p:nvSpPr>
            <p:spPr bwMode="auto">
              <a:xfrm>
                <a:off x="6762778" y="4895255"/>
                <a:ext cx="8349" cy="3458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solidFill>
                    <a:srgbClr val="5A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7" name="Freeform 117"/>
              <p:cNvSpPr/>
              <p:nvPr/>
            </p:nvSpPr>
            <p:spPr bwMode="auto">
              <a:xfrm>
                <a:off x="6754428" y="4684146"/>
                <a:ext cx="51287" cy="134777"/>
              </a:xfrm>
              <a:custGeom>
                <a:avLst/>
                <a:gdLst>
                  <a:gd name="T0" fmla="*/ 22 w 43"/>
                  <a:gd name="T1" fmla="*/ 0 h 113"/>
                  <a:gd name="T2" fmla="*/ 0 w 43"/>
                  <a:gd name="T3" fmla="*/ 16 h 113"/>
                  <a:gd name="T4" fmla="*/ 0 w 43"/>
                  <a:gd name="T5" fmla="*/ 113 h 113"/>
                  <a:gd name="T6" fmla="*/ 43 w 43"/>
                  <a:gd name="T7" fmla="*/ 113 h 113"/>
                  <a:gd name="T8" fmla="*/ 43 w 43"/>
                  <a:gd name="T9" fmla="*/ 19 h 113"/>
                  <a:gd name="T10" fmla="*/ 22 w 43"/>
                  <a:gd name="T11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113">
                    <a:moveTo>
                      <a:pt x="22" y="0"/>
                    </a:moveTo>
                    <a:lnTo>
                      <a:pt x="0" y="16"/>
                    </a:lnTo>
                    <a:lnTo>
                      <a:pt x="0" y="113"/>
                    </a:lnTo>
                    <a:lnTo>
                      <a:pt x="43" y="113"/>
                    </a:lnTo>
                    <a:lnTo>
                      <a:pt x="43" y="19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solidFill>
                    <a:srgbClr val="5A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8" name="Freeform 118"/>
              <p:cNvSpPr/>
              <p:nvPr/>
            </p:nvSpPr>
            <p:spPr bwMode="auto">
              <a:xfrm>
                <a:off x="6839111" y="4709192"/>
                <a:ext cx="51287" cy="109730"/>
              </a:xfrm>
              <a:custGeom>
                <a:avLst/>
                <a:gdLst>
                  <a:gd name="T0" fmla="*/ 10 w 43"/>
                  <a:gd name="T1" fmla="*/ 29 h 92"/>
                  <a:gd name="T2" fmla="*/ 0 w 43"/>
                  <a:gd name="T3" fmla="*/ 21 h 92"/>
                  <a:gd name="T4" fmla="*/ 0 w 43"/>
                  <a:gd name="T5" fmla="*/ 92 h 92"/>
                  <a:gd name="T6" fmla="*/ 43 w 43"/>
                  <a:gd name="T7" fmla="*/ 92 h 92"/>
                  <a:gd name="T8" fmla="*/ 43 w 43"/>
                  <a:gd name="T9" fmla="*/ 0 h 92"/>
                  <a:gd name="T10" fmla="*/ 10 w 43"/>
                  <a:gd name="T11" fmla="*/ 2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92">
                    <a:moveTo>
                      <a:pt x="10" y="29"/>
                    </a:moveTo>
                    <a:lnTo>
                      <a:pt x="0" y="21"/>
                    </a:lnTo>
                    <a:lnTo>
                      <a:pt x="0" y="92"/>
                    </a:lnTo>
                    <a:lnTo>
                      <a:pt x="43" y="92"/>
                    </a:lnTo>
                    <a:lnTo>
                      <a:pt x="43" y="0"/>
                    </a:lnTo>
                    <a:lnTo>
                      <a:pt x="10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solidFill>
                    <a:srgbClr val="5A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9" name="Freeform 119"/>
              <p:cNvSpPr/>
              <p:nvPr/>
            </p:nvSpPr>
            <p:spPr bwMode="auto">
              <a:xfrm>
                <a:off x="6669746" y="4731854"/>
                <a:ext cx="51287" cy="87068"/>
              </a:xfrm>
              <a:custGeom>
                <a:avLst/>
                <a:gdLst>
                  <a:gd name="T0" fmla="*/ 0 w 43"/>
                  <a:gd name="T1" fmla="*/ 36 h 73"/>
                  <a:gd name="T2" fmla="*/ 0 w 43"/>
                  <a:gd name="T3" fmla="*/ 73 h 73"/>
                  <a:gd name="T4" fmla="*/ 43 w 43"/>
                  <a:gd name="T5" fmla="*/ 73 h 73"/>
                  <a:gd name="T6" fmla="*/ 43 w 43"/>
                  <a:gd name="T7" fmla="*/ 0 h 73"/>
                  <a:gd name="T8" fmla="*/ 0 w 43"/>
                  <a:gd name="T9" fmla="*/ 3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3">
                    <a:moveTo>
                      <a:pt x="0" y="36"/>
                    </a:moveTo>
                    <a:lnTo>
                      <a:pt x="0" y="73"/>
                    </a:lnTo>
                    <a:lnTo>
                      <a:pt x="43" y="73"/>
                    </a:lnTo>
                    <a:lnTo>
                      <a:pt x="43" y="0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solidFill>
                    <a:srgbClr val="5A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0" name="Freeform 120"/>
              <p:cNvSpPr/>
              <p:nvPr/>
            </p:nvSpPr>
            <p:spPr bwMode="auto">
              <a:xfrm>
                <a:off x="6927372" y="4636437"/>
                <a:ext cx="50094" cy="182485"/>
              </a:xfrm>
              <a:custGeom>
                <a:avLst/>
                <a:gdLst>
                  <a:gd name="T0" fmla="*/ 0 w 42"/>
                  <a:gd name="T1" fmla="*/ 153 h 153"/>
                  <a:gd name="T2" fmla="*/ 42 w 42"/>
                  <a:gd name="T3" fmla="*/ 153 h 153"/>
                  <a:gd name="T4" fmla="*/ 42 w 42"/>
                  <a:gd name="T5" fmla="*/ 0 h 153"/>
                  <a:gd name="T6" fmla="*/ 0 w 42"/>
                  <a:gd name="T7" fmla="*/ 35 h 153"/>
                  <a:gd name="T8" fmla="*/ 0 w 42"/>
                  <a:gd name="T9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53">
                    <a:moveTo>
                      <a:pt x="0" y="153"/>
                    </a:moveTo>
                    <a:lnTo>
                      <a:pt x="42" y="153"/>
                    </a:lnTo>
                    <a:lnTo>
                      <a:pt x="42" y="0"/>
                    </a:lnTo>
                    <a:lnTo>
                      <a:pt x="0" y="35"/>
                    </a:lnTo>
                    <a:lnTo>
                      <a:pt x="0" y="1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solidFill>
                    <a:srgbClr val="5A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1" name="Freeform 121"/>
              <p:cNvSpPr/>
              <p:nvPr/>
            </p:nvSpPr>
            <p:spPr bwMode="auto">
              <a:xfrm>
                <a:off x="6904710" y="4556525"/>
                <a:ext cx="25047" cy="51287"/>
              </a:xfrm>
              <a:custGeom>
                <a:avLst/>
                <a:gdLst>
                  <a:gd name="T0" fmla="*/ 21 w 21"/>
                  <a:gd name="T1" fmla="*/ 22 h 43"/>
                  <a:gd name="T2" fmla="*/ 0 w 21"/>
                  <a:gd name="T3" fmla="*/ 0 h 43"/>
                  <a:gd name="T4" fmla="*/ 0 w 21"/>
                  <a:gd name="T5" fmla="*/ 43 h 43"/>
                  <a:gd name="T6" fmla="*/ 21 w 21"/>
                  <a:gd name="T7" fmla="*/ 2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43">
                    <a:moveTo>
                      <a:pt x="21" y="22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2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solidFill>
                    <a:srgbClr val="5A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2" name="Freeform 122"/>
              <p:cNvSpPr>
                <a:spLocks noEditPoints="1"/>
              </p:cNvSpPr>
              <p:nvPr/>
            </p:nvSpPr>
            <p:spPr bwMode="auto">
              <a:xfrm>
                <a:off x="6605340" y="4486155"/>
                <a:ext cx="332767" cy="493783"/>
              </a:xfrm>
              <a:custGeom>
                <a:avLst/>
                <a:gdLst>
                  <a:gd name="T0" fmla="*/ 108 w 118"/>
                  <a:gd name="T1" fmla="*/ 69 h 175"/>
                  <a:gd name="T2" fmla="*/ 107 w 118"/>
                  <a:gd name="T3" fmla="*/ 70 h 175"/>
                  <a:gd name="T4" fmla="*/ 107 w 118"/>
                  <a:gd name="T5" fmla="*/ 123 h 175"/>
                  <a:gd name="T6" fmla="*/ 106 w 118"/>
                  <a:gd name="T7" fmla="*/ 123 h 175"/>
                  <a:gd name="T8" fmla="*/ 106 w 118"/>
                  <a:gd name="T9" fmla="*/ 136 h 175"/>
                  <a:gd name="T10" fmla="*/ 12 w 118"/>
                  <a:gd name="T11" fmla="*/ 136 h 175"/>
                  <a:gd name="T12" fmla="*/ 12 w 118"/>
                  <a:gd name="T13" fmla="*/ 12 h 175"/>
                  <a:gd name="T14" fmla="*/ 106 w 118"/>
                  <a:gd name="T15" fmla="*/ 12 h 175"/>
                  <a:gd name="T16" fmla="*/ 106 w 118"/>
                  <a:gd name="T17" fmla="*/ 15 h 175"/>
                  <a:gd name="T18" fmla="*/ 118 w 118"/>
                  <a:gd name="T19" fmla="*/ 15 h 175"/>
                  <a:gd name="T20" fmla="*/ 118 w 118"/>
                  <a:gd name="T21" fmla="*/ 10 h 175"/>
                  <a:gd name="T22" fmla="*/ 108 w 118"/>
                  <a:gd name="T23" fmla="*/ 0 h 175"/>
                  <a:gd name="T24" fmla="*/ 9 w 118"/>
                  <a:gd name="T25" fmla="*/ 0 h 175"/>
                  <a:gd name="T26" fmla="*/ 0 w 118"/>
                  <a:gd name="T27" fmla="*/ 10 h 175"/>
                  <a:gd name="T28" fmla="*/ 0 w 118"/>
                  <a:gd name="T29" fmla="*/ 165 h 175"/>
                  <a:gd name="T30" fmla="*/ 9 w 118"/>
                  <a:gd name="T31" fmla="*/ 175 h 175"/>
                  <a:gd name="T32" fmla="*/ 108 w 118"/>
                  <a:gd name="T33" fmla="*/ 175 h 175"/>
                  <a:gd name="T34" fmla="*/ 118 w 118"/>
                  <a:gd name="T35" fmla="*/ 165 h 175"/>
                  <a:gd name="T36" fmla="*/ 118 w 118"/>
                  <a:gd name="T37" fmla="*/ 123 h 175"/>
                  <a:gd name="T38" fmla="*/ 108 w 118"/>
                  <a:gd name="T39" fmla="*/ 123 h 175"/>
                  <a:gd name="T40" fmla="*/ 108 w 118"/>
                  <a:gd name="T41" fmla="*/ 69 h 175"/>
                  <a:gd name="T42" fmla="*/ 58 w 118"/>
                  <a:gd name="T43" fmla="*/ 170 h 175"/>
                  <a:gd name="T44" fmla="*/ 43 w 118"/>
                  <a:gd name="T45" fmla="*/ 155 h 175"/>
                  <a:gd name="T46" fmla="*/ 58 w 118"/>
                  <a:gd name="T47" fmla="*/ 140 h 175"/>
                  <a:gd name="T48" fmla="*/ 73 w 118"/>
                  <a:gd name="T49" fmla="*/ 155 h 175"/>
                  <a:gd name="T50" fmla="*/ 58 w 118"/>
                  <a:gd name="T51" fmla="*/ 17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8" h="175">
                    <a:moveTo>
                      <a:pt x="108" y="69"/>
                    </a:moveTo>
                    <a:cubicBezTo>
                      <a:pt x="107" y="70"/>
                      <a:pt x="107" y="70"/>
                      <a:pt x="107" y="70"/>
                    </a:cubicBezTo>
                    <a:cubicBezTo>
                      <a:pt x="107" y="123"/>
                      <a:pt x="107" y="123"/>
                      <a:pt x="107" y="123"/>
                    </a:cubicBezTo>
                    <a:cubicBezTo>
                      <a:pt x="106" y="123"/>
                      <a:pt x="106" y="123"/>
                      <a:pt x="106" y="123"/>
                    </a:cubicBezTo>
                    <a:cubicBezTo>
                      <a:pt x="106" y="136"/>
                      <a:pt x="106" y="136"/>
                      <a:pt x="106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06" y="12"/>
                      <a:pt x="106" y="12"/>
                      <a:pt x="106" y="12"/>
                    </a:cubicBezTo>
                    <a:cubicBezTo>
                      <a:pt x="106" y="15"/>
                      <a:pt x="106" y="15"/>
                      <a:pt x="106" y="15"/>
                    </a:cubicBezTo>
                    <a:cubicBezTo>
                      <a:pt x="118" y="15"/>
                      <a:pt x="118" y="15"/>
                      <a:pt x="118" y="15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4"/>
                      <a:pt x="114" y="0"/>
                      <a:pt x="10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71"/>
                      <a:pt x="4" y="175"/>
                      <a:pt x="9" y="175"/>
                    </a:cubicBezTo>
                    <a:cubicBezTo>
                      <a:pt x="108" y="175"/>
                      <a:pt x="108" y="175"/>
                      <a:pt x="108" y="175"/>
                    </a:cubicBezTo>
                    <a:cubicBezTo>
                      <a:pt x="114" y="175"/>
                      <a:pt x="118" y="171"/>
                      <a:pt x="118" y="165"/>
                    </a:cubicBezTo>
                    <a:cubicBezTo>
                      <a:pt x="118" y="123"/>
                      <a:pt x="118" y="123"/>
                      <a:pt x="118" y="123"/>
                    </a:cubicBezTo>
                    <a:cubicBezTo>
                      <a:pt x="108" y="123"/>
                      <a:pt x="108" y="123"/>
                      <a:pt x="108" y="123"/>
                    </a:cubicBezTo>
                    <a:lnTo>
                      <a:pt x="108" y="69"/>
                    </a:lnTo>
                    <a:close/>
                    <a:moveTo>
                      <a:pt x="58" y="170"/>
                    </a:moveTo>
                    <a:cubicBezTo>
                      <a:pt x="50" y="170"/>
                      <a:pt x="43" y="163"/>
                      <a:pt x="43" y="155"/>
                    </a:cubicBezTo>
                    <a:cubicBezTo>
                      <a:pt x="43" y="147"/>
                      <a:pt x="50" y="140"/>
                      <a:pt x="58" y="140"/>
                    </a:cubicBezTo>
                    <a:cubicBezTo>
                      <a:pt x="66" y="140"/>
                      <a:pt x="73" y="147"/>
                      <a:pt x="73" y="155"/>
                    </a:cubicBezTo>
                    <a:cubicBezTo>
                      <a:pt x="73" y="163"/>
                      <a:pt x="66" y="170"/>
                      <a:pt x="58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solidFill>
                    <a:srgbClr val="5A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Freeform 123"/>
              <p:cNvSpPr/>
              <p:nvPr/>
            </p:nvSpPr>
            <p:spPr bwMode="auto">
              <a:xfrm>
                <a:off x="6669746" y="4543406"/>
                <a:ext cx="338730" cy="200376"/>
              </a:xfrm>
              <a:custGeom>
                <a:avLst/>
                <a:gdLst>
                  <a:gd name="T0" fmla="*/ 204 w 284"/>
                  <a:gd name="T1" fmla="*/ 0 h 168"/>
                  <a:gd name="T2" fmla="*/ 239 w 284"/>
                  <a:gd name="T3" fmla="*/ 35 h 168"/>
                  <a:gd name="T4" fmla="*/ 152 w 284"/>
                  <a:gd name="T5" fmla="*/ 108 h 168"/>
                  <a:gd name="T6" fmla="*/ 93 w 284"/>
                  <a:gd name="T7" fmla="*/ 59 h 168"/>
                  <a:gd name="T8" fmla="*/ 0 w 284"/>
                  <a:gd name="T9" fmla="*/ 134 h 168"/>
                  <a:gd name="T10" fmla="*/ 0 w 284"/>
                  <a:gd name="T11" fmla="*/ 168 h 168"/>
                  <a:gd name="T12" fmla="*/ 93 w 284"/>
                  <a:gd name="T13" fmla="*/ 92 h 168"/>
                  <a:gd name="T14" fmla="*/ 152 w 284"/>
                  <a:gd name="T15" fmla="*/ 142 h 168"/>
                  <a:gd name="T16" fmla="*/ 256 w 284"/>
                  <a:gd name="T17" fmla="*/ 52 h 168"/>
                  <a:gd name="T18" fmla="*/ 284 w 284"/>
                  <a:gd name="T19" fmla="*/ 80 h 168"/>
                  <a:gd name="T20" fmla="*/ 284 w 284"/>
                  <a:gd name="T21" fmla="*/ 0 h 168"/>
                  <a:gd name="T22" fmla="*/ 204 w 284"/>
                  <a:gd name="T23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" h="168">
                    <a:moveTo>
                      <a:pt x="204" y="0"/>
                    </a:moveTo>
                    <a:lnTo>
                      <a:pt x="239" y="35"/>
                    </a:lnTo>
                    <a:lnTo>
                      <a:pt x="152" y="108"/>
                    </a:lnTo>
                    <a:lnTo>
                      <a:pt x="93" y="59"/>
                    </a:lnTo>
                    <a:lnTo>
                      <a:pt x="0" y="134"/>
                    </a:lnTo>
                    <a:lnTo>
                      <a:pt x="0" y="168"/>
                    </a:lnTo>
                    <a:lnTo>
                      <a:pt x="93" y="92"/>
                    </a:lnTo>
                    <a:lnTo>
                      <a:pt x="152" y="142"/>
                    </a:lnTo>
                    <a:lnTo>
                      <a:pt x="256" y="52"/>
                    </a:lnTo>
                    <a:lnTo>
                      <a:pt x="284" y="80"/>
                    </a:lnTo>
                    <a:lnTo>
                      <a:pt x="284" y="0"/>
                    </a:lnTo>
                    <a:lnTo>
                      <a:pt x="2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solidFill>
                    <a:srgbClr val="5A0000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65" name="椭圆 64"/>
          <p:cNvSpPr/>
          <p:nvPr/>
        </p:nvSpPr>
        <p:spPr>
          <a:xfrm>
            <a:off x="7526214" y="3005367"/>
            <a:ext cx="931573" cy="931573"/>
          </a:xfrm>
          <a:prstGeom prst="ellipse">
            <a:avLst/>
          </a:prstGeom>
          <a:solidFill>
            <a:srgbClr val="596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7610466" y="3089619"/>
            <a:ext cx="763066" cy="763066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solidFill>
                <a:srgbClr val="5A0000"/>
              </a:solidFill>
              <a:cs typeface="+mn-ea"/>
              <a:sym typeface="+mn-lt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7846983" y="3296122"/>
            <a:ext cx="364341" cy="342864"/>
            <a:chOff x="5067933" y="4413400"/>
            <a:chExt cx="586815" cy="552226"/>
          </a:xfrm>
          <a:solidFill>
            <a:srgbClr val="596B85"/>
          </a:solidFill>
        </p:grpSpPr>
        <p:sp>
          <p:nvSpPr>
            <p:cNvPr id="68" name="Freeform 124"/>
            <p:cNvSpPr>
              <a:spLocks noEditPoints="1"/>
            </p:cNvSpPr>
            <p:nvPr/>
          </p:nvSpPr>
          <p:spPr bwMode="auto">
            <a:xfrm>
              <a:off x="5121606" y="4413400"/>
              <a:ext cx="242121" cy="304142"/>
            </a:xfrm>
            <a:custGeom>
              <a:avLst/>
              <a:gdLst>
                <a:gd name="T0" fmla="*/ 6 w 86"/>
                <a:gd name="T1" fmla="*/ 68 h 108"/>
                <a:gd name="T2" fmla="*/ 14 w 86"/>
                <a:gd name="T3" fmla="*/ 77 h 108"/>
                <a:gd name="T4" fmla="*/ 45 w 86"/>
                <a:gd name="T5" fmla="*/ 108 h 108"/>
                <a:gd name="T6" fmla="*/ 76 w 86"/>
                <a:gd name="T7" fmla="*/ 77 h 108"/>
                <a:gd name="T8" fmla="*/ 76 w 86"/>
                <a:gd name="T9" fmla="*/ 77 h 108"/>
                <a:gd name="T10" fmla="*/ 84 w 86"/>
                <a:gd name="T11" fmla="*/ 68 h 108"/>
                <a:gd name="T12" fmla="*/ 78 w 86"/>
                <a:gd name="T13" fmla="*/ 59 h 108"/>
                <a:gd name="T14" fmla="*/ 78 w 86"/>
                <a:gd name="T15" fmla="*/ 59 h 108"/>
                <a:gd name="T16" fmla="*/ 68 w 86"/>
                <a:gd name="T17" fmla="*/ 24 h 108"/>
                <a:gd name="T18" fmla="*/ 22 w 86"/>
                <a:gd name="T19" fmla="*/ 19 h 108"/>
                <a:gd name="T20" fmla="*/ 11 w 86"/>
                <a:gd name="T21" fmla="*/ 59 h 108"/>
                <a:gd name="T22" fmla="*/ 11 w 86"/>
                <a:gd name="T23" fmla="*/ 59 h 108"/>
                <a:gd name="T24" fmla="*/ 6 w 86"/>
                <a:gd name="T25" fmla="*/ 68 h 108"/>
                <a:gd name="T26" fmla="*/ 14 w 86"/>
                <a:gd name="T27" fmla="*/ 60 h 108"/>
                <a:gd name="T28" fmla="*/ 14 w 86"/>
                <a:gd name="T29" fmla="*/ 60 h 108"/>
                <a:gd name="T30" fmla="*/ 15 w 86"/>
                <a:gd name="T31" fmla="*/ 60 h 108"/>
                <a:gd name="T32" fmla="*/ 15 w 86"/>
                <a:gd name="T33" fmla="*/ 58 h 108"/>
                <a:gd name="T34" fmla="*/ 17 w 86"/>
                <a:gd name="T35" fmla="*/ 46 h 108"/>
                <a:gd name="T36" fmla="*/ 20 w 86"/>
                <a:gd name="T37" fmla="*/ 42 h 108"/>
                <a:gd name="T38" fmla="*/ 56 w 86"/>
                <a:gd name="T39" fmla="*/ 34 h 108"/>
                <a:gd name="T40" fmla="*/ 73 w 86"/>
                <a:gd name="T41" fmla="*/ 61 h 108"/>
                <a:gd name="T42" fmla="*/ 74 w 86"/>
                <a:gd name="T43" fmla="*/ 61 h 108"/>
                <a:gd name="T44" fmla="*/ 75 w 86"/>
                <a:gd name="T45" fmla="*/ 61 h 108"/>
                <a:gd name="T46" fmla="*/ 76 w 86"/>
                <a:gd name="T47" fmla="*/ 60 h 108"/>
                <a:gd name="T48" fmla="*/ 80 w 86"/>
                <a:gd name="T49" fmla="*/ 62 h 108"/>
                <a:gd name="T50" fmla="*/ 82 w 86"/>
                <a:gd name="T51" fmla="*/ 68 h 108"/>
                <a:gd name="T52" fmla="*/ 80 w 86"/>
                <a:gd name="T53" fmla="*/ 73 h 108"/>
                <a:gd name="T54" fmla="*/ 76 w 86"/>
                <a:gd name="T55" fmla="*/ 75 h 108"/>
                <a:gd name="T56" fmla="*/ 76 w 86"/>
                <a:gd name="T57" fmla="*/ 75 h 108"/>
                <a:gd name="T58" fmla="*/ 74 w 86"/>
                <a:gd name="T59" fmla="*/ 75 h 108"/>
                <a:gd name="T60" fmla="*/ 74 w 86"/>
                <a:gd name="T61" fmla="*/ 77 h 108"/>
                <a:gd name="T62" fmla="*/ 63 w 86"/>
                <a:gd name="T63" fmla="*/ 98 h 108"/>
                <a:gd name="T64" fmla="*/ 55 w 86"/>
                <a:gd name="T65" fmla="*/ 104 h 108"/>
                <a:gd name="T66" fmla="*/ 45 w 86"/>
                <a:gd name="T67" fmla="*/ 106 h 108"/>
                <a:gd name="T68" fmla="*/ 35 w 86"/>
                <a:gd name="T69" fmla="*/ 104 h 108"/>
                <a:gd name="T70" fmla="*/ 26 w 86"/>
                <a:gd name="T71" fmla="*/ 98 h 108"/>
                <a:gd name="T72" fmla="*/ 16 w 86"/>
                <a:gd name="T73" fmla="*/ 77 h 108"/>
                <a:gd name="T74" fmla="*/ 15 w 86"/>
                <a:gd name="T75" fmla="*/ 75 h 108"/>
                <a:gd name="T76" fmla="*/ 14 w 86"/>
                <a:gd name="T77" fmla="*/ 75 h 108"/>
                <a:gd name="T78" fmla="*/ 8 w 86"/>
                <a:gd name="T79" fmla="*/ 68 h 108"/>
                <a:gd name="T80" fmla="*/ 10 w 86"/>
                <a:gd name="T81" fmla="*/ 62 h 108"/>
                <a:gd name="T82" fmla="*/ 14 w 86"/>
                <a:gd name="T83" fmla="*/ 6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6" h="108">
                  <a:moveTo>
                    <a:pt x="6" y="68"/>
                  </a:moveTo>
                  <a:cubicBezTo>
                    <a:pt x="6" y="73"/>
                    <a:pt x="9" y="77"/>
                    <a:pt x="14" y="77"/>
                  </a:cubicBezTo>
                  <a:cubicBezTo>
                    <a:pt x="17" y="95"/>
                    <a:pt x="29" y="108"/>
                    <a:pt x="45" y="108"/>
                  </a:cubicBezTo>
                  <a:cubicBezTo>
                    <a:pt x="60" y="108"/>
                    <a:pt x="73" y="95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81" y="77"/>
                    <a:pt x="84" y="73"/>
                    <a:pt x="84" y="68"/>
                  </a:cubicBezTo>
                  <a:cubicBezTo>
                    <a:pt x="84" y="63"/>
                    <a:pt x="81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9"/>
                    <a:pt x="86" y="31"/>
                    <a:pt x="68" y="24"/>
                  </a:cubicBezTo>
                  <a:cubicBezTo>
                    <a:pt x="66" y="0"/>
                    <a:pt x="22" y="19"/>
                    <a:pt x="22" y="19"/>
                  </a:cubicBezTo>
                  <a:cubicBezTo>
                    <a:pt x="0" y="30"/>
                    <a:pt x="11" y="59"/>
                    <a:pt x="11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61"/>
                    <a:pt x="6" y="64"/>
                    <a:pt x="6" y="68"/>
                  </a:cubicBezTo>
                  <a:close/>
                  <a:moveTo>
                    <a:pt x="14" y="60"/>
                  </a:moveTo>
                  <a:cubicBezTo>
                    <a:pt x="14" y="60"/>
                    <a:pt x="14" y="60"/>
                    <a:pt x="14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9" y="44"/>
                    <a:pt x="20" y="42"/>
                    <a:pt x="20" y="42"/>
                  </a:cubicBezTo>
                  <a:cubicBezTo>
                    <a:pt x="40" y="43"/>
                    <a:pt x="56" y="34"/>
                    <a:pt x="56" y="34"/>
                  </a:cubicBezTo>
                  <a:cubicBezTo>
                    <a:pt x="69" y="24"/>
                    <a:pt x="73" y="61"/>
                    <a:pt x="73" y="61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8" y="60"/>
                    <a:pt x="79" y="61"/>
                    <a:pt x="80" y="62"/>
                  </a:cubicBezTo>
                  <a:cubicBezTo>
                    <a:pt x="81" y="64"/>
                    <a:pt x="82" y="66"/>
                    <a:pt x="82" y="68"/>
                  </a:cubicBezTo>
                  <a:cubicBezTo>
                    <a:pt x="82" y="70"/>
                    <a:pt x="81" y="72"/>
                    <a:pt x="80" y="73"/>
                  </a:cubicBezTo>
                  <a:cubicBezTo>
                    <a:pt x="79" y="75"/>
                    <a:pt x="78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2" y="85"/>
                    <a:pt x="69" y="92"/>
                    <a:pt x="63" y="98"/>
                  </a:cubicBezTo>
                  <a:cubicBezTo>
                    <a:pt x="61" y="100"/>
                    <a:pt x="58" y="102"/>
                    <a:pt x="55" y="104"/>
                  </a:cubicBezTo>
                  <a:cubicBezTo>
                    <a:pt x="51" y="105"/>
                    <a:pt x="48" y="106"/>
                    <a:pt x="45" y="106"/>
                  </a:cubicBezTo>
                  <a:cubicBezTo>
                    <a:pt x="41" y="106"/>
                    <a:pt x="38" y="105"/>
                    <a:pt x="35" y="104"/>
                  </a:cubicBezTo>
                  <a:cubicBezTo>
                    <a:pt x="32" y="102"/>
                    <a:pt x="29" y="100"/>
                    <a:pt x="26" y="98"/>
                  </a:cubicBezTo>
                  <a:cubicBezTo>
                    <a:pt x="21" y="93"/>
                    <a:pt x="17" y="85"/>
                    <a:pt x="16" y="77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1" y="75"/>
                    <a:pt x="8" y="72"/>
                    <a:pt x="8" y="68"/>
                  </a:cubicBezTo>
                  <a:cubicBezTo>
                    <a:pt x="8" y="66"/>
                    <a:pt x="9" y="64"/>
                    <a:pt x="10" y="62"/>
                  </a:cubicBezTo>
                  <a:cubicBezTo>
                    <a:pt x="11" y="61"/>
                    <a:pt x="13" y="60"/>
                    <a:pt x="1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 sz="1705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125"/>
            <p:cNvSpPr/>
            <p:nvPr/>
          </p:nvSpPr>
          <p:spPr bwMode="auto">
            <a:xfrm>
              <a:off x="5067933" y="4717542"/>
              <a:ext cx="361392" cy="248084"/>
            </a:xfrm>
            <a:custGeom>
              <a:avLst/>
              <a:gdLst>
                <a:gd name="T0" fmla="*/ 126 w 128"/>
                <a:gd name="T1" fmla="*/ 61 h 88"/>
                <a:gd name="T2" fmla="*/ 113 w 128"/>
                <a:gd name="T3" fmla="*/ 64 h 88"/>
                <a:gd name="T4" fmla="*/ 99 w 128"/>
                <a:gd name="T5" fmla="*/ 70 h 88"/>
                <a:gd name="T6" fmla="*/ 83 w 128"/>
                <a:gd name="T7" fmla="*/ 33 h 88"/>
                <a:gd name="T8" fmla="*/ 94 w 128"/>
                <a:gd name="T9" fmla="*/ 28 h 88"/>
                <a:gd name="T10" fmla="*/ 119 w 128"/>
                <a:gd name="T11" fmla="*/ 12 h 88"/>
                <a:gd name="T12" fmla="*/ 99 w 128"/>
                <a:gd name="T13" fmla="*/ 0 h 88"/>
                <a:gd name="T14" fmla="*/ 72 w 128"/>
                <a:gd name="T15" fmla="*/ 43 h 88"/>
                <a:gd name="T16" fmla="*/ 68 w 128"/>
                <a:gd name="T17" fmla="*/ 23 h 88"/>
                <a:gd name="T18" fmla="*/ 72 w 128"/>
                <a:gd name="T19" fmla="*/ 17 h 88"/>
                <a:gd name="T20" fmla="*/ 64 w 128"/>
                <a:gd name="T21" fmla="*/ 10 h 88"/>
                <a:gd name="T22" fmla="*/ 56 w 128"/>
                <a:gd name="T23" fmla="*/ 17 h 88"/>
                <a:gd name="T24" fmla="*/ 60 w 128"/>
                <a:gd name="T25" fmla="*/ 23 h 88"/>
                <a:gd name="T26" fmla="*/ 57 w 128"/>
                <a:gd name="T27" fmla="*/ 43 h 88"/>
                <a:gd name="T28" fmla="*/ 29 w 128"/>
                <a:gd name="T29" fmla="*/ 0 h 88"/>
                <a:gd name="T30" fmla="*/ 0 w 128"/>
                <a:gd name="T31" fmla="*/ 28 h 88"/>
                <a:gd name="T32" fmla="*/ 0 w 128"/>
                <a:gd name="T33" fmla="*/ 82 h 88"/>
                <a:gd name="T34" fmla="*/ 64 w 128"/>
                <a:gd name="T35" fmla="*/ 88 h 88"/>
                <a:gd name="T36" fmla="*/ 128 w 128"/>
                <a:gd name="T37" fmla="*/ 82 h 88"/>
                <a:gd name="T38" fmla="*/ 128 w 128"/>
                <a:gd name="T39" fmla="*/ 65 h 88"/>
                <a:gd name="T40" fmla="*/ 126 w 128"/>
                <a:gd name="T41" fmla="*/ 6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88">
                  <a:moveTo>
                    <a:pt x="126" y="61"/>
                  </a:moveTo>
                  <a:cubicBezTo>
                    <a:pt x="113" y="64"/>
                    <a:pt x="113" y="64"/>
                    <a:pt x="113" y="64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4" y="7"/>
                    <a:pt x="107" y="3"/>
                    <a:pt x="99" y="0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70" y="22"/>
                    <a:pt x="72" y="20"/>
                    <a:pt x="72" y="17"/>
                  </a:cubicBezTo>
                  <a:cubicBezTo>
                    <a:pt x="72" y="13"/>
                    <a:pt x="68" y="10"/>
                    <a:pt x="64" y="10"/>
                  </a:cubicBezTo>
                  <a:cubicBezTo>
                    <a:pt x="60" y="10"/>
                    <a:pt x="56" y="13"/>
                    <a:pt x="56" y="17"/>
                  </a:cubicBezTo>
                  <a:cubicBezTo>
                    <a:pt x="56" y="20"/>
                    <a:pt x="58" y="22"/>
                    <a:pt x="60" y="2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4" y="6"/>
                    <a:pt x="3" y="16"/>
                    <a:pt x="0" y="2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33" y="88"/>
                    <a:pt x="64" y="88"/>
                  </a:cubicBezTo>
                  <a:cubicBezTo>
                    <a:pt x="95" y="88"/>
                    <a:pt x="128" y="82"/>
                    <a:pt x="128" y="82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7" y="64"/>
                    <a:pt x="126" y="62"/>
                    <a:pt x="126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 sz="1705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126"/>
            <p:cNvSpPr>
              <a:spLocks noEditPoints="1"/>
            </p:cNvSpPr>
            <p:nvPr/>
          </p:nvSpPr>
          <p:spPr bwMode="auto">
            <a:xfrm>
              <a:off x="5321981" y="4644786"/>
              <a:ext cx="332767" cy="273131"/>
            </a:xfrm>
            <a:custGeom>
              <a:avLst/>
              <a:gdLst>
                <a:gd name="T0" fmla="*/ 117 w 118"/>
                <a:gd name="T1" fmla="*/ 60 h 97"/>
                <a:gd name="T2" fmla="*/ 93 w 118"/>
                <a:gd name="T3" fmla="*/ 4 h 97"/>
                <a:gd name="T4" fmla="*/ 87 w 118"/>
                <a:gd name="T5" fmla="*/ 1 h 97"/>
                <a:gd name="T6" fmla="*/ 84 w 118"/>
                <a:gd name="T7" fmla="*/ 7 h 97"/>
                <a:gd name="T8" fmla="*/ 6 w 118"/>
                <a:gd name="T9" fmla="*/ 59 h 97"/>
                <a:gd name="T10" fmla="*/ 0 w 118"/>
                <a:gd name="T11" fmla="*/ 61 h 97"/>
                <a:gd name="T12" fmla="*/ 11 w 118"/>
                <a:gd name="T13" fmla="*/ 89 h 97"/>
                <a:gd name="T14" fmla="*/ 17 w 118"/>
                <a:gd name="T15" fmla="*/ 86 h 97"/>
                <a:gd name="T16" fmla="*/ 13 w 118"/>
                <a:gd name="T17" fmla="*/ 76 h 97"/>
                <a:gd name="T18" fmla="*/ 15 w 118"/>
                <a:gd name="T19" fmla="*/ 75 h 97"/>
                <a:gd name="T20" fmla="*/ 19 w 118"/>
                <a:gd name="T21" fmla="*/ 85 h 97"/>
                <a:gd name="T22" fmla="*/ 39 w 118"/>
                <a:gd name="T23" fmla="*/ 81 h 97"/>
                <a:gd name="T24" fmla="*/ 40 w 118"/>
                <a:gd name="T25" fmla="*/ 84 h 97"/>
                <a:gd name="T26" fmla="*/ 62 w 118"/>
                <a:gd name="T27" fmla="*/ 94 h 97"/>
                <a:gd name="T28" fmla="*/ 71 w 118"/>
                <a:gd name="T29" fmla="*/ 74 h 97"/>
                <a:gd name="T30" fmla="*/ 108 w 118"/>
                <a:gd name="T31" fmla="*/ 65 h 97"/>
                <a:gd name="T32" fmla="*/ 89 w 118"/>
                <a:gd name="T33" fmla="*/ 23 h 97"/>
                <a:gd name="T34" fmla="*/ 91 w 118"/>
                <a:gd name="T35" fmla="*/ 22 h 97"/>
                <a:gd name="T36" fmla="*/ 110 w 118"/>
                <a:gd name="T37" fmla="*/ 66 h 97"/>
                <a:gd name="T38" fmla="*/ 114 w 118"/>
                <a:gd name="T39" fmla="*/ 66 h 97"/>
                <a:gd name="T40" fmla="*/ 117 w 118"/>
                <a:gd name="T41" fmla="*/ 60 h 97"/>
                <a:gd name="T42" fmla="*/ 59 w 118"/>
                <a:gd name="T43" fmla="*/ 87 h 97"/>
                <a:gd name="T44" fmla="*/ 46 w 118"/>
                <a:gd name="T45" fmla="*/ 82 h 97"/>
                <a:gd name="T46" fmla="*/ 46 w 118"/>
                <a:gd name="T47" fmla="*/ 79 h 97"/>
                <a:gd name="T48" fmla="*/ 64 w 118"/>
                <a:gd name="T49" fmla="*/ 75 h 97"/>
                <a:gd name="T50" fmla="*/ 59 w 118"/>
                <a:gd name="T51" fmla="*/ 87 h 97"/>
                <a:gd name="T52" fmla="*/ 79 w 118"/>
                <a:gd name="T53" fmla="*/ 23 h 97"/>
                <a:gd name="T54" fmla="*/ 18 w 118"/>
                <a:gd name="T55" fmla="*/ 64 h 97"/>
                <a:gd name="T56" fmla="*/ 13 w 118"/>
                <a:gd name="T57" fmla="*/ 63 h 97"/>
                <a:gd name="T58" fmla="*/ 14 w 118"/>
                <a:gd name="T59" fmla="*/ 58 h 97"/>
                <a:gd name="T60" fmla="*/ 75 w 118"/>
                <a:gd name="T61" fmla="*/ 17 h 97"/>
                <a:gd name="T62" fmla="*/ 80 w 118"/>
                <a:gd name="T63" fmla="*/ 18 h 97"/>
                <a:gd name="T64" fmla="*/ 79 w 118"/>
                <a:gd name="T65" fmla="*/ 2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8" h="97">
                  <a:moveTo>
                    <a:pt x="117" y="60"/>
                  </a:moveTo>
                  <a:cubicBezTo>
                    <a:pt x="93" y="4"/>
                    <a:pt x="93" y="4"/>
                    <a:pt x="93" y="4"/>
                  </a:cubicBezTo>
                  <a:cubicBezTo>
                    <a:pt x="92" y="1"/>
                    <a:pt x="89" y="0"/>
                    <a:pt x="87" y="1"/>
                  </a:cubicBezTo>
                  <a:cubicBezTo>
                    <a:pt x="85" y="2"/>
                    <a:pt x="83" y="5"/>
                    <a:pt x="84" y="7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9" y="82"/>
                    <a:pt x="40" y="83"/>
                    <a:pt x="40" y="84"/>
                  </a:cubicBezTo>
                  <a:cubicBezTo>
                    <a:pt x="44" y="93"/>
                    <a:pt x="54" y="97"/>
                    <a:pt x="62" y="94"/>
                  </a:cubicBezTo>
                  <a:cubicBezTo>
                    <a:pt x="69" y="90"/>
                    <a:pt x="73" y="82"/>
                    <a:pt x="71" y="74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110" y="66"/>
                    <a:pt x="110" y="66"/>
                    <a:pt x="110" y="66"/>
                  </a:cubicBezTo>
                  <a:cubicBezTo>
                    <a:pt x="111" y="67"/>
                    <a:pt x="113" y="67"/>
                    <a:pt x="114" y="66"/>
                  </a:cubicBezTo>
                  <a:cubicBezTo>
                    <a:pt x="117" y="65"/>
                    <a:pt x="118" y="63"/>
                    <a:pt x="117" y="60"/>
                  </a:cubicBezTo>
                  <a:close/>
                  <a:moveTo>
                    <a:pt x="59" y="87"/>
                  </a:moveTo>
                  <a:cubicBezTo>
                    <a:pt x="54" y="89"/>
                    <a:pt x="48" y="87"/>
                    <a:pt x="46" y="82"/>
                  </a:cubicBezTo>
                  <a:cubicBezTo>
                    <a:pt x="46" y="81"/>
                    <a:pt x="46" y="80"/>
                    <a:pt x="46" y="79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65" y="80"/>
                    <a:pt x="63" y="85"/>
                    <a:pt x="59" y="87"/>
                  </a:cubicBezTo>
                  <a:close/>
                  <a:moveTo>
                    <a:pt x="79" y="23"/>
                  </a:moveTo>
                  <a:cubicBezTo>
                    <a:pt x="18" y="64"/>
                    <a:pt x="18" y="64"/>
                    <a:pt x="18" y="64"/>
                  </a:cubicBezTo>
                  <a:cubicBezTo>
                    <a:pt x="17" y="66"/>
                    <a:pt x="14" y="65"/>
                    <a:pt x="13" y="63"/>
                  </a:cubicBezTo>
                  <a:cubicBezTo>
                    <a:pt x="12" y="62"/>
                    <a:pt x="12" y="59"/>
                    <a:pt x="14" y="5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7" y="15"/>
                    <a:pt x="79" y="16"/>
                    <a:pt x="80" y="18"/>
                  </a:cubicBezTo>
                  <a:cubicBezTo>
                    <a:pt x="81" y="19"/>
                    <a:pt x="81" y="22"/>
                    <a:pt x="7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 sz="1705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816368" y="1281781"/>
            <a:ext cx="931573" cy="931573"/>
            <a:chOff x="5814759" y="1352647"/>
            <a:chExt cx="931637" cy="931637"/>
          </a:xfrm>
          <a:solidFill>
            <a:srgbClr val="8789A0"/>
          </a:solidFill>
        </p:grpSpPr>
        <p:sp>
          <p:nvSpPr>
            <p:cNvPr id="72" name="椭圆 71"/>
            <p:cNvSpPr/>
            <p:nvPr/>
          </p:nvSpPr>
          <p:spPr>
            <a:xfrm>
              <a:off x="5814759" y="1352647"/>
              <a:ext cx="931637" cy="931637"/>
            </a:xfrm>
            <a:prstGeom prst="ellipse">
              <a:avLst/>
            </a:prstGeom>
            <a:solidFill>
              <a:srgbClr val="7E8FA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5899017" y="1436905"/>
              <a:ext cx="763118" cy="763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rgbClr val="5A0000"/>
                </a:solidFill>
                <a:cs typeface="+mn-ea"/>
                <a:sym typeface="+mn-lt"/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6113964" y="1661043"/>
              <a:ext cx="352516" cy="331040"/>
              <a:chOff x="3411256" y="4486155"/>
              <a:chExt cx="567731" cy="533142"/>
            </a:xfrm>
            <a:grpFill/>
          </p:grpSpPr>
          <p:sp>
            <p:nvSpPr>
              <p:cNvPr id="75" name="Freeform 156"/>
              <p:cNvSpPr/>
              <p:nvPr/>
            </p:nvSpPr>
            <p:spPr bwMode="auto">
              <a:xfrm>
                <a:off x="3411256" y="4486155"/>
                <a:ext cx="363778" cy="435340"/>
              </a:xfrm>
              <a:custGeom>
                <a:avLst/>
                <a:gdLst>
                  <a:gd name="T0" fmla="*/ 11 w 129"/>
                  <a:gd name="T1" fmla="*/ 12 h 154"/>
                  <a:gd name="T2" fmla="*/ 118 w 129"/>
                  <a:gd name="T3" fmla="*/ 12 h 154"/>
                  <a:gd name="T4" fmla="*/ 118 w 129"/>
                  <a:gd name="T5" fmla="*/ 31 h 154"/>
                  <a:gd name="T6" fmla="*/ 129 w 129"/>
                  <a:gd name="T7" fmla="*/ 31 h 154"/>
                  <a:gd name="T8" fmla="*/ 129 w 129"/>
                  <a:gd name="T9" fmla="*/ 10 h 154"/>
                  <a:gd name="T10" fmla="*/ 120 w 129"/>
                  <a:gd name="T11" fmla="*/ 0 h 154"/>
                  <a:gd name="T12" fmla="*/ 10 w 129"/>
                  <a:gd name="T13" fmla="*/ 0 h 154"/>
                  <a:gd name="T14" fmla="*/ 0 w 129"/>
                  <a:gd name="T15" fmla="*/ 10 h 154"/>
                  <a:gd name="T16" fmla="*/ 0 w 129"/>
                  <a:gd name="T17" fmla="*/ 144 h 154"/>
                  <a:gd name="T18" fmla="*/ 10 w 129"/>
                  <a:gd name="T19" fmla="*/ 154 h 154"/>
                  <a:gd name="T20" fmla="*/ 69 w 129"/>
                  <a:gd name="T21" fmla="*/ 154 h 154"/>
                  <a:gd name="T22" fmla="*/ 69 w 129"/>
                  <a:gd name="T23" fmla="*/ 143 h 154"/>
                  <a:gd name="T24" fmla="*/ 11 w 129"/>
                  <a:gd name="T25" fmla="*/ 143 h 154"/>
                  <a:gd name="T26" fmla="*/ 11 w 129"/>
                  <a:gd name="T27" fmla="*/ 1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9" h="154">
                    <a:moveTo>
                      <a:pt x="11" y="12"/>
                    </a:moveTo>
                    <a:cubicBezTo>
                      <a:pt x="118" y="12"/>
                      <a:pt x="118" y="12"/>
                      <a:pt x="118" y="12"/>
                    </a:cubicBezTo>
                    <a:cubicBezTo>
                      <a:pt x="118" y="31"/>
                      <a:pt x="118" y="31"/>
                      <a:pt x="118" y="31"/>
                    </a:cubicBezTo>
                    <a:cubicBezTo>
                      <a:pt x="129" y="31"/>
                      <a:pt x="129" y="31"/>
                      <a:pt x="129" y="31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29" y="5"/>
                      <a:pt x="125" y="0"/>
                      <a:pt x="12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0"/>
                      <a:pt x="5" y="154"/>
                      <a:pt x="10" y="154"/>
                    </a:cubicBezTo>
                    <a:cubicBezTo>
                      <a:pt x="69" y="154"/>
                      <a:pt x="69" y="154"/>
                      <a:pt x="69" y="154"/>
                    </a:cubicBezTo>
                    <a:cubicBezTo>
                      <a:pt x="69" y="143"/>
                      <a:pt x="69" y="143"/>
                      <a:pt x="69" y="143"/>
                    </a:cubicBezTo>
                    <a:cubicBezTo>
                      <a:pt x="11" y="143"/>
                      <a:pt x="11" y="143"/>
                      <a:pt x="11" y="14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solidFill>
                    <a:srgbClr val="5A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Freeform 157"/>
              <p:cNvSpPr>
                <a:spLocks noEditPoints="1"/>
              </p:cNvSpPr>
              <p:nvPr/>
            </p:nvSpPr>
            <p:spPr bwMode="auto">
              <a:xfrm>
                <a:off x="3617595" y="4585150"/>
                <a:ext cx="361392" cy="434147"/>
              </a:xfrm>
              <a:custGeom>
                <a:avLst/>
                <a:gdLst>
                  <a:gd name="T0" fmla="*/ 119 w 128"/>
                  <a:gd name="T1" fmla="*/ 0 h 154"/>
                  <a:gd name="T2" fmla="*/ 9 w 128"/>
                  <a:gd name="T3" fmla="*/ 0 h 154"/>
                  <a:gd name="T4" fmla="*/ 0 w 128"/>
                  <a:gd name="T5" fmla="*/ 10 h 154"/>
                  <a:gd name="T6" fmla="*/ 0 w 128"/>
                  <a:gd name="T7" fmla="*/ 144 h 154"/>
                  <a:gd name="T8" fmla="*/ 9 w 128"/>
                  <a:gd name="T9" fmla="*/ 154 h 154"/>
                  <a:gd name="T10" fmla="*/ 119 w 128"/>
                  <a:gd name="T11" fmla="*/ 154 h 154"/>
                  <a:gd name="T12" fmla="*/ 128 w 128"/>
                  <a:gd name="T13" fmla="*/ 144 h 154"/>
                  <a:gd name="T14" fmla="*/ 128 w 128"/>
                  <a:gd name="T15" fmla="*/ 10 h 154"/>
                  <a:gd name="T16" fmla="*/ 119 w 128"/>
                  <a:gd name="T17" fmla="*/ 0 h 154"/>
                  <a:gd name="T18" fmla="*/ 117 w 128"/>
                  <a:gd name="T19" fmla="*/ 142 h 154"/>
                  <a:gd name="T20" fmla="*/ 10 w 128"/>
                  <a:gd name="T21" fmla="*/ 142 h 154"/>
                  <a:gd name="T22" fmla="*/ 10 w 128"/>
                  <a:gd name="T23" fmla="*/ 12 h 154"/>
                  <a:gd name="T24" fmla="*/ 117 w 128"/>
                  <a:gd name="T25" fmla="*/ 12 h 154"/>
                  <a:gd name="T26" fmla="*/ 117 w 128"/>
                  <a:gd name="T27" fmla="*/ 14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8" h="154">
                    <a:moveTo>
                      <a:pt x="11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0"/>
                      <a:pt x="4" y="154"/>
                      <a:pt x="9" y="154"/>
                    </a:cubicBezTo>
                    <a:cubicBezTo>
                      <a:pt x="119" y="154"/>
                      <a:pt x="119" y="154"/>
                      <a:pt x="119" y="154"/>
                    </a:cubicBezTo>
                    <a:cubicBezTo>
                      <a:pt x="124" y="154"/>
                      <a:pt x="128" y="150"/>
                      <a:pt x="128" y="144"/>
                    </a:cubicBezTo>
                    <a:cubicBezTo>
                      <a:pt x="128" y="10"/>
                      <a:pt x="128" y="10"/>
                      <a:pt x="128" y="10"/>
                    </a:cubicBezTo>
                    <a:cubicBezTo>
                      <a:pt x="128" y="5"/>
                      <a:pt x="124" y="0"/>
                      <a:pt x="119" y="0"/>
                    </a:cubicBezTo>
                    <a:close/>
                    <a:moveTo>
                      <a:pt x="117" y="142"/>
                    </a:moveTo>
                    <a:cubicBezTo>
                      <a:pt x="10" y="142"/>
                      <a:pt x="10" y="142"/>
                      <a:pt x="10" y="14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17" y="12"/>
                      <a:pt x="117" y="12"/>
                      <a:pt x="117" y="12"/>
                    </a:cubicBezTo>
                    <a:lnTo>
                      <a:pt x="117" y="1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solidFill>
                    <a:srgbClr val="5A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7" name="Rectangle 158"/>
              <p:cNvSpPr>
                <a:spLocks noChangeArrowheads="1"/>
              </p:cNvSpPr>
              <p:nvPr/>
            </p:nvSpPr>
            <p:spPr bwMode="auto">
              <a:xfrm>
                <a:off x="3671267" y="4692494"/>
                <a:ext cx="256434" cy="250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solidFill>
                    <a:srgbClr val="5A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8" name="Rectangle 159"/>
              <p:cNvSpPr>
                <a:spLocks noChangeArrowheads="1"/>
              </p:cNvSpPr>
              <p:nvPr/>
            </p:nvSpPr>
            <p:spPr bwMode="auto">
              <a:xfrm>
                <a:off x="3671267" y="4760479"/>
                <a:ext cx="256434" cy="250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solidFill>
                    <a:srgbClr val="5A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9" name="Rectangle 160"/>
              <p:cNvSpPr>
                <a:spLocks noChangeArrowheads="1"/>
              </p:cNvSpPr>
              <p:nvPr/>
            </p:nvSpPr>
            <p:spPr bwMode="auto">
              <a:xfrm>
                <a:off x="3671267" y="4828463"/>
                <a:ext cx="256434" cy="2146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solidFill>
                    <a:srgbClr val="5A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0" name="Rectangle 161"/>
              <p:cNvSpPr>
                <a:spLocks noChangeArrowheads="1"/>
              </p:cNvSpPr>
              <p:nvPr/>
            </p:nvSpPr>
            <p:spPr bwMode="auto">
              <a:xfrm>
                <a:off x="3671267" y="4895255"/>
                <a:ext cx="256434" cy="226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solidFill>
                    <a:srgbClr val="5A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1" name="Freeform 162"/>
              <p:cNvSpPr/>
              <p:nvPr/>
            </p:nvSpPr>
            <p:spPr bwMode="auto">
              <a:xfrm>
                <a:off x="3468506" y="4597077"/>
                <a:ext cx="132391" cy="273131"/>
              </a:xfrm>
              <a:custGeom>
                <a:avLst/>
                <a:gdLst>
                  <a:gd name="T0" fmla="*/ 47 w 47"/>
                  <a:gd name="T1" fmla="*/ 97 h 97"/>
                  <a:gd name="T2" fmla="*/ 47 w 47"/>
                  <a:gd name="T3" fmla="*/ 78 h 97"/>
                  <a:gd name="T4" fmla="*/ 47 w 47"/>
                  <a:gd name="T5" fmla="*/ 78 h 97"/>
                  <a:gd name="T6" fmla="*/ 17 w 47"/>
                  <a:gd name="T7" fmla="*/ 48 h 97"/>
                  <a:gd name="T8" fmla="*/ 47 w 47"/>
                  <a:gd name="T9" fmla="*/ 19 h 97"/>
                  <a:gd name="T10" fmla="*/ 47 w 47"/>
                  <a:gd name="T11" fmla="*/ 19 h 97"/>
                  <a:gd name="T12" fmla="*/ 47 w 47"/>
                  <a:gd name="T13" fmla="*/ 0 h 97"/>
                  <a:gd name="T14" fmla="*/ 38 w 47"/>
                  <a:gd name="T15" fmla="*/ 0 h 97"/>
                  <a:gd name="T16" fmla="*/ 38 w 47"/>
                  <a:gd name="T17" fmla="*/ 8 h 97"/>
                  <a:gd name="T18" fmla="*/ 24 w 47"/>
                  <a:gd name="T19" fmla="*/ 14 h 97"/>
                  <a:gd name="T20" fmla="*/ 19 w 47"/>
                  <a:gd name="T21" fmla="*/ 8 h 97"/>
                  <a:gd name="T22" fmla="*/ 6 w 47"/>
                  <a:gd name="T23" fmla="*/ 20 h 97"/>
                  <a:gd name="T24" fmla="*/ 12 w 47"/>
                  <a:gd name="T25" fmla="*/ 26 h 97"/>
                  <a:gd name="T26" fmla="*/ 6 w 47"/>
                  <a:gd name="T27" fmla="*/ 40 h 97"/>
                  <a:gd name="T28" fmla="*/ 0 w 47"/>
                  <a:gd name="T29" fmla="*/ 40 h 97"/>
                  <a:gd name="T30" fmla="*/ 0 w 47"/>
                  <a:gd name="T31" fmla="*/ 57 h 97"/>
                  <a:gd name="T32" fmla="*/ 6 w 47"/>
                  <a:gd name="T33" fmla="*/ 57 h 97"/>
                  <a:gd name="T34" fmla="*/ 12 w 47"/>
                  <a:gd name="T35" fmla="*/ 71 h 97"/>
                  <a:gd name="T36" fmla="*/ 6 w 47"/>
                  <a:gd name="T37" fmla="*/ 77 h 97"/>
                  <a:gd name="T38" fmla="*/ 18 w 47"/>
                  <a:gd name="T39" fmla="*/ 89 h 97"/>
                  <a:gd name="T40" fmla="*/ 24 w 47"/>
                  <a:gd name="T41" fmla="*/ 83 h 97"/>
                  <a:gd name="T42" fmla="*/ 38 w 47"/>
                  <a:gd name="T43" fmla="*/ 89 h 97"/>
                  <a:gd name="T44" fmla="*/ 38 w 47"/>
                  <a:gd name="T45" fmla="*/ 97 h 97"/>
                  <a:gd name="T46" fmla="*/ 47 w 47"/>
                  <a:gd name="T4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97">
                    <a:moveTo>
                      <a:pt x="47" y="97"/>
                    </a:moveTo>
                    <a:cubicBezTo>
                      <a:pt x="47" y="78"/>
                      <a:pt x="47" y="78"/>
                      <a:pt x="47" y="78"/>
                    </a:cubicBezTo>
                    <a:cubicBezTo>
                      <a:pt x="47" y="78"/>
                      <a:pt x="47" y="78"/>
                      <a:pt x="47" y="78"/>
                    </a:cubicBezTo>
                    <a:cubicBezTo>
                      <a:pt x="30" y="78"/>
                      <a:pt x="17" y="64"/>
                      <a:pt x="17" y="48"/>
                    </a:cubicBezTo>
                    <a:cubicBezTo>
                      <a:pt x="17" y="32"/>
                      <a:pt x="30" y="19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3" y="9"/>
                      <a:pt x="28" y="11"/>
                      <a:pt x="24" y="14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30"/>
                      <a:pt x="7" y="35"/>
                      <a:pt x="6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7" y="62"/>
                      <a:pt x="9" y="67"/>
                      <a:pt x="12" y="71"/>
                    </a:cubicBezTo>
                    <a:cubicBezTo>
                      <a:pt x="6" y="77"/>
                      <a:pt x="6" y="77"/>
                      <a:pt x="6" y="77"/>
                    </a:cubicBezTo>
                    <a:cubicBezTo>
                      <a:pt x="18" y="89"/>
                      <a:pt x="18" y="89"/>
                      <a:pt x="18" y="89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8" y="86"/>
                      <a:pt x="33" y="88"/>
                      <a:pt x="38" y="89"/>
                    </a:cubicBezTo>
                    <a:cubicBezTo>
                      <a:pt x="38" y="97"/>
                      <a:pt x="38" y="97"/>
                      <a:pt x="38" y="97"/>
                    </a:cubicBezTo>
                    <a:lnTo>
                      <a:pt x="47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solidFill>
                    <a:srgbClr val="5A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2" name="Freeform 163"/>
              <p:cNvSpPr/>
              <p:nvPr/>
            </p:nvSpPr>
            <p:spPr bwMode="auto">
              <a:xfrm>
                <a:off x="3538876" y="4669833"/>
                <a:ext cx="62021" cy="127621"/>
              </a:xfrm>
              <a:custGeom>
                <a:avLst/>
                <a:gdLst>
                  <a:gd name="T0" fmla="*/ 22 w 22"/>
                  <a:gd name="T1" fmla="*/ 7 h 45"/>
                  <a:gd name="T2" fmla="*/ 22 w 22"/>
                  <a:gd name="T3" fmla="*/ 0 h 45"/>
                  <a:gd name="T4" fmla="*/ 22 w 22"/>
                  <a:gd name="T5" fmla="*/ 0 h 45"/>
                  <a:gd name="T6" fmla="*/ 0 w 22"/>
                  <a:gd name="T7" fmla="*/ 22 h 45"/>
                  <a:gd name="T8" fmla="*/ 22 w 22"/>
                  <a:gd name="T9" fmla="*/ 45 h 45"/>
                  <a:gd name="T10" fmla="*/ 22 w 22"/>
                  <a:gd name="T11" fmla="*/ 45 h 45"/>
                  <a:gd name="T12" fmla="*/ 22 w 22"/>
                  <a:gd name="T13" fmla="*/ 38 h 45"/>
                  <a:gd name="T14" fmla="*/ 22 w 22"/>
                  <a:gd name="T15" fmla="*/ 38 h 45"/>
                  <a:gd name="T16" fmla="*/ 7 w 22"/>
                  <a:gd name="T17" fmla="*/ 22 h 45"/>
                  <a:gd name="T18" fmla="*/ 22 w 22"/>
                  <a:gd name="T19" fmla="*/ 7 h 45"/>
                  <a:gd name="T20" fmla="*/ 22 w 22"/>
                  <a:gd name="T21" fmla="*/ 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5">
                    <a:moveTo>
                      <a:pt x="22" y="7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5"/>
                      <a:pt x="9" y="45"/>
                      <a:pt x="22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13" y="38"/>
                      <a:pt x="7" y="31"/>
                      <a:pt x="7" y="22"/>
                    </a:cubicBezTo>
                    <a:cubicBezTo>
                      <a:pt x="7" y="14"/>
                      <a:pt x="13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solidFill>
                    <a:srgbClr val="5A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3" name="Freeform 164"/>
              <p:cNvSpPr/>
              <p:nvPr/>
            </p:nvSpPr>
            <p:spPr bwMode="auto">
              <a:xfrm>
                <a:off x="3578236" y="4709192"/>
                <a:ext cx="22662" cy="45323"/>
              </a:xfrm>
              <a:custGeom>
                <a:avLst/>
                <a:gdLst>
                  <a:gd name="T0" fmla="*/ 8 w 8"/>
                  <a:gd name="T1" fmla="*/ 16 h 16"/>
                  <a:gd name="T2" fmla="*/ 8 w 8"/>
                  <a:gd name="T3" fmla="*/ 0 h 16"/>
                  <a:gd name="T4" fmla="*/ 0 w 8"/>
                  <a:gd name="T5" fmla="*/ 8 h 16"/>
                  <a:gd name="T6" fmla="*/ 8 w 8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6">
                    <a:moveTo>
                      <a:pt x="8" y="16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solidFill>
                    <a:srgbClr val="5A0000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92" name="文本框 49"/>
          <p:cNvSpPr txBox="1"/>
          <p:nvPr/>
        </p:nvSpPr>
        <p:spPr>
          <a:xfrm>
            <a:off x="3894050" y="1614158"/>
            <a:ext cx="1656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添加标题文本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388368" y="1884213"/>
            <a:ext cx="2878297" cy="4884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99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99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 ...</a:t>
            </a:r>
            <a:endParaRPr lang="zh-CN" altLang="en-US" sz="99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4" name="文本框 49"/>
          <p:cNvSpPr txBox="1"/>
          <p:nvPr/>
        </p:nvSpPr>
        <p:spPr>
          <a:xfrm>
            <a:off x="5849324" y="2960247"/>
            <a:ext cx="1656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添加标题文本</a:t>
            </a:r>
            <a:endParaRPr lang="en-US" altLang="zh-CN" sz="1600" dirty="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207618" y="3245982"/>
            <a:ext cx="3016428" cy="4579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99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99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 ...</a:t>
            </a:r>
            <a:endParaRPr lang="zh-CN" altLang="en-US" sz="995" dirty="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96" name="文本框 49"/>
          <p:cNvSpPr txBox="1"/>
          <p:nvPr/>
        </p:nvSpPr>
        <p:spPr>
          <a:xfrm>
            <a:off x="4671141" y="4205724"/>
            <a:ext cx="1656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添加标题文本</a:t>
            </a:r>
            <a:endParaRPr lang="en-US" altLang="zh-CN" sz="1600" dirty="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212855" y="4479047"/>
            <a:ext cx="2829462" cy="4884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99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99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 ...</a:t>
            </a:r>
            <a:endParaRPr lang="zh-CN" altLang="en-US" sz="99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8" name="文本框 49"/>
          <p:cNvSpPr txBox="1"/>
          <p:nvPr/>
        </p:nvSpPr>
        <p:spPr>
          <a:xfrm>
            <a:off x="7932528" y="5515171"/>
            <a:ext cx="1656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添加标题文本</a:t>
            </a:r>
            <a:endParaRPr lang="en-US" altLang="zh-CN" sz="1600" dirty="0">
              <a:solidFill>
                <a:srgbClr val="5A0000"/>
              </a:solidFill>
              <a:cs typeface="+mn-ea"/>
              <a:sym typeface="+mn-lt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524950" y="5580174"/>
            <a:ext cx="5306225" cy="29040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99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99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... ...</a:t>
            </a:r>
            <a:endParaRPr lang="zh-CN" altLang="en-US" sz="99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487712" y="409473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年度工作概述</a:t>
            </a:r>
          </a:p>
        </p:txBody>
      </p:sp>
      <p:sp>
        <p:nvSpPr>
          <p:cNvPr id="85" name="矩形 84"/>
          <p:cNvSpPr/>
          <p:nvPr/>
        </p:nvSpPr>
        <p:spPr>
          <a:xfrm>
            <a:off x="1788985" y="363306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38"/>
          <p:cNvGrpSpPr/>
          <p:nvPr/>
        </p:nvGrpSpPr>
        <p:grpSpPr bwMode="auto">
          <a:xfrm>
            <a:off x="7157519" y="1731637"/>
            <a:ext cx="1059712" cy="316406"/>
            <a:chOff x="7244862" y="2564012"/>
            <a:chExt cx="1005315" cy="299674"/>
          </a:xfrm>
        </p:grpSpPr>
        <p:cxnSp>
          <p:nvCxnSpPr>
            <p:cNvPr id="103" name="Straight Connector 39"/>
            <p:cNvCxnSpPr/>
            <p:nvPr/>
          </p:nvCxnSpPr>
          <p:spPr>
            <a:xfrm flipV="1">
              <a:off x="7244862" y="2564012"/>
              <a:ext cx="393867" cy="299674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40"/>
            <p:cNvCxnSpPr/>
            <p:nvPr/>
          </p:nvCxnSpPr>
          <p:spPr>
            <a:xfrm>
              <a:off x="7643494" y="2564012"/>
              <a:ext cx="606683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41"/>
          <p:cNvGrpSpPr/>
          <p:nvPr/>
        </p:nvGrpSpPr>
        <p:grpSpPr bwMode="auto">
          <a:xfrm flipH="1">
            <a:off x="3665326" y="1731637"/>
            <a:ext cx="1059712" cy="316406"/>
            <a:chOff x="7244862" y="2564012"/>
            <a:chExt cx="1005315" cy="299674"/>
          </a:xfrm>
        </p:grpSpPr>
        <p:cxnSp>
          <p:nvCxnSpPr>
            <p:cNvPr id="106" name="Straight Connector 42"/>
            <p:cNvCxnSpPr/>
            <p:nvPr/>
          </p:nvCxnSpPr>
          <p:spPr>
            <a:xfrm flipV="1">
              <a:off x="7244862" y="2564012"/>
              <a:ext cx="393867" cy="299674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43"/>
            <p:cNvCxnSpPr/>
            <p:nvPr/>
          </p:nvCxnSpPr>
          <p:spPr>
            <a:xfrm>
              <a:off x="7643494" y="2564012"/>
              <a:ext cx="606683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44"/>
          <p:cNvGrpSpPr/>
          <p:nvPr/>
        </p:nvGrpSpPr>
        <p:grpSpPr bwMode="auto">
          <a:xfrm rot="1354404" flipV="1">
            <a:off x="6320464" y="3772376"/>
            <a:ext cx="1059712" cy="316407"/>
            <a:chOff x="7244862" y="2564012"/>
            <a:chExt cx="1005315" cy="299674"/>
          </a:xfrm>
        </p:grpSpPr>
        <p:cxnSp>
          <p:nvCxnSpPr>
            <p:cNvPr id="109" name="Straight Connector 45"/>
            <p:cNvCxnSpPr/>
            <p:nvPr/>
          </p:nvCxnSpPr>
          <p:spPr>
            <a:xfrm flipV="1">
              <a:off x="7242482" y="2566640"/>
              <a:ext cx="393867" cy="299674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46"/>
            <p:cNvCxnSpPr/>
            <p:nvPr/>
          </p:nvCxnSpPr>
          <p:spPr>
            <a:xfrm>
              <a:off x="7642153" y="2566779"/>
              <a:ext cx="606683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47"/>
          <p:cNvGrpSpPr/>
          <p:nvPr/>
        </p:nvGrpSpPr>
        <p:grpSpPr bwMode="auto">
          <a:xfrm rot="-1354404" flipH="1" flipV="1">
            <a:off x="4522470" y="3772376"/>
            <a:ext cx="1059712" cy="316407"/>
            <a:chOff x="7244862" y="2564012"/>
            <a:chExt cx="1005315" cy="299674"/>
          </a:xfrm>
        </p:grpSpPr>
        <p:cxnSp>
          <p:nvCxnSpPr>
            <p:cNvPr id="112" name="Straight Connector 48"/>
            <p:cNvCxnSpPr/>
            <p:nvPr/>
          </p:nvCxnSpPr>
          <p:spPr>
            <a:xfrm flipV="1">
              <a:off x="7245168" y="2564320"/>
              <a:ext cx="393867" cy="299674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49"/>
            <p:cNvCxnSpPr/>
            <p:nvPr/>
          </p:nvCxnSpPr>
          <p:spPr>
            <a:xfrm>
              <a:off x="7646305" y="2565069"/>
              <a:ext cx="606683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"/>
          <p:cNvGrpSpPr/>
          <p:nvPr/>
        </p:nvGrpSpPr>
        <p:grpSpPr bwMode="auto">
          <a:xfrm>
            <a:off x="3862872" y="1408534"/>
            <a:ext cx="4155140" cy="4047997"/>
            <a:chOff x="4121518" y="1915221"/>
            <a:chExt cx="3939219" cy="3837413"/>
          </a:xfrm>
        </p:grpSpPr>
        <p:grpSp>
          <p:nvGrpSpPr>
            <p:cNvPr id="115" name="Group 52"/>
            <p:cNvGrpSpPr/>
            <p:nvPr/>
          </p:nvGrpSpPr>
          <p:grpSpPr bwMode="auto">
            <a:xfrm>
              <a:off x="4121518" y="1915221"/>
              <a:ext cx="3939219" cy="3837413"/>
              <a:chOff x="3160707" y="1634350"/>
              <a:chExt cx="2825746" cy="2752719"/>
            </a:xfrm>
          </p:grpSpPr>
          <p:sp>
            <p:nvSpPr>
              <p:cNvPr id="120" name="Freeform 5"/>
              <p:cNvSpPr>
                <a:spLocks noEditPoints="1"/>
              </p:cNvSpPr>
              <p:nvPr/>
            </p:nvSpPr>
            <p:spPr bwMode="auto">
              <a:xfrm>
                <a:off x="3160707" y="1912126"/>
                <a:ext cx="1180620" cy="1243163"/>
              </a:xfrm>
              <a:custGeom>
                <a:avLst/>
                <a:gdLst/>
                <a:ahLst/>
                <a:cxnLst>
                  <a:cxn ang="0">
                    <a:pos x="85" y="294"/>
                  </a:cxn>
                  <a:cxn ang="0">
                    <a:pos x="0" y="330"/>
                  </a:cxn>
                  <a:cxn ang="0">
                    <a:pos x="314" y="0"/>
                  </a:cxn>
                  <a:cxn ang="0">
                    <a:pos x="167" y="327"/>
                  </a:cxn>
                  <a:cxn ang="0">
                    <a:pos x="85" y="294"/>
                  </a:cxn>
                  <a:cxn ang="0">
                    <a:pos x="85" y="294"/>
                  </a:cxn>
                  <a:cxn ang="0">
                    <a:pos x="85" y="294"/>
                  </a:cxn>
                </a:cxnLst>
                <a:rect l="0" t="0" r="r" b="b"/>
                <a:pathLst>
                  <a:path w="314" h="330">
                    <a:moveTo>
                      <a:pt x="85" y="294"/>
                    </a:moveTo>
                    <a:cubicBezTo>
                      <a:pt x="52" y="294"/>
                      <a:pt x="21" y="307"/>
                      <a:pt x="0" y="330"/>
                    </a:cubicBezTo>
                    <a:cubicBezTo>
                      <a:pt x="19" y="162"/>
                      <a:pt x="149" y="27"/>
                      <a:pt x="314" y="0"/>
                    </a:cubicBezTo>
                    <a:cubicBezTo>
                      <a:pt x="176" y="99"/>
                      <a:pt x="167" y="274"/>
                      <a:pt x="167" y="327"/>
                    </a:cubicBezTo>
                    <a:cubicBezTo>
                      <a:pt x="146" y="306"/>
                      <a:pt x="116" y="294"/>
                      <a:pt x="85" y="294"/>
                    </a:cubicBezTo>
                    <a:close/>
                    <a:moveTo>
                      <a:pt x="85" y="294"/>
                    </a:moveTo>
                    <a:cubicBezTo>
                      <a:pt x="85" y="294"/>
                      <a:pt x="85" y="294"/>
                      <a:pt x="85" y="294"/>
                    </a:cubicBezTo>
                  </a:path>
                </a:pathLst>
              </a:custGeom>
              <a:solidFill>
                <a:srgbClr val="7F91AB"/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defTabSz="96393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121" name="Freeform 6"/>
              <p:cNvSpPr>
                <a:spLocks noEditPoints="1"/>
              </p:cNvSpPr>
              <p:nvPr/>
            </p:nvSpPr>
            <p:spPr bwMode="auto">
              <a:xfrm>
                <a:off x="3885929" y="1916680"/>
                <a:ext cx="636419" cy="1238610"/>
              </a:xfrm>
              <a:custGeom>
                <a:avLst/>
                <a:gdLst/>
                <a:ahLst/>
                <a:cxnLst>
                  <a:cxn ang="0">
                    <a:pos x="84" y="293"/>
                  </a:cxn>
                  <a:cxn ang="0">
                    <a:pos x="1" y="327"/>
                  </a:cxn>
                  <a:cxn ang="0">
                    <a:pos x="169" y="0"/>
                  </a:cxn>
                  <a:cxn ang="0">
                    <a:pos x="169" y="329"/>
                  </a:cxn>
                  <a:cxn ang="0">
                    <a:pos x="84" y="293"/>
                  </a:cxn>
                  <a:cxn ang="0">
                    <a:pos x="84" y="293"/>
                  </a:cxn>
                  <a:cxn ang="0">
                    <a:pos x="84" y="293"/>
                  </a:cxn>
                </a:cxnLst>
                <a:rect l="0" t="0" r="r" b="b"/>
                <a:pathLst>
                  <a:path w="169" h="329">
                    <a:moveTo>
                      <a:pt x="84" y="293"/>
                    </a:moveTo>
                    <a:cubicBezTo>
                      <a:pt x="52" y="293"/>
                      <a:pt x="22" y="306"/>
                      <a:pt x="1" y="327"/>
                    </a:cubicBezTo>
                    <a:cubicBezTo>
                      <a:pt x="0" y="276"/>
                      <a:pt x="8" y="87"/>
                      <a:pt x="169" y="0"/>
                    </a:cubicBezTo>
                    <a:cubicBezTo>
                      <a:pt x="169" y="329"/>
                      <a:pt x="169" y="329"/>
                      <a:pt x="169" y="329"/>
                    </a:cubicBezTo>
                    <a:cubicBezTo>
                      <a:pt x="147" y="306"/>
                      <a:pt x="117" y="293"/>
                      <a:pt x="84" y="293"/>
                    </a:cubicBezTo>
                    <a:close/>
                    <a:moveTo>
                      <a:pt x="84" y="293"/>
                    </a:moveTo>
                    <a:cubicBezTo>
                      <a:pt x="84" y="293"/>
                      <a:pt x="84" y="293"/>
                      <a:pt x="84" y="293"/>
                    </a:cubicBezTo>
                  </a:path>
                </a:pathLst>
              </a:custGeom>
              <a:solidFill>
                <a:srgbClr val="596B85"/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defTabSz="96393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122" name="Freeform 7"/>
              <p:cNvSpPr>
                <a:spLocks noEditPoints="1"/>
              </p:cNvSpPr>
              <p:nvPr/>
            </p:nvSpPr>
            <p:spPr bwMode="auto">
              <a:xfrm>
                <a:off x="4620965" y="1924453"/>
                <a:ext cx="635281" cy="1238610"/>
              </a:xfrm>
              <a:custGeom>
                <a:avLst/>
                <a:gdLst/>
                <a:ahLst/>
                <a:cxnLst>
                  <a:cxn ang="0">
                    <a:pos x="85" y="293"/>
                  </a:cxn>
                  <a:cxn ang="0">
                    <a:pos x="0" y="329"/>
                  </a:cxn>
                  <a:cxn ang="0">
                    <a:pos x="0" y="0"/>
                  </a:cxn>
                  <a:cxn ang="0">
                    <a:pos x="168" y="327"/>
                  </a:cxn>
                  <a:cxn ang="0">
                    <a:pos x="85" y="293"/>
                  </a:cxn>
                  <a:cxn ang="0">
                    <a:pos x="85" y="293"/>
                  </a:cxn>
                  <a:cxn ang="0">
                    <a:pos x="85" y="293"/>
                  </a:cxn>
                </a:cxnLst>
                <a:rect l="0" t="0" r="r" b="b"/>
                <a:pathLst>
                  <a:path w="169" h="329">
                    <a:moveTo>
                      <a:pt x="85" y="293"/>
                    </a:moveTo>
                    <a:cubicBezTo>
                      <a:pt x="52" y="293"/>
                      <a:pt x="22" y="306"/>
                      <a:pt x="0" y="32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1" y="87"/>
                      <a:pt x="169" y="276"/>
                      <a:pt x="168" y="327"/>
                    </a:cubicBezTo>
                    <a:cubicBezTo>
                      <a:pt x="146" y="306"/>
                      <a:pt x="116" y="293"/>
                      <a:pt x="85" y="293"/>
                    </a:cubicBezTo>
                    <a:close/>
                    <a:moveTo>
                      <a:pt x="85" y="293"/>
                    </a:moveTo>
                    <a:cubicBezTo>
                      <a:pt x="85" y="293"/>
                      <a:pt x="85" y="293"/>
                      <a:pt x="85" y="293"/>
                    </a:cubicBezTo>
                  </a:path>
                </a:pathLst>
              </a:custGeom>
              <a:solidFill>
                <a:srgbClr val="F0BEB3"/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defTabSz="96393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123" name="Freeform 8"/>
              <p:cNvSpPr>
                <a:spLocks noEditPoints="1"/>
              </p:cNvSpPr>
              <p:nvPr/>
            </p:nvSpPr>
            <p:spPr bwMode="auto">
              <a:xfrm>
                <a:off x="4797864" y="1912126"/>
                <a:ext cx="1188589" cy="1251133"/>
              </a:xfrm>
              <a:custGeom>
                <a:avLst/>
                <a:gdLst/>
                <a:ahLst/>
                <a:cxnLst>
                  <a:cxn ang="0">
                    <a:pos x="229" y="294"/>
                  </a:cxn>
                  <a:cxn ang="0">
                    <a:pos x="147" y="327"/>
                  </a:cxn>
                  <a:cxn ang="0">
                    <a:pos x="0" y="0"/>
                  </a:cxn>
                  <a:cxn ang="0">
                    <a:pos x="316" y="332"/>
                  </a:cxn>
                  <a:cxn ang="0">
                    <a:pos x="229" y="294"/>
                  </a:cxn>
                  <a:cxn ang="0">
                    <a:pos x="229" y="294"/>
                  </a:cxn>
                  <a:cxn ang="0">
                    <a:pos x="229" y="294"/>
                  </a:cxn>
                </a:cxnLst>
                <a:rect l="0" t="0" r="r" b="b"/>
                <a:pathLst>
                  <a:path w="316" h="332">
                    <a:moveTo>
                      <a:pt x="229" y="294"/>
                    </a:moveTo>
                    <a:cubicBezTo>
                      <a:pt x="198" y="294"/>
                      <a:pt x="169" y="306"/>
                      <a:pt x="147" y="327"/>
                    </a:cubicBezTo>
                    <a:cubicBezTo>
                      <a:pt x="148" y="274"/>
                      <a:pt x="138" y="99"/>
                      <a:pt x="0" y="0"/>
                    </a:cubicBezTo>
                    <a:cubicBezTo>
                      <a:pt x="167" y="26"/>
                      <a:pt x="298" y="162"/>
                      <a:pt x="316" y="332"/>
                    </a:cubicBezTo>
                    <a:cubicBezTo>
                      <a:pt x="295" y="308"/>
                      <a:pt x="263" y="294"/>
                      <a:pt x="229" y="294"/>
                    </a:cubicBezTo>
                    <a:close/>
                    <a:moveTo>
                      <a:pt x="229" y="294"/>
                    </a:moveTo>
                    <a:cubicBezTo>
                      <a:pt x="229" y="294"/>
                      <a:pt x="229" y="294"/>
                      <a:pt x="229" y="294"/>
                    </a:cubicBezTo>
                  </a:path>
                </a:pathLst>
              </a:custGeom>
              <a:solidFill>
                <a:srgbClr val="BEAC91"/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defTabSz="96393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124" name="Freeform 9"/>
              <p:cNvSpPr>
                <a:spLocks noEditPoints="1"/>
              </p:cNvSpPr>
              <p:nvPr/>
            </p:nvSpPr>
            <p:spPr bwMode="auto">
              <a:xfrm>
                <a:off x="4522348" y="3336300"/>
                <a:ext cx="494107" cy="1050769"/>
              </a:xfrm>
              <a:custGeom>
                <a:avLst/>
                <a:gdLst/>
                <a:ahLst/>
                <a:cxnLst>
                  <a:cxn ang="0">
                    <a:pos x="13" y="7"/>
                  </a:cxn>
                  <a:cxn ang="0">
                    <a:pos x="0" y="0"/>
                  </a:cxn>
                  <a:cxn ang="0">
                    <a:pos x="0" y="214"/>
                  </a:cxn>
                  <a:cxn ang="0">
                    <a:pos x="2" y="219"/>
                  </a:cxn>
                  <a:cxn ang="0">
                    <a:pos x="66" y="279"/>
                  </a:cxn>
                  <a:cxn ang="0">
                    <a:pos x="131" y="214"/>
                  </a:cxn>
                  <a:cxn ang="0">
                    <a:pos x="118" y="201"/>
                  </a:cxn>
                  <a:cxn ang="0">
                    <a:pos x="105" y="214"/>
                  </a:cxn>
                  <a:cxn ang="0">
                    <a:pos x="66" y="253"/>
                  </a:cxn>
                  <a:cxn ang="0">
                    <a:pos x="27" y="214"/>
                  </a:cxn>
                  <a:cxn ang="0">
                    <a:pos x="26" y="211"/>
                  </a:cxn>
                  <a:cxn ang="0">
                    <a:pos x="26" y="0"/>
                  </a:cxn>
                  <a:cxn ang="0">
                    <a:pos x="13" y="7"/>
                  </a:cxn>
                  <a:cxn ang="0">
                    <a:pos x="13" y="7"/>
                  </a:cxn>
                  <a:cxn ang="0">
                    <a:pos x="13" y="7"/>
                  </a:cxn>
                </a:cxnLst>
                <a:rect l="0" t="0" r="r" b="b"/>
                <a:pathLst>
                  <a:path w="131" h="279">
                    <a:moveTo>
                      <a:pt x="13" y="7"/>
                    </a:moveTo>
                    <a:cubicBezTo>
                      <a:pt x="8" y="7"/>
                      <a:pt x="3" y="4"/>
                      <a:pt x="0" y="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6"/>
                      <a:pt x="1" y="218"/>
                      <a:pt x="2" y="219"/>
                    </a:cubicBezTo>
                    <a:cubicBezTo>
                      <a:pt x="4" y="253"/>
                      <a:pt x="32" y="279"/>
                      <a:pt x="66" y="279"/>
                    </a:cubicBezTo>
                    <a:cubicBezTo>
                      <a:pt x="102" y="279"/>
                      <a:pt x="131" y="250"/>
                      <a:pt x="131" y="214"/>
                    </a:cubicBezTo>
                    <a:cubicBezTo>
                      <a:pt x="131" y="207"/>
                      <a:pt x="126" y="201"/>
                      <a:pt x="118" y="201"/>
                    </a:cubicBezTo>
                    <a:cubicBezTo>
                      <a:pt x="111" y="201"/>
                      <a:pt x="105" y="207"/>
                      <a:pt x="105" y="214"/>
                    </a:cubicBezTo>
                    <a:cubicBezTo>
                      <a:pt x="105" y="236"/>
                      <a:pt x="88" y="253"/>
                      <a:pt x="66" y="253"/>
                    </a:cubicBezTo>
                    <a:cubicBezTo>
                      <a:pt x="45" y="253"/>
                      <a:pt x="27" y="236"/>
                      <a:pt x="27" y="214"/>
                    </a:cubicBezTo>
                    <a:cubicBezTo>
                      <a:pt x="27" y="213"/>
                      <a:pt x="27" y="212"/>
                      <a:pt x="26" y="21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4" y="4"/>
                      <a:pt x="19" y="7"/>
                      <a:pt x="13" y="7"/>
                    </a:cubicBezTo>
                    <a:close/>
                    <a:moveTo>
                      <a:pt x="13" y="7"/>
                    </a:moveTo>
                    <a:cubicBezTo>
                      <a:pt x="13" y="7"/>
                      <a:pt x="13" y="7"/>
                      <a:pt x="13" y="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defTabSz="96393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125" name="Freeform 10"/>
              <p:cNvSpPr>
                <a:spLocks noEditPoints="1"/>
              </p:cNvSpPr>
              <p:nvPr/>
            </p:nvSpPr>
            <p:spPr bwMode="auto">
              <a:xfrm>
                <a:off x="4522348" y="1634350"/>
                <a:ext cx="99049" cy="198086"/>
              </a:xfrm>
              <a:custGeom>
                <a:avLst/>
                <a:gdLst/>
                <a:ahLst/>
                <a:cxnLst>
                  <a:cxn ang="0">
                    <a:pos x="26" y="52"/>
                  </a:cxn>
                  <a:cxn ang="0">
                    <a:pos x="26" y="13"/>
                  </a:cxn>
                  <a:cxn ang="0">
                    <a:pos x="13" y="0"/>
                  </a:cxn>
                  <a:cxn ang="0">
                    <a:pos x="0" y="13"/>
                  </a:cxn>
                  <a:cxn ang="0">
                    <a:pos x="0" y="52"/>
                  </a:cxn>
                  <a:cxn ang="0">
                    <a:pos x="0" y="53"/>
                  </a:cxn>
                  <a:cxn ang="0">
                    <a:pos x="26" y="53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26" y="52"/>
                  </a:cxn>
                </a:cxnLst>
                <a:rect l="0" t="0" r="r" b="b"/>
                <a:pathLst>
                  <a:path w="26" h="53">
                    <a:moveTo>
                      <a:pt x="26" y="52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2"/>
                      <a:pt x="26" y="52"/>
                      <a:pt x="26" y="52"/>
                    </a:cubicBezTo>
                    <a:close/>
                    <a:moveTo>
                      <a:pt x="26" y="52"/>
                    </a:moveTo>
                    <a:cubicBezTo>
                      <a:pt x="26" y="52"/>
                      <a:pt x="26" y="52"/>
                      <a:pt x="26" y="52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pPr defTabSz="96393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16" name="Shape 1094"/>
            <p:cNvSpPr/>
            <p:nvPr/>
          </p:nvSpPr>
          <p:spPr bwMode="auto">
            <a:xfrm>
              <a:off x="4568684" y="3131690"/>
              <a:ext cx="376996" cy="269235"/>
            </a:xfrm>
            <a:custGeom>
              <a:avLst/>
              <a:gdLst>
                <a:gd name="T0" fmla="*/ 3289953 w 21600"/>
                <a:gd name="T1" fmla="*/ 1677957 h 21600"/>
                <a:gd name="T2" fmla="*/ 3289953 w 21600"/>
                <a:gd name="T3" fmla="*/ 1677957 h 21600"/>
                <a:gd name="T4" fmla="*/ 3289953 w 21600"/>
                <a:gd name="T5" fmla="*/ 1677957 h 21600"/>
                <a:gd name="T6" fmla="*/ 3289953 w 21600"/>
                <a:gd name="T7" fmla="*/ 167795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056" y="17282"/>
                  </a:moveTo>
                  <a:lnTo>
                    <a:pt x="1544" y="17282"/>
                  </a:lnTo>
                  <a:cubicBezTo>
                    <a:pt x="691" y="17282"/>
                    <a:pt x="0" y="18250"/>
                    <a:pt x="0" y="19441"/>
                  </a:cubicBezTo>
                  <a:cubicBezTo>
                    <a:pt x="0" y="20638"/>
                    <a:pt x="691" y="21600"/>
                    <a:pt x="1544" y="21600"/>
                  </a:cubicBezTo>
                  <a:lnTo>
                    <a:pt x="20056" y="21600"/>
                  </a:lnTo>
                  <a:cubicBezTo>
                    <a:pt x="20909" y="21600"/>
                    <a:pt x="21600" y="20638"/>
                    <a:pt x="21600" y="19441"/>
                  </a:cubicBezTo>
                  <a:cubicBezTo>
                    <a:pt x="21600" y="18250"/>
                    <a:pt x="20909" y="17282"/>
                    <a:pt x="20056" y="17282"/>
                  </a:cubicBezTo>
                  <a:close/>
                  <a:moveTo>
                    <a:pt x="1544" y="4321"/>
                  </a:moveTo>
                  <a:lnTo>
                    <a:pt x="20056" y="4321"/>
                  </a:lnTo>
                  <a:cubicBezTo>
                    <a:pt x="20909" y="4321"/>
                    <a:pt x="21600" y="3353"/>
                    <a:pt x="21600" y="2159"/>
                  </a:cubicBezTo>
                  <a:cubicBezTo>
                    <a:pt x="21600" y="965"/>
                    <a:pt x="20909" y="0"/>
                    <a:pt x="20056" y="0"/>
                  </a:cubicBezTo>
                  <a:lnTo>
                    <a:pt x="1544" y="0"/>
                  </a:lnTo>
                  <a:cubicBezTo>
                    <a:pt x="691" y="0"/>
                    <a:pt x="0" y="965"/>
                    <a:pt x="0" y="2159"/>
                  </a:cubicBezTo>
                  <a:cubicBezTo>
                    <a:pt x="0" y="3353"/>
                    <a:pt x="691" y="4321"/>
                    <a:pt x="1544" y="4321"/>
                  </a:cubicBezTo>
                  <a:close/>
                  <a:moveTo>
                    <a:pt x="20056" y="8640"/>
                  </a:moveTo>
                  <a:lnTo>
                    <a:pt x="1544" y="8640"/>
                  </a:lnTo>
                  <a:cubicBezTo>
                    <a:pt x="691" y="8640"/>
                    <a:pt x="0" y="9608"/>
                    <a:pt x="0" y="10799"/>
                  </a:cubicBezTo>
                  <a:cubicBezTo>
                    <a:pt x="0" y="11996"/>
                    <a:pt x="691" y="12958"/>
                    <a:pt x="1544" y="12958"/>
                  </a:cubicBezTo>
                  <a:lnTo>
                    <a:pt x="20056" y="12958"/>
                  </a:lnTo>
                  <a:cubicBezTo>
                    <a:pt x="20909" y="12958"/>
                    <a:pt x="21600" y="11996"/>
                    <a:pt x="21600" y="10799"/>
                  </a:cubicBezTo>
                  <a:cubicBezTo>
                    <a:pt x="21600" y="9608"/>
                    <a:pt x="20909" y="8640"/>
                    <a:pt x="20056" y="86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62"/>
            <p:cNvSpPr>
              <a:spLocks noEditPoints="1"/>
            </p:cNvSpPr>
            <p:nvPr/>
          </p:nvSpPr>
          <p:spPr bwMode="auto">
            <a:xfrm>
              <a:off x="5477986" y="3065772"/>
              <a:ext cx="320256" cy="360553"/>
            </a:xfrm>
            <a:custGeom>
              <a:avLst/>
              <a:gdLst>
                <a:gd name="T0" fmla="*/ 300480192 w 320"/>
                <a:gd name="T1" fmla="*/ 0 h 360"/>
                <a:gd name="T2" fmla="*/ 256409964 w 320"/>
                <a:gd name="T3" fmla="*/ 0 h 360"/>
                <a:gd name="T4" fmla="*/ 240384154 w 320"/>
                <a:gd name="T5" fmla="*/ 20061770 h 360"/>
                <a:gd name="T6" fmla="*/ 240384154 w 320"/>
                <a:gd name="T7" fmla="*/ 361106849 h 360"/>
                <a:gd name="T8" fmla="*/ 320512205 w 320"/>
                <a:gd name="T9" fmla="*/ 361106849 h 360"/>
                <a:gd name="T10" fmla="*/ 320512205 w 320"/>
                <a:gd name="T11" fmla="*/ 20061770 h 360"/>
                <a:gd name="T12" fmla="*/ 300480192 w 320"/>
                <a:gd name="T13" fmla="*/ 0 h 360"/>
                <a:gd name="T14" fmla="*/ 180288115 w 320"/>
                <a:gd name="T15" fmla="*/ 120368616 h 360"/>
                <a:gd name="T16" fmla="*/ 136217887 w 320"/>
                <a:gd name="T17" fmla="*/ 120368616 h 360"/>
                <a:gd name="T18" fmla="*/ 120192077 w 320"/>
                <a:gd name="T19" fmla="*/ 140430386 h 360"/>
                <a:gd name="T20" fmla="*/ 120192077 w 320"/>
                <a:gd name="T21" fmla="*/ 361106849 h 360"/>
                <a:gd name="T22" fmla="*/ 200320128 w 320"/>
                <a:gd name="T23" fmla="*/ 361106849 h 360"/>
                <a:gd name="T24" fmla="*/ 200320128 w 320"/>
                <a:gd name="T25" fmla="*/ 140430386 h 360"/>
                <a:gd name="T26" fmla="*/ 180288115 w 320"/>
                <a:gd name="T27" fmla="*/ 120368616 h 360"/>
                <a:gd name="T28" fmla="*/ 60096038 w 320"/>
                <a:gd name="T29" fmla="*/ 240738233 h 360"/>
                <a:gd name="T30" fmla="*/ 16025810 w 320"/>
                <a:gd name="T31" fmla="*/ 240738233 h 360"/>
                <a:gd name="T32" fmla="*/ 0 w 320"/>
                <a:gd name="T33" fmla="*/ 260799002 h 360"/>
                <a:gd name="T34" fmla="*/ 0 w 320"/>
                <a:gd name="T35" fmla="*/ 361106849 h 360"/>
                <a:gd name="T36" fmla="*/ 80128051 w 320"/>
                <a:gd name="T37" fmla="*/ 361106849 h 360"/>
                <a:gd name="T38" fmla="*/ 80128051 w 320"/>
                <a:gd name="T39" fmla="*/ 260799002 h 360"/>
                <a:gd name="T40" fmla="*/ 60096038 w 320"/>
                <a:gd name="T41" fmla="*/ 240738233 h 3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Shape 1090"/>
            <p:cNvSpPr/>
            <p:nvPr/>
          </p:nvSpPr>
          <p:spPr bwMode="auto">
            <a:xfrm>
              <a:off x="6331218" y="3128517"/>
              <a:ext cx="396184" cy="336517"/>
            </a:xfrm>
            <a:custGeom>
              <a:avLst/>
              <a:gdLst>
                <a:gd name="T0" fmla="*/ 3633374 w 21600"/>
                <a:gd name="T1" fmla="*/ 2621390 h 21600"/>
                <a:gd name="T2" fmla="*/ 3633374 w 21600"/>
                <a:gd name="T3" fmla="*/ 2621390 h 21600"/>
                <a:gd name="T4" fmla="*/ 3633374 w 21600"/>
                <a:gd name="T5" fmla="*/ 2621390 h 21600"/>
                <a:gd name="T6" fmla="*/ 3633374 w 21600"/>
                <a:gd name="T7" fmla="*/ 262139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064" y="14989"/>
                  </a:moveTo>
                  <a:lnTo>
                    <a:pt x="16300" y="14989"/>
                  </a:lnTo>
                  <a:cubicBezTo>
                    <a:pt x="14781" y="14989"/>
                    <a:pt x="13615" y="14098"/>
                    <a:pt x="12532" y="12778"/>
                  </a:cubicBezTo>
                  <a:cubicBezTo>
                    <a:pt x="12422" y="12943"/>
                    <a:pt x="12313" y="13112"/>
                    <a:pt x="12204" y="13283"/>
                  </a:cubicBezTo>
                  <a:cubicBezTo>
                    <a:pt x="11728" y="14021"/>
                    <a:pt x="11216" y="14811"/>
                    <a:pt x="10650" y="15592"/>
                  </a:cubicBezTo>
                  <a:cubicBezTo>
                    <a:pt x="12115" y="17276"/>
                    <a:pt x="13891" y="18547"/>
                    <a:pt x="16300" y="18547"/>
                  </a:cubicBezTo>
                  <a:lnTo>
                    <a:pt x="17064" y="18547"/>
                  </a:lnTo>
                  <a:lnTo>
                    <a:pt x="17064" y="21600"/>
                  </a:lnTo>
                  <a:lnTo>
                    <a:pt x="21600" y="17022"/>
                  </a:lnTo>
                  <a:lnTo>
                    <a:pt x="17064" y="12444"/>
                  </a:lnTo>
                  <a:cubicBezTo>
                    <a:pt x="17064" y="12444"/>
                    <a:pt x="17064" y="14989"/>
                    <a:pt x="17064" y="14989"/>
                  </a:cubicBezTo>
                  <a:close/>
                  <a:moveTo>
                    <a:pt x="5844" y="8840"/>
                  </a:moveTo>
                  <a:cubicBezTo>
                    <a:pt x="6014" y="8580"/>
                    <a:pt x="6185" y="8316"/>
                    <a:pt x="6358" y="8047"/>
                  </a:cubicBezTo>
                  <a:cubicBezTo>
                    <a:pt x="6781" y="7394"/>
                    <a:pt x="7227" y="6705"/>
                    <a:pt x="7709" y="6019"/>
                  </a:cubicBezTo>
                  <a:cubicBezTo>
                    <a:pt x="6284" y="4449"/>
                    <a:pt x="4562" y="3290"/>
                    <a:pt x="2260" y="3290"/>
                  </a:cubicBezTo>
                  <a:lnTo>
                    <a:pt x="0" y="3290"/>
                  </a:lnTo>
                  <a:lnTo>
                    <a:pt x="0" y="6850"/>
                  </a:lnTo>
                  <a:lnTo>
                    <a:pt x="2260" y="6850"/>
                  </a:lnTo>
                  <a:cubicBezTo>
                    <a:pt x="3693" y="6850"/>
                    <a:pt x="4812" y="7643"/>
                    <a:pt x="5844" y="8840"/>
                  </a:cubicBezTo>
                  <a:close/>
                  <a:moveTo>
                    <a:pt x="16300" y="6596"/>
                  </a:moveTo>
                  <a:lnTo>
                    <a:pt x="17064" y="6596"/>
                  </a:lnTo>
                  <a:lnTo>
                    <a:pt x="17064" y="9155"/>
                  </a:lnTo>
                  <a:lnTo>
                    <a:pt x="21600" y="4578"/>
                  </a:lnTo>
                  <a:lnTo>
                    <a:pt x="17064" y="0"/>
                  </a:lnTo>
                  <a:lnTo>
                    <a:pt x="17064" y="3036"/>
                  </a:lnTo>
                  <a:lnTo>
                    <a:pt x="16300" y="3036"/>
                  </a:lnTo>
                  <a:cubicBezTo>
                    <a:pt x="12312" y="3036"/>
                    <a:pt x="10062" y="6516"/>
                    <a:pt x="8077" y="9587"/>
                  </a:cubicBezTo>
                  <a:cubicBezTo>
                    <a:pt x="6293" y="12349"/>
                    <a:pt x="4752" y="14735"/>
                    <a:pt x="2260" y="14735"/>
                  </a:cubicBezTo>
                  <a:lnTo>
                    <a:pt x="0" y="14735"/>
                  </a:lnTo>
                  <a:lnTo>
                    <a:pt x="0" y="18293"/>
                  </a:lnTo>
                  <a:lnTo>
                    <a:pt x="2260" y="18293"/>
                  </a:lnTo>
                  <a:cubicBezTo>
                    <a:pt x="6250" y="18293"/>
                    <a:pt x="8500" y="14814"/>
                    <a:pt x="10485" y="11743"/>
                  </a:cubicBezTo>
                  <a:cubicBezTo>
                    <a:pt x="12269" y="8981"/>
                    <a:pt x="13810" y="6596"/>
                    <a:pt x="16300" y="65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Shape 1687"/>
            <p:cNvSpPr/>
            <p:nvPr/>
          </p:nvSpPr>
          <p:spPr bwMode="auto">
            <a:xfrm>
              <a:off x="7266129" y="3116104"/>
              <a:ext cx="361315" cy="361342"/>
            </a:xfrm>
            <a:custGeom>
              <a:avLst/>
              <a:gdLst>
                <a:gd name="T0" fmla="*/ 3021965 w 21600"/>
                <a:gd name="T1" fmla="*/ 3022408 h 21600"/>
                <a:gd name="T2" fmla="*/ 3021965 w 21600"/>
                <a:gd name="T3" fmla="*/ 3022408 h 21600"/>
                <a:gd name="T4" fmla="*/ 3021965 w 21600"/>
                <a:gd name="T5" fmla="*/ 3022408 h 21600"/>
                <a:gd name="T6" fmla="*/ 3021965 w 21600"/>
                <a:gd name="T7" fmla="*/ 302240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2487712" y="409473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年度工作概述</a:t>
            </a:r>
          </a:p>
        </p:txBody>
      </p:sp>
      <p:sp>
        <p:nvSpPr>
          <p:cNvPr id="37" name="矩形 36"/>
          <p:cNvSpPr/>
          <p:nvPr/>
        </p:nvSpPr>
        <p:spPr>
          <a:xfrm>
            <a:off x="1788985" y="363306"/>
            <a:ext cx="55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62100" y="1562360"/>
            <a:ext cx="2350674" cy="977703"/>
            <a:chOff x="1562100" y="1971935"/>
            <a:chExt cx="2350674" cy="977703"/>
          </a:xfrm>
        </p:grpSpPr>
        <p:sp>
          <p:nvSpPr>
            <p:cNvPr id="38" name="文本框 49"/>
            <p:cNvSpPr txBox="1"/>
            <p:nvPr/>
          </p:nvSpPr>
          <p:spPr>
            <a:xfrm>
              <a:off x="2256704" y="1971935"/>
              <a:ext cx="1656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  <a:sym typeface="+mn-lt"/>
                </a:rPr>
                <a:t>添加标题文本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562100" y="2259641"/>
              <a:ext cx="2105638" cy="689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995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255573" y="1562360"/>
            <a:ext cx="2113131" cy="977703"/>
            <a:chOff x="2256704" y="1971935"/>
            <a:chExt cx="2113131" cy="977703"/>
          </a:xfrm>
        </p:grpSpPr>
        <p:sp>
          <p:nvSpPr>
            <p:cNvPr id="42" name="文本框 49"/>
            <p:cNvSpPr txBox="1"/>
            <p:nvPr/>
          </p:nvSpPr>
          <p:spPr>
            <a:xfrm>
              <a:off x="2256704" y="1971935"/>
              <a:ext cx="1656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  <a:sym typeface="+mn-lt"/>
                </a:rPr>
                <a:t>添加标题文本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264197" y="2259641"/>
              <a:ext cx="2105638" cy="689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995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487712" y="4154073"/>
            <a:ext cx="2350674" cy="977703"/>
            <a:chOff x="1562100" y="1971935"/>
            <a:chExt cx="2350674" cy="977703"/>
          </a:xfrm>
        </p:grpSpPr>
        <p:sp>
          <p:nvSpPr>
            <p:cNvPr id="45" name="文本框 49"/>
            <p:cNvSpPr txBox="1"/>
            <p:nvPr/>
          </p:nvSpPr>
          <p:spPr>
            <a:xfrm>
              <a:off x="2256704" y="1971935"/>
              <a:ext cx="1656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  <a:sym typeface="+mn-lt"/>
                </a:rPr>
                <a:t>添加标题文本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562100" y="2259641"/>
              <a:ext cx="2105638" cy="689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995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333783" y="4154073"/>
            <a:ext cx="2113131" cy="977703"/>
            <a:chOff x="2256704" y="1971935"/>
            <a:chExt cx="2113131" cy="977703"/>
          </a:xfrm>
        </p:grpSpPr>
        <p:sp>
          <p:nvSpPr>
            <p:cNvPr id="48" name="文本框 49"/>
            <p:cNvSpPr txBox="1"/>
            <p:nvPr/>
          </p:nvSpPr>
          <p:spPr>
            <a:xfrm>
              <a:off x="2256704" y="1971935"/>
              <a:ext cx="1656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  <a:sym typeface="+mn-lt"/>
                </a:rPr>
                <a:t>添加标题文本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264197" y="2259641"/>
              <a:ext cx="2105638" cy="689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995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177;#175705;#405356;#139794;"/>
</p:tagLst>
</file>

<file path=ppt/theme/theme1.xml><?xml version="1.0" encoding="utf-8"?>
<a:theme xmlns:a="http://schemas.openxmlformats.org/drawingml/2006/main" name="Office 主题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mxhadmjm">
      <a:majorFont>
        <a:latin typeface="Arial"/>
        <a:ea typeface="阿里巴巴普惠体 2.0 55 Regular"/>
        <a:cs typeface=""/>
      </a:majorFont>
      <a:minorFont>
        <a:latin typeface="Arial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1930</Words>
  <Application>Microsoft Office PowerPoint</Application>
  <PresentationFormat>宽屏</PresentationFormat>
  <Paragraphs>218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阿里巴巴普惠体 2.0 115 Black</vt:lpstr>
      <vt:lpstr>阿里巴巴普惠体 2.0 55 Regular</vt:lpstr>
      <vt:lpstr>江西拙楷</vt:lpstr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www.51ppt moban.com</Manager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矢量枝叶文艺风述职报告ppt模板</dc:title>
  <dc:creator>51PPT模板网</dc:creator>
  <cp:keywords>www.51pptmoban.com</cp:keywords>
  <dc:description>www.51p ptm oban.com</dc:description>
  <cp:lastModifiedBy>阳光男孩</cp:lastModifiedBy>
  <cp:revision>84</cp:revision>
  <dcterms:created xsi:type="dcterms:W3CDTF">2017-09-01T13:51:00Z</dcterms:created>
  <dcterms:modified xsi:type="dcterms:W3CDTF">2021-11-16T14:39:37Z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