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9" r:id="rId4"/>
    <p:sldId id="269" r:id="rId5"/>
    <p:sldId id="267" r:id="rId6"/>
    <p:sldId id="268" r:id="rId7"/>
    <p:sldId id="261" r:id="rId8"/>
    <p:sldId id="260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F59035-A7AE-54B1-4499-E70614471D62}" name="杨 嘉宁" initials="杨" userId="a6e7ec1051aa74a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A669E-7514-4FC8-A6C0-DA36545003B6}" v="27" dt="2021-11-03T16:46:4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4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4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4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2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96172-F7FA-402D-81A9-3683BE56F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19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46223D-DF82-4D3E-853F-D3A65DCD5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1DV501 </a:t>
            </a:r>
            <a:endParaRPr lang="zh-CN" altLang="en-US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17AF32-BBB4-498F-8915-C26DEA27A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Group 7: </a:t>
            </a:r>
          </a:p>
          <a:p>
            <a:pPr algn="ctr"/>
            <a:r>
              <a:rPr lang="en-US" altLang="zh-CN" sz="2000" dirty="0"/>
              <a:t>Marek </a:t>
            </a:r>
            <a:r>
              <a:rPr lang="en-US" altLang="zh-CN" sz="2000" dirty="0" err="1"/>
              <a:t>Ufnal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Eldaras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Žutautas</a:t>
            </a:r>
            <a:r>
              <a:rPr lang="en-US" altLang="zh-CN" sz="2000" dirty="0"/>
              <a:t>,  </a:t>
            </a:r>
            <a:r>
              <a:rPr lang="en-US" altLang="zh-CN" sz="2000" dirty="0" err="1"/>
              <a:t>Jianing</a:t>
            </a:r>
            <a:r>
              <a:rPr lang="en-US" altLang="zh-CN" sz="2000" dirty="0"/>
              <a:t> Yang,  </a:t>
            </a:r>
            <a:r>
              <a:rPr lang="en-US" altLang="zh-CN" sz="2000" dirty="0" err="1"/>
              <a:t>Zejian</a:t>
            </a:r>
            <a:r>
              <a:rPr lang="en-US" altLang="zh-CN" sz="2000" dirty="0"/>
              <a:t> Wang. </a:t>
            </a:r>
          </a:p>
          <a:p>
            <a:pPr algn="ctr"/>
            <a:endParaRPr lang="en-US" altLang="zh-CN" sz="3200" dirty="0"/>
          </a:p>
          <a:p>
            <a:pPr algn="ctr"/>
            <a:endParaRPr lang="zh-CN" altLang="en-US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1F569-093B-4093-8114-ADEFB65BC230}"/>
              </a:ext>
            </a:extLst>
          </p:cNvPr>
          <p:cNvSpPr txBox="1"/>
          <p:nvPr/>
        </p:nvSpPr>
        <p:spPr>
          <a:xfrm>
            <a:off x="3170913" y="1469423"/>
            <a:ext cx="5847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/>
              <a:t>Mini project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4603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AB672-1992-4926-981C-0A4C6424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579D6-7268-44AB-AA53-912A94C8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81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Technical issues:1. git lab.</a:t>
            </a:r>
          </a:p>
          <a:p>
            <a:pPr marL="0" indent="0">
              <a:buNone/>
            </a:pPr>
            <a:r>
              <a:rPr lang="en-US" altLang="zh-CN" sz="1800" dirty="0"/>
              <a:t>            2. mac </a:t>
            </a:r>
            <a:r>
              <a:rPr lang="en-US" altLang="zh-CN" sz="1800" dirty="0" err="1"/>
              <a:t>os</a:t>
            </a:r>
            <a:r>
              <a:rPr lang="en-US" altLang="zh-CN" sz="1800" dirty="0"/>
              <a:t> system ,windows system.</a:t>
            </a:r>
          </a:p>
          <a:p>
            <a:pPr marL="0" indent="0">
              <a:buNone/>
            </a:pPr>
            <a:r>
              <a:rPr lang="en-US" altLang="zh-CN" sz="1800" dirty="0"/>
              <a:t>            3. Directory management.</a:t>
            </a:r>
          </a:p>
          <a:p>
            <a:pPr marL="0" indent="0">
              <a:buNone/>
            </a:pPr>
            <a:r>
              <a:rPr lang="en-US" altLang="zh-CN" sz="1800" dirty="0"/>
              <a:t>            4. Hashing</a:t>
            </a:r>
          </a:p>
          <a:p>
            <a:pPr marL="0" indent="0">
              <a:buNone/>
            </a:pPr>
            <a:r>
              <a:rPr lang="en-US" altLang="zh-CN" sz="1800" dirty="0"/>
              <a:t>Project issues:1. We </a:t>
            </a:r>
            <a:r>
              <a:rPr lang="en-US" altLang="zh-CN" sz="1800" dirty="0" err="1"/>
              <a:t>organised</a:t>
            </a:r>
            <a:r>
              <a:rPr lang="en-US" altLang="zh-CN" sz="1800" dirty="0"/>
              <a:t> the work by dividing work.</a:t>
            </a:r>
          </a:p>
          <a:p>
            <a:pPr marL="0" indent="0">
              <a:buNone/>
            </a:pPr>
            <a:r>
              <a:rPr lang="en-US" altLang="zh-CN" sz="1800" dirty="0"/>
              <a:t>             2. We held in-person meetings.</a:t>
            </a:r>
          </a:p>
          <a:p>
            <a:pPr marL="0" indent="0">
              <a:buNone/>
            </a:pPr>
            <a:r>
              <a:rPr lang="en-US" altLang="zh-CN" sz="1800" dirty="0"/>
              <a:t>             3. Both sub-teams were presenting their work to each other to make sure all members understood what each function.</a:t>
            </a:r>
          </a:p>
          <a:p>
            <a:pPr marL="0" indent="0">
              <a:buNone/>
            </a:pPr>
            <a:r>
              <a:rPr lang="en-US" altLang="zh-CN" sz="1800" dirty="0"/>
              <a:t>             4. Established communication early using </a:t>
            </a:r>
            <a:r>
              <a:rPr lang="en-US" altLang="zh-CN" sz="1800" dirty="0" err="1"/>
              <a:t>Whatsapp</a:t>
            </a:r>
            <a:r>
              <a:rPr lang="en-US" altLang="zh-CN" sz="1800" dirty="0"/>
              <a:t>, helped us with </a:t>
            </a:r>
            <a:r>
              <a:rPr lang="en-US" altLang="zh-CN" sz="1800" dirty="0" err="1"/>
              <a:t>organising</a:t>
            </a:r>
            <a:r>
              <a:rPr lang="en-US" altLang="zh-CN" sz="1800" dirty="0"/>
              <a:t> meetings, as well as sharing ideas.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7641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2E1736-A8A4-40C0-8B89-22C8FDB1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0000" dirty="0"/>
              <a:t>Thanks</a:t>
            </a:r>
          </a:p>
        </p:txBody>
      </p:sp>
      <p:pic>
        <p:nvPicPr>
          <p:cNvPr id="7" name="Graphic 6" descr="Winking Face with No Fill">
            <a:extLst>
              <a:ext uri="{FF2B5EF4-FFF2-40B4-BE49-F238E27FC236}">
                <a16:creationId xmlns:a16="http://schemas.microsoft.com/office/drawing/2014/main" id="{E334E783-6CD9-418D-B65D-E52071930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D77C3"/>
          </a:solidFill>
          <a:ln w="38100" cap="rnd">
            <a:solidFill>
              <a:srgbClr val="4D77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2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36217-5CF9-413D-87CB-68009E41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12"/>
            <a:ext cx="10515600" cy="6114232"/>
          </a:xfrm>
        </p:spPr>
        <p:txBody>
          <a:bodyPr/>
          <a:lstStyle/>
          <a:p>
            <a:pPr marL="0" indent="0" algn="ctr">
              <a:buNone/>
            </a:pPr>
            <a:endParaRPr lang="en-US" altLang="zh-CN" sz="4000" dirty="0"/>
          </a:p>
          <a:p>
            <a:pPr marL="0" indent="0" algn="ctr">
              <a:buNone/>
            </a:pPr>
            <a:r>
              <a:rPr lang="en-US" altLang="zh-CN" sz="4000" dirty="0"/>
              <a:t>Welcome to our presentation!!!!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Data Structures--Task 2</a:t>
            </a:r>
          </a:p>
          <a:p>
            <a:r>
              <a:rPr lang="en-US" altLang="zh-CN" sz="1800" dirty="0"/>
              <a:t>Hash set </a:t>
            </a:r>
          </a:p>
          <a:p>
            <a:r>
              <a:rPr lang="en-US" altLang="zh-CN" sz="1800" dirty="0"/>
              <a:t>BST</a:t>
            </a:r>
          </a:p>
          <a:p>
            <a:pPr marL="0" indent="0">
              <a:buNone/>
            </a:pPr>
            <a:r>
              <a:rPr lang="en-US" altLang="zh-CN" sz="1800" dirty="0"/>
              <a:t>Python vs us  --Task 3</a:t>
            </a:r>
          </a:p>
          <a:p>
            <a:pPr marL="0" indent="0">
              <a:buNone/>
            </a:pPr>
            <a:r>
              <a:rPr lang="en-US" altLang="zh-CN" sz="1800" dirty="0"/>
              <a:t>Graphs--Task 4</a:t>
            </a:r>
          </a:p>
          <a:p>
            <a:pPr marL="0" indent="0">
              <a:buNone/>
            </a:pPr>
            <a:r>
              <a:rPr lang="en-US" altLang="zh-CN" sz="1800" dirty="0"/>
              <a:t>Conclusions</a:t>
            </a:r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9A4C8A9-C786-4FDE-AF6E-8B15803C3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020" y="2379306"/>
            <a:ext cx="7617029" cy="43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0C154-97A3-478C-9BAF-F0F77ED5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/>
              <a:t>Hash Set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EF43F-03D9-4CCF-8C1E-803D3A8B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" y="1912775"/>
            <a:ext cx="11924522" cy="473995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Hash Set - n computing, a hash table (hash map) is a data structure that implements an associative array abstract data type, a structure that can map keys to values.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EC6956-D48F-47F3-9DAA-E2CDDEBB359D}"/>
              </a:ext>
            </a:extLst>
          </p:cNvPr>
          <p:cNvSpPr txBox="1"/>
          <p:nvPr/>
        </p:nvSpPr>
        <p:spPr>
          <a:xfrm>
            <a:off x="332792" y="5002327"/>
            <a:ext cx="388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Adding method</a:t>
            </a:r>
            <a:endParaRPr lang="zh-CN" altLang="en-US" sz="3200" dirty="0"/>
          </a:p>
        </p:txBody>
      </p:sp>
      <p:pic>
        <p:nvPicPr>
          <p:cNvPr id="15" name="内容占位符 4" descr="文本&#10;&#10;描述已自动生成">
            <a:extLst>
              <a:ext uri="{FF2B5EF4-FFF2-40B4-BE49-F238E27FC236}">
                <a16:creationId xmlns:a16="http://schemas.microsoft.com/office/drawing/2014/main" id="{F9564261-C355-4F73-8E88-1353ED515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40" y="4028878"/>
            <a:ext cx="7046168" cy="24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9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AE770-8445-48A0-82D3-00A873DC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4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Hash Set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78880D-91BD-470D-87A9-75B05C0917AF}"/>
              </a:ext>
            </a:extLst>
          </p:cNvPr>
          <p:cNvSpPr txBox="1"/>
          <p:nvPr/>
        </p:nvSpPr>
        <p:spPr>
          <a:xfrm>
            <a:off x="2883016" y="1842732"/>
            <a:ext cx="642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Contains method</a:t>
            </a:r>
            <a:endParaRPr lang="zh-CN" altLang="en-US" sz="3200" dirty="0"/>
          </a:p>
        </p:txBody>
      </p:sp>
      <p:pic>
        <p:nvPicPr>
          <p:cNvPr id="11" name="内容占位符 10" descr="文本&#10;&#10;描述已自动生成">
            <a:extLst>
              <a:ext uri="{FF2B5EF4-FFF2-40B4-BE49-F238E27FC236}">
                <a16:creationId xmlns:a16="http://schemas.microsoft.com/office/drawing/2014/main" id="{923C1A95-362C-4F14-BDD6-D3362945B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016" y="3429000"/>
            <a:ext cx="6992411" cy="28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8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0C154-97A3-478C-9BAF-F0F77ED5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/>
              <a:t>Binary Search Tree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EF43F-03D9-4CCF-8C1E-803D3A8B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" y="1912775"/>
            <a:ext cx="11924522" cy="473995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</a:t>
            </a:r>
            <a:r>
              <a:rPr lang="en-US" altLang="zh-CN" sz="2400" dirty="0" err="1"/>
              <a:t>BstMap</a:t>
            </a:r>
            <a:r>
              <a:rPr lang="en-US" altLang="zh-CN" sz="2400" dirty="0"/>
              <a:t> is a structure that contains key : value pairs in a network of nodes. Each node in this structure has four different elements.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BF72F7-F93B-45E8-B24B-A50278BE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1" y="2776353"/>
            <a:ext cx="4077478" cy="30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3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0C154-97A3-478C-9BAF-F0F77ED5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/>
              <a:t>Binary Search Tree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EF43F-03D9-4CCF-8C1E-803D3A8B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" y="1912775"/>
            <a:ext cx="11924522" cy="47399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44DF241-CAD5-44D9-926E-FD8732829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55" y="4411245"/>
            <a:ext cx="10653718" cy="2336208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D6BEEED2-1D39-4C5A-9DF3-85AEF2667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" y="1801731"/>
            <a:ext cx="8817429" cy="25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3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E71EF12E-0AD6-4331-A4C7-A6B25BA64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549" y="2091888"/>
            <a:ext cx="5833145" cy="4346967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107A39-0F4B-4CE6-BAD1-56BC6155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35" y="4510091"/>
            <a:ext cx="2997992" cy="19910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391497B-4993-45F6-BF8D-899980A5FA31}"/>
              </a:ext>
            </a:extLst>
          </p:cNvPr>
          <p:cNvSpPr txBox="1"/>
          <p:nvPr/>
        </p:nvSpPr>
        <p:spPr>
          <a:xfrm>
            <a:off x="2516697" y="738231"/>
            <a:ext cx="5301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Output for Task 3</a:t>
            </a:r>
            <a:endParaRPr lang="zh-CN" altLang="en-US" sz="4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EC79FA-9FCA-41D8-AAC5-29DCD1126949}"/>
              </a:ext>
            </a:extLst>
          </p:cNvPr>
          <p:cNvSpPr txBox="1"/>
          <p:nvPr/>
        </p:nvSpPr>
        <p:spPr>
          <a:xfrm>
            <a:off x="964735" y="1919296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Fragments of code </a:t>
            </a:r>
            <a:endParaRPr lang="zh-CN" altLang="en-US" dirty="0"/>
          </a:p>
        </p:txBody>
      </p:sp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91DEDA7D-A567-4859-B4A4-9B7A22841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5" y="2428657"/>
            <a:ext cx="2997992" cy="18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6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4DB8BC-062C-4F4C-B86F-3E51C26E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88" y="3374312"/>
            <a:ext cx="3452490" cy="3104867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FCCCD944-8095-4640-BD9B-46FA22D5C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69" y="3374311"/>
            <a:ext cx="3815278" cy="310486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AB8BEE9-7BBE-4A13-BBA4-932CA0E7B58A}"/>
              </a:ext>
            </a:extLst>
          </p:cNvPr>
          <p:cNvSpPr txBox="1"/>
          <p:nvPr/>
        </p:nvSpPr>
        <p:spPr>
          <a:xfrm>
            <a:off x="1620788" y="1971413"/>
            <a:ext cx="7650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result was the same as Task1 below</a:t>
            </a:r>
            <a:endParaRPr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968A86-7415-46CB-B79B-B81737774595}"/>
              </a:ext>
            </a:extLst>
          </p:cNvPr>
          <p:cNvSpPr txBox="1"/>
          <p:nvPr/>
        </p:nvSpPr>
        <p:spPr>
          <a:xfrm>
            <a:off x="2533475" y="612396"/>
            <a:ext cx="5612235" cy="78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31CA4B0-B3D9-41A8-A60A-9AF4EE894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990" y="612396"/>
            <a:ext cx="4822354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4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ECAA4-8F8F-40BA-81B3-90F86849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Task 4 Graphs</a:t>
            </a:r>
            <a:endParaRPr lang="zh-CN" altLang="en-US" dirty="0"/>
          </a:p>
        </p:txBody>
      </p:sp>
      <p:pic>
        <p:nvPicPr>
          <p:cNvPr id="5" name="内容占位符 4" descr="图表, 直方图&#10;&#10;描述已自动生成">
            <a:extLst>
              <a:ext uri="{FF2B5EF4-FFF2-40B4-BE49-F238E27FC236}">
                <a16:creationId xmlns:a16="http://schemas.microsoft.com/office/drawing/2014/main" id="{E527B08E-D11E-4722-90FC-31DA07DAB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9821"/>
            <a:ext cx="10515600" cy="415089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44E222-5E48-4F8C-A2F5-53691EC81FEA}"/>
              </a:ext>
            </a:extLst>
          </p:cNvPr>
          <p:cNvSpPr txBox="1"/>
          <p:nvPr/>
        </p:nvSpPr>
        <p:spPr>
          <a:xfrm>
            <a:off x="2060895" y="6235183"/>
            <a:ext cx="403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 length  vs   how many words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CDAE4-8419-44D4-A2B3-4C062732CA9C}"/>
              </a:ext>
            </a:extLst>
          </p:cNvPr>
          <p:cNvSpPr txBox="1"/>
          <p:nvPr/>
        </p:nvSpPr>
        <p:spPr>
          <a:xfrm>
            <a:off x="6586321" y="6235183"/>
            <a:ext cx="438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Unique words  vs  added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63131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311C1F"/>
      </a:dk2>
      <a:lt2>
        <a:srgbClr val="F3F2F0"/>
      </a:lt2>
      <a:accent1>
        <a:srgbClr val="4D77C3"/>
      </a:accent1>
      <a:accent2>
        <a:srgbClr val="4640B3"/>
      </a:accent2>
      <a:accent3>
        <a:srgbClr val="854DC3"/>
      </a:accent3>
      <a:accent4>
        <a:srgbClr val="A53BB1"/>
      </a:accent4>
      <a:accent5>
        <a:srgbClr val="C34D9F"/>
      </a:accent5>
      <a:accent6>
        <a:srgbClr val="B13B5B"/>
      </a:accent6>
      <a:hlink>
        <a:srgbClr val="AC8339"/>
      </a:hlink>
      <a:folHlink>
        <a:srgbClr val="7F7F7F"/>
      </a:folHlink>
    </a:clrScheme>
    <a:fontScheme name="Custom 2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242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Microsoft YaHei</vt:lpstr>
      <vt:lpstr>Arial</vt:lpstr>
      <vt:lpstr>SketchyVTI</vt:lpstr>
      <vt:lpstr>1DV501 </vt:lpstr>
      <vt:lpstr>PowerPoint 演示文稿</vt:lpstr>
      <vt:lpstr>Hash Set</vt:lpstr>
      <vt:lpstr>Hash Set</vt:lpstr>
      <vt:lpstr>Binary Search Tree</vt:lpstr>
      <vt:lpstr>Binary Search Tree</vt:lpstr>
      <vt:lpstr>PowerPoint 演示文稿</vt:lpstr>
      <vt:lpstr>PowerPoint 演示文稿</vt:lpstr>
      <vt:lpstr>Task 4 Graphs</vt:lpstr>
      <vt:lpstr>5.Conclusion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杨 嘉宁</dc:creator>
  <cp:lastModifiedBy>杨 嘉宁</cp:lastModifiedBy>
  <cp:revision>2</cp:revision>
  <dcterms:created xsi:type="dcterms:W3CDTF">2021-11-03T10:04:59Z</dcterms:created>
  <dcterms:modified xsi:type="dcterms:W3CDTF">2021-11-03T16:48:52Z</dcterms:modified>
</cp:coreProperties>
</file>