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3B2977-0554-6146-9232-80D541DC14D5}">
          <p14:sldIdLst>
            <p14:sldId id="256"/>
            <p14:sldId id="257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>
        <p:scale>
          <a:sx n="89" d="100"/>
          <a:sy n="89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A007C-A7B1-684A-B8EA-A8AF44E45C87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B8091-8C89-224E-9954-180210BC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20040"/>
            <a:ext cx="9601200" cy="831028"/>
          </a:xfrm>
        </p:spPr>
        <p:txBody>
          <a:bodyPr>
            <a:normAutofit/>
          </a:bodyPr>
          <a:lstStyle/>
          <a:p>
            <a:r>
              <a:rPr lang="en-US" sz="5000" dirty="0" smtClean="0"/>
              <a:t>Data Sources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47887"/>
            <a:ext cx="9601200" cy="53788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3200" b="1" dirty="0" err="1" smtClean="0"/>
              <a:t>Naver</a:t>
            </a:r>
            <a:r>
              <a:rPr lang="en-US" sz="3200" dirty="0" smtClean="0"/>
              <a:t> finance section (”</a:t>
            </a:r>
            <a:r>
              <a:rPr lang="en-US" sz="3200" dirty="0" err="1" smtClean="0"/>
              <a:t>finance.naver.com</a:t>
            </a:r>
            <a:r>
              <a:rPr lang="en-US" sz="3200" dirty="0" smtClean="0"/>
              <a:t>”)</a:t>
            </a:r>
          </a:p>
          <a:p>
            <a:pPr>
              <a:lnSpc>
                <a:spcPct val="170000"/>
              </a:lnSpc>
            </a:pPr>
            <a:r>
              <a:rPr lang="en-US" sz="3200" dirty="0" smtClean="0"/>
              <a:t>The list of 30 popular stocks</a:t>
            </a:r>
            <a:endParaRPr lang="en-US" sz="3200" dirty="0" smtClean="0"/>
          </a:p>
          <a:p>
            <a:pPr lvl="1">
              <a:lnSpc>
                <a:spcPct val="170000"/>
              </a:lnSpc>
            </a:pPr>
            <a:r>
              <a:rPr lang="en-US" sz="2300" dirty="0" smtClean="0"/>
              <a:t>Search ratio, </a:t>
            </a:r>
            <a:r>
              <a:rPr lang="en-US" sz="2300" dirty="0" smtClean="0"/>
              <a:t>stock’s information </a:t>
            </a:r>
            <a:r>
              <a:rPr lang="en-US" sz="2300" dirty="0" smtClean="0"/>
              <a:t>(% </a:t>
            </a:r>
            <a:r>
              <a:rPr lang="en-US" sz="2300" dirty="0" smtClean="0"/>
              <a:t>price change, trading </a:t>
            </a:r>
            <a:r>
              <a:rPr lang="en-US" sz="2300" dirty="0" smtClean="0"/>
              <a:t>volume</a:t>
            </a:r>
            <a:r>
              <a:rPr lang="mr-IN" sz="2300" dirty="0" smtClean="0"/>
              <a:t>…</a:t>
            </a:r>
            <a:r>
              <a:rPr lang="en-US" sz="2300" dirty="0" smtClean="0"/>
              <a:t>)</a:t>
            </a:r>
            <a:endParaRPr lang="en-US" sz="2300" dirty="0" smtClean="0"/>
          </a:p>
          <a:p>
            <a:pPr>
              <a:lnSpc>
                <a:spcPct val="170000"/>
              </a:lnSpc>
            </a:pPr>
            <a:r>
              <a:rPr lang="en-US" sz="3200" dirty="0" smtClean="0"/>
              <a:t>Popularity of stocks</a:t>
            </a:r>
          </a:p>
          <a:p>
            <a:pPr lvl="3">
              <a:lnSpc>
                <a:spcPct val="170000"/>
              </a:lnSpc>
            </a:pPr>
            <a:r>
              <a:rPr lang="en-US" sz="2300" dirty="0" smtClean="0"/>
              <a:t>related news &amp; comments/#users on discussion forum</a:t>
            </a:r>
            <a:endParaRPr lang="en-US" sz="2300" dirty="0"/>
          </a:p>
          <a:p>
            <a:pPr lvl="6">
              <a:lnSpc>
                <a:spcPct val="170000"/>
              </a:lnSpc>
            </a:pPr>
            <a:r>
              <a:rPr lang="en-US" sz="3200" dirty="0" smtClean="0"/>
              <a:t>Previous 10days’ Stock information</a:t>
            </a:r>
          </a:p>
          <a:p>
            <a:pPr lvl="7">
              <a:lnSpc>
                <a:spcPct val="170000"/>
              </a:lnSpc>
            </a:pPr>
            <a:r>
              <a:rPr lang="en-US" sz="2300" dirty="0" smtClean="0"/>
              <a:t>Fluctuation level</a:t>
            </a: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22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5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5" b="2"/>
          <a:stretch/>
        </p:blipFill>
        <p:spPr>
          <a:xfrm>
            <a:off x="4944212" y="0"/>
            <a:ext cx="7247787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544" y="1649691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/>
              <a:t>Top Search</a:t>
            </a:r>
            <a:br>
              <a:rPr lang="en-US" sz="4600" cap="all"/>
            </a:br>
            <a:r>
              <a:rPr lang="en-US" sz="4600" cap="all"/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39591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5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6" y="0"/>
            <a:ext cx="7189694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879" y="1652907"/>
            <a:ext cx="3331872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 dirty="0" smtClean="0"/>
              <a:t>Discussion</a:t>
            </a:r>
            <a:r>
              <a:rPr lang="en-US" sz="4600" cap="all" smtClean="0"/>
              <a:t/>
            </a:r>
            <a:br>
              <a:rPr lang="en-US" sz="4600" cap="all" smtClean="0"/>
            </a:br>
            <a:r>
              <a:rPr lang="en-US" sz="4600" cap="all" smtClean="0"/>
              <a:t>forum</a:t>
            </a:r>
            <a:endParaRPr lang="en-US" sz="4600" cap="all" dirty="0"/>
          </a:p>
        </p:txBody>
      </p:sp>
    </p:spTree>
    <p:extLst>
      <p:ext uri="{BB962C8B-B14F-4D97-AF65-F5344CB8AC3E}">
        <p14:creationId xmlns:p14="http://schemas.microsoft.com/office/powerpoint/2010/main" val="14996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title="Side bar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 title="Side bar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09" y="645106"/>
            <a:ext cx="6265968" cy="524774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57491" y="785813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 smtClean="0"/>
              <a:t>TOP SEARCH</a:t>
            </a:r>
            <a:br>
              <a:rPr lang="en-US" sz="4800" b="1" dirty="0" smtClean="0"/>
            </a:br>
            <a:r>
              <a:rPr lang="en-US" sz="4800" b="1" dirty="0" smtClean="0"/>
              <a:t>RANKING</a:t>
            </a:r>
            <a:endParaRPr lang="en-US" sz="48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860667" y="268605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Search Ratio</a:t>
            </a:r>
          </a:p>
          <a:p>
            <a:r>
              <a:rPr lang="en-US" sz="2800" dirty="0" smtClean="0"/>
              <a:t>Stock’s Information</a:t>
            </a:r>
          </a:p>
          <a:p>
            <a:pPr lvl="3"/>
            <a:r>
              <a:rPr lang="en-US" sz="2800" dirty="0" smtClean="0"/>
              <a:t>% Price Change</a:t>
            </a:r>
          </a:p>
          <a:p>
            <a:pPr lvl="3"/>
            <a:r>
              <a:rPr lang="en-US" sz="2800" dirty="0" smtClean="0"/>
              <a:t>Trading Volume</a:t>
            </a:r>
          </a:p>
          <a:p>
            <a:pPr lvl="3"/>
            <a:r>
              <a:rPr lang="en-US" sz="2800" dirty="0" smtClean="0"/>
              <a:t>Return on Equity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title="Side bar">
            <a:extLst>
              <a:ext uri="{FF2B5EF4-FFF2-40B4-BE49-F238E27FC236}">
                <a16:creationId xmlns:a16="http://schemas.microsoft.com/office/drawing/2014/main" xmlns="" id="{2793B903-AB42-42A0-AE97-93D366679C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 title="Side bar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5" y="673681"/>
            <a:ext cx="6263640" cy="52486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57491" y="785813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 smtClean="0"/>
              <a:t>DISCUSSION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FORUM</a:t>
            </a:r>
            <a:endParaRPr lang="en-US" sz="48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860667" y="268605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Number of Users</a:t>
            </a:r>
          </a:p>
          <a:p>
            <a:r>
              <a:rPr lang="en-US" sz="2800" dirty="0" smtClean="0"/>
              <a:t>Comments</a:t>
            </a:r>
          </a:p>
          <a:p>
            <a:pPr lvl="1"/>
            <a:r>
              <a:rPr lang="en-US" sz="2800" dirty="0" smtClean="0"/>
              <a:t>Positive / Negative</a:t>
            </a:r>
          </a:p>
          <a:p>
            <a:pPr lvl="1"/>
            <a:r>
              <a:rPr lang="en-US" sz="2800" dirty="0" smtClean="0"/>
              <a:t>Number of Look up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323</TotalTime>
  <Words>75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PowerPoint Presentation</vt:lpstr>
      <vt:lpstr>Data Sources </vt:lpstr>
      <vt:lpstr>Top Search Ranking</vt:lpstr>
      <vt:lpstr>Discussion forum</vt:lpstr>
      <vt:lpstr>TOP SEARCH RANKING</vt:lpstr>
      <vt:lpstr>DISCUSSION FORUM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2018-01-22T23:58:12Z</dcterms:created>
  <dcterms:modified xsi:type="dcterms:W3CDTF">2018-01-23T20:04:45Z</dcterms:modified>
</cp:coreProperties>
</file>