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8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9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数字神经网络识别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王志伟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9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6" y="1783583"/>
            <a:ext cx="4700265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5" y="1783583"/>
            <a:ext cx="4700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可以利用现有代码（</a:t>
            </a:r>
            <a:r>
              <a:rPr lang="en-US" altLang="zh-CN" dirty="0"/>
              <a:t>o</a:t>
            </a:r>
            <a:r>
              <a:rPr lang="en-US" altLang="zh-CN" dirty="0" smtClean="0"/>
              <a:t>rigin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层隐藏</a:t>
            </a:r>
            <a:r>
              <a:rPr lang="zh-CN" altLang="en-US" dirty="0" smtClean="0"/>
              <a:t>层（</a:t>
            </a:r>
            <a:r>
              <a:rPr lang="en-US" altLang="zh-CN" dirty="0" smtClean="0"/>
              <a:t>add_layer)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cos</a:t>
            </a:r>
            <a:r>
              <a:rPr lang="zh-CN" altLang="en-US" dirty="0"/>
              <a:t>函数作为</a:t>
            </a:r>
            <a:r>
              <a:rPr lang="zh-CN" altLang="en-US" dirty="0" smtClean="0"/>
              <a:t>激活函数 </a:t>
            </a:r>
            <a:r>
              <a:rPr lang="en-US" altLang="zh-CN" dirty="0" smtClean="0"/>
              <a:t>(use_cos)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交叉熵</a:t>
            </a:r>
            <a:r>
              <a:rPr lang="zh-CN" altLang="en-US" dirty="0" smtClean="0"/>
              <a:t>代价函数 </a:t>
            </a:r>
            <a:r>
              <a:rPr lang="en-US" altLang="zh-CN" dirty="0"/>
              <a:t>(</a:t>
            </a:r>
            <a:r>
              <a:rPr lang="en-US" altLang="zh-CN" dirty="0" smtClean="0"/>
              <a:t>use_cross_entropy)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mnist_loader</a:t>
            </a:r>
            <a:r>
              <a:rPr lang="zh-CN" altLang="en-US" dirty="0" smtClean="0"/>
              <a:t>读取训练集，验证集，测试集</a:t>
            </a:r>
            <a:endParaRPr lang="en-US" altLang="zh-CN" dirty="0" smtClean="0"/>
          </a:p>
          <a:p>
            <a:r>
              <a:rPr lang="zh-CN" altLang="en-US" dirty="0" smtClean="0"/>
              <a:t>初始化网络的层数和每层的节点数</a:t>
            </a:r>
            <a:endParaRPr lang="en-US" altLang="zh-CN" dirty="0" smtClean="0"/>
          </a:p>
          <a:p>
            <a:r>
              <a:rPr lang="zh-CN" altLang="en-US" dirty="0" smtClean="0"/>
              <a:t>训练网络的参数</a:t>
            </a:r>
            <a:r>
              <a:rPr lang="en-US" altLang="zh-CN" dirty="0" smtClean="0"/>
              <a:t>feedforward &amp; backdrop</a:t>
            </a:r>
          </a:p>
          <a:p>
            <a:r>
              <a:rPr lang="zh-CN" altLang="en-US" dirty="0" smtClean="0"/>
              <a:t>测试集评估并输出结果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add_layer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增加层数</a:t>
            </a:r>
            <a:endParaRPr lang="en-US" altLang="zh-CN" dirty="0" smtClean="0"/>
          </a:p>
          <a:p>
            <a:r>
              <a:rPr lang="zh-CN" altLang="en-US" dirty="0" smtClean="0"/>
              <a:t>模型效果显著提升</a:t>
            </a:r>
            <a:endParaRPr lang="en-US" altLang="zh-CN" dirty="0" smtClean="0"/>
          </a:p>
          <a:p>
            <a:r>
              <a:rPr lang="zh-CN" altLang="en-US" dirty="0" smtClean="0"/>
              <a:t>训练时间变长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" y="3559218"/>
            <a:ext cx="3019846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se_cos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函数作为激活函数</a:t>
            </a:r>
            <a:endParaRPr lang="en-US" altLang="zh-CN" dirty="0" smtClean="0"/>
          </a:p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函数是不起作用的</a:t>
            </a:r>
            <a:endParaRPr lang="en-US" altLang="zh-CN" dirty="0" smtClean="0"/>
          </a:p>
          <a:p>
            <a:r>
              <a:rPr lang="zh-CN" altLang="en-US" dirty="0" smtClean="0"/>
              <a:t>考虑激活函数的作用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47" y="3606094"/>
            <a:ext cx="360095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se_cross_entropy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5855" y="201481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使用交叉熵代价函数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9" y="2887224"/>
            <a:ext cx="2952750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69" y="4059674"/>
            <a:ext cx="4010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使用交叉熵函数的原因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8867"/>
            <a:ext cx="4733925" cy="287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02" y="1963928"/>
            <a:ext cx="5833390" cy="33464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02" y="5726469"/>
            <a:ext cx="240030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40719"/>
            <a:ext cx="24098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use_cross_entropy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6942"/>
            <a:ext cx="2819794" cy="323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732"/>
            <a:ext cx="424874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0265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5" y="1690688"/>
            <a:ext cx="4700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128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数字神经网络识别</vt:lpstr>
      <vt:lpstr>实验要求</vt:lpstr>
      <vt:lpstr>Origin</vt:lpstr>
      <vt:lpstr>add_layer</vt:lpstr>
      <vt:lpstr>use_cos</vt:lpstr>
      <vt:lpstr>use_cross_entropy</vt:lpstr>
      <vt:lpstr>使用交叉熵函数的原因</vt:lpstr>
      <vt:lpstr>use_cross_entropy</vt:lpstr>
      <vt:lpstr>运行结果比较</vt:lpstr>
      <vt:lpstr>运行结果比较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Wang</dc:creator>
  <cp:lastModifiedBy>Jerry Wang</cp:lastModifiedBy>
  <cp:revision>11</cp:revision>
  <dcterms:created xsi:type="dcterms:W3CDTF">2017-12-14T12:21:49Z</dcterms:created>
  <dcterms:modified xsi:type="dcterms:W3CDTF">2017-12-15T02:54:39Z</dcterms:modified>
</cp:coreProperties>
</file>