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74" r:id="rId16"/>
    <p:sldId id="275" r:id="rId17"/>
    <p:sldId id="276" r:id="rId18"/>
    <p:sldId id="273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90" r:id="rId28"/>
    <p:sldId id="291" r:id="rId29"/>
    <p:sldId id="292" r:id="rId30"/>
    <p:sldId id="293" r:id="rId31"/>
    <p:sldId id="294" r:id="rId32"/>
    <p:sldId id="289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258" r:id="rId43"/>
    <p:sldId id="30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10T03:59:5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10978 1778 2819,'0'0'2644,"0"0"-1953,0 0-391,0 0-38,0 0-44,0 0-39,0 0 81,0 0-73,0 0-12,0 0 445,0 0-452,0 0-16,0 0 88,0 0-48,-4 0 65,-4 0-9,-3 0 171,11 0-406,0 0-1,0 1 1,-1-1 0,1 0 0,0 0-1,0 0 1,0 0 0,0 0-1,-1 0 1,1 0 0,0 0 0,0 0-1,0 0 1,0 0 0,0 0 0,-1 0-1,1 0 1,0 0 0,0 0 0,0-1-1,0 1 1,0 0 0,-1 0 0,1 0-1,0 0 1,0 0 0,0 0-1,0 0 1,0 0 0,0 0 0,0-1-1,-1 1 1,1 0 0,0 0 0,0 0-1,0 0 1,0 0 0,0 0 0,0-1-1,0 1 1,0 0 0,0 0 0,0 0-1,0 0 1,0 0 0,0-1-1,0 1 1,0 0 0,0 0 0,0 0-1,0 0 1,0-1 0,0 1 0,0 0-1,0 0 1,0 0 0,0 0-13,0-17 419,0-2-63,0 0-57,0-1-52,0 0-45,0 0-38,0-18 74,0 2-71,0-11-42,-1 14-33,2 0 1,4-23-93,5 5 69,-1 13-47,0-28-39,-5 35 3,1 1 0,1 0 0,3-1 14,17-39 7,-19 53-8,0-1 1,-2 1-1,1-7 1,4-33-5,9 20-11,-10-15 27,-7 45-11,1-8 0,1 1 0,1-1 0,0 1 0,4-6 0,10-8-27,-13 15-5,1 1-2,2 10-19,7 1-52,3 1 110,-19 0-4,0 0 0,0 0 0,0 0 0,0 0 0,0 0 0,1 0 0,-1 0 0,0-1 1,0 1-1,0 0 0,0 0 0,0 0 0,1 0 0,-1 1 0,0-1 0,0 0 0,0 0 0,0 0 0,0 0 0,1 0 0,-1 0 0,0 0 0,0 0 0,0 0 0,0 0 0,0 0 0,0 0 0,1 0 0,-1 1 0,0-1 0,0 0 0,0 0 0,0 0 0,0 0 0,0 0 0,0 0 0,0 1 0,0-1 0,0 0 0,1 0 0,-1 0 1,0 0-1,0 0 0,0 1 0,0-1 0,0 0 0,0 0 0,0 0 0,0 0 0,0 0 0,0 1 0,0-1 0,0 0 0,-1 0 0,1 0 0,0 0 0,0 1-1,0-1 5,0 1 0,0 0 0,0 0 0,0-1 0,0 1 0,0 0 0,0 0 0,0-1 0,0 1 0,1 0 0,-1 0 0,0-1 0,0 1 0,1 0 0,-1-1 0,0 1 0,1 0 0,-1-1 0,1 1 0,-1-1 0,1 1 0,-1 0 0,1-1 0,0 1 0,-1-1 0,1 0 0,-1 1 0,1-1 0,0 1 0,-1-1 0,2 0-5,10 9 48,-3 10 112,10-10-75,-10 15-47,11-1-13,-1-2 11,-11-4 26,-2 11 101,-2 0 5,0-6-56,9 47 271,-7 5 61,-3-22-141,9 26 208,-1-6-60,-8-25-227,-3 43 33,0 29 176,0-69-273,0 4-33,0 0-79,0-49-101,0-5-27,0 0-21,0 0-60,0 0-10,0 0-127,0 0-20,0 0 75,0 0-121,0 0-67,0 0-65,0 0-60,0 0-640,0 0 418,0 0 408,0 0 23,0 0-36,0 0-472,0 0-107,0 0 425,0 0-51,0 0-61,0 0-70,2 0-83,0 0-93,2 0 108,0 0-53,2 0-220,4 0-587</inkml:trace>
  <inkml:trace contextRef="#ctx0" brushRef="#br0" timeOffset="636.9118">10950 1270 3748,'0'0'460,"0"0"-210,0 0 155,0 0 102,0 0-295,0 0-45,0 0 95,-4 0-86,-2 0-280,2 0 81,1 0 76,0 0 68,2 0 64,-1 0 56,2 0 52,0 0 44,1 0 280,2 0 74,11 0 1571,-7 0-1470,0 0-64,-2 0-293,0 0-51,-1 0-110,0 0-47,0 0-54,0 0-57,0 0-69,-1 0-47,0 0-50,0 0-54,-1 0-57,1 0-60,-1 0-63,0 0-66,147 0 702,-90 0-277,20 0-54,-28 0 139,-27 0-171,-19 0 22,-5 0-22,4 0 22,12 0-67,6 0-104,0 0-92,-6 0-81,-13 0 95,-2 0-59,-1 0 49,0 0-52,0 0-160,1 0-89,0 0-80,2 0-72,1 0-65,1 0-80,0 0-98,0 0-114,-3 0 122,-1 0-68,0 0-266,-1 0-709</inkml:trace>
  <inkml:trace contextRef="#ctx0" brushRef="#br0" timeOffset="4451.8003">20094 395 4965,'0'0'666,"0"0"-262,0 0-113,0 0-56,0 0-66,0 0-54,0 0 71,0 0-11,0 0 93,0 0-59,0 0 334,0 0 183,0 0 86,0 1-552,-9 8 72,-10 10-47,0-1 39,11-9 58,7-8 47,1-1 522,0 0-364,0 0-240,0 0-66,0 0 68,0 0 201,4 5-75,9 5-215,1-1-37,20 4 136,46 6 220,-51-14-367,43 16 123,-46-12-139,1-1-1,12 1-195,37-3 218,-4-6-35,-27-1-76,102 1 164,-6 0-57,26 0-13,93 0 36,-206 0-114,24-5-123,44-14 75,-10 15 18,-64 5 0,42-7-93,22-13 193,1 10-135,5-10-10,-56 13-28,1 0 2,0-3 0,3-3-22,-1 0 7,38 0-7,-22 3-1,-23 1 9,-8 1 28,1 2 0,16 1-36,267 4 85,-310 0-82,-1-2-1,0-1 0,1-1 0,0-1-2,-2 0-3,0 2-1,1 0 1,-1 1-1,1 1 4,373 1 0,-393 0-2,0 0 1,0-1-1,0 1 0,0-1 1,1 0-1,-1 0 0,0 0 1,0 0-1,0 0 1,-1-1-1,1 1 0,0-1 1,0 0 1,0 0-2,-1 1 0,1-1 1,0 0-1,0 1 0,0 0 1,0 0-1,0 0 0,0 0 1,0 0-1,0 1 1,1-1-1,-1 1 0,0 0 2,76 0 61,-21 0-68,-54 0-36,-4 0-10,0 0-97,0 0 7,0 0-13,0 0-146,0 0-111,0 0 167,0 0-34,0 0-44,0 0-54,0 0-64,0 0-71,0 0-79,0 0-87,0 0-97,0 0-116,0 0 394,0 0-37,0 0-41,0 0-44,0 0-464,0 0-95,0 0-328,0 0-857</inkml:trace>
  <inkml:trace contextRef="#ctx0" brushRef="#br0" timeOffset="4979.2348">24384 57 7079,'0'0'735,"0"0"-287,0 0-122,0 0-58,0 0-66,0 0 213,0 0-193,0 0 167,0 0 684,0 0-760,0 0-57,0 0 136,0 0-145,0 0 77,-1 1-12,-3 2-133,3-1-155,-12 13 206,9-6-108,0 5 80,3 3 107,1-5-91,0 2 79,1 2 54,-1 24 528,-1-17-408,-1-8-219,-1-3-99,-16 25 402,10 20 64,4-35-472,-10 61 353,11-24-218,2-27-187,-1-1 0,-2 0 0,-1 0 0,-7 21-95,-9 49 271,12-12 7,2-45-157,-2 17-14,5-1-52,5-56 321,0 0-64,0 0-62,0 1-59,0 0-55,0 0-54,0 0-51,0 1-47,0 3-92,0-1-93,0 1-82,0 0-74,0-1-64,0 1-56,0-2-46,0 1-36,0 1-267,0 5-1170,0-11 838,0-5 294,0-1 481,0 0 40,0-3 45,0 0 51,0-2 56,0-1 62,0 1-293,0 1-36,0-5-552,0 3 183,0 0-48,0-12-973,0 2 505,0-14-768</inkml:trace>
  <inkml:trace contextRef="#ctx0" brushRef="#br0" timeOffset="5732.2043">24328 226 1986,'0'0'1674,"0"0"-1235,0 0-86,0 0-104,0 0-85,0 0 128,0 0-10,0 0 269,0 0 313,0 0 7,4-28 116,3-14-74,10-29-913,-17 69 36,0 1-1,1-1 1,-1 0-1,1 1 0,0-1 1,-1 0-1,1 1 1,0-1-1,0 1 1,0 0-1,0-1 1,0 1-1,0 0 1,0-1-1,0 1 1,1 0-1,-1 0 1,1 0-1,-1 0 1,0 0-1,1 0 1,1 0-36,1-1 116,2-2 35,0 0 36,1-1 77,3-4 179,6-7 324,-3 8-341,-1 4-182,-5 3-173,1 0-40,18 2 293,-2 0-103,-2 1-81,-2 3-56,-13-3-65,-1 0 1,0 1 0,1 0 0,-1 0 0,0 0 0,-1 1-1,6 3-19,12 14 112,-1 0-37,21 21 105,-29-18-35,-8 2 59,-6 25 326,0-22-212,-1-9-97,-2-4-70,-3 0-32,-4 6 7,1-7-27,-15 22 101,-17-1-14,18-19-87,-1 6 40,-9 4-37,26-22-82,0-1 1,0 0-1,-1 0 0,0-1 0,-2 2-20,-37 15 64,32-12-53,13-7-11,0 0 1,-1-1 0,1 1-1,-1 0 1,0-1-1,1 0 1,-1 1-1,1-1 1,-1 0-1,0 0 0,-20 0 6,18 0-1,5 0-48,0 0 75,0 0-101,-1 4-18,1 1 37,0 4 8,1-4-9,-1-5 47,0 0 0,0 0 0,0 1-1,0-1 1,0 0 0,0 0 0,0 0 0,0 0-1,0 1 1,0-1 0,0 0 0,0 0 0,0 0-1,0 0 1,0 0 0,0 1 0,0-1-1,0 0 1,0 0 0,0 0 0,0 0 0,0 0-1,0 1 1,0-1 0,0 0 0,0 0 0,0 0-1,1 0 1,-1 0 0,0 0 0,0 0-1,0 1 1,0-1 0,0 0 0,0 0 0,1 0-1,-1 0 1,0 0 0,0 0 0,0 0 0,0 0-1,0 0 1,1 0 0,-1 0 0,0 0-1,0 0 1,0 0 0,0 0 0,0 0 0,1 0-1,-1 0 1,0 0 0,0 0 0,0 0 0,0 0-1,0 0 1,1 0 4,22-1-114,-13 0 109,0 0 0,1 1 0,-1 0 0,0 1 0,0 0 0,0 0 0,9 3 5,-1 2 11,-4-2-6,0 1 0,0 0 0,6 4-5,-8-3 5,-6-4 1,1 1 0,-1 0 0,0 0 0,0 1 0,0-1 0,0 2 0,-1-1-1,1 0 1,-1 1 0,4 4-6,19 48 11,-22-27 32,-7 4 55,0-13-15,1-15-46,-1 0 0,0 0 0,0 0 0,0 0 0,-1 0 0,0 0 0,0 0 0,-1 0 0,0-1 0,0 1 0,0-1 0,0 0 0,-3 3-37,-7 9 157,-2-1 0,0-1 1,-2 2-158,0-1 120,-21 21 160,13-14-26,-1-1 0,-14 8-254,17-14 140,-3 2 37,7-5-103,-11 7 60,-1-1 43,3-5-79,-1 0 71,28-13-362,-1-1 88,1 1 72,0-1 60,-1 1 76,-2 0 354,2-1-305,1 0-99,0 1-67,0-1-35,0 0-40,0 0-44,0 0-50,0 0-55,0 0-59,0 0-63,0 0-70,0 0-74,0 0 68,0 0-48,0 0-50,0 0-52,1 0-33,0 0-88,0 2-115,0-1 359,0 0-38,0 3-386,0 0-87,0 2-279,0 4-721</inkml:trace>
  <inkml:trace contextRef="#ctx0" brushRef="#br0" timeOffset="26830.2798">56 819 7175,'0'0'256,"0"0"-123,0 0 24,0 0-75,0 0 37,0 0 44,0 0 37,0 0 499,0 0 385,0 0-16,-2 0-462,-5 0-262,-12 0-20,0 0-103,12 0-102,5 0 13,2 0 10,0 0-7,1 0 106,3 0 68,4 0-50,-1 2-34,3 3 63,0 1-39,14 6 283,-3-9-99,0-3 65,2-1-41,9 0 84,-15 1-314,-1 0-34,0 1-36,-1 0-40,0 1-41,-1 1-47,13 7 76,5 0 25,-2-7 14,20-3-2,74 0 267,-86 0-328,0 0-51,-25 0-1,0-2-1,0 0 0,-1 0 1,1-1-1,0-1 0,9-3-28,-13 4 17,21-4 61,7 8-24,-15 0-31,-8-2-9,0 0-1,0-1 1,0-1 0,-1 0-1,3-1-12,-3 0 6,1 1 1,0 0-1,0 1 1,-1 1 0,4 0-8,10 1 11,-13 1-6,0-1 0,-1 0 1,1-1-1,0-1 0,2-1-5,46-16 54,18 10 20,-36-1-17,-27 6-33,1 1 1,-1 0 0,0 1-1,11 0-24,112 2 98,192 0 242,-212 0-276,-107 0-55,0-2 0,0 0 0,0 0 0,0-1 0,-1 0 0,11-5-10,-14 5 12,-3 1-5,0 0 0,0 1 0,0 0 0,1 0 0,-1 1 0,1-1 0,-1 1 0,0 1 0,4 0-6,18 0 10,31-1 5,102 0 136,-104 0-146,1359 0 128,-1403 1-131,1 0-1,-1 2 0,0-1 0,11 5-1,-10-3 2,1-1-1,-1 0 1,1-1-1,15 0-1,-8-3-1,-16 0 2,1 1 0,-1 0-1,1 0 1,-1 0 0,1 1-1,-1 0 1,0 0 0,1 0-1,2 2 0,0 0 3,3 2-3,1-1 1,-1-1-1,1 0 1,0-1-1,0 0 1,10 0-1,1275-2 58,-1228-3-52,45-9-6,-46 5 0,44 0 0,-113 7 0,93 1-11,-1-4 0,1-3 1,53-14 10,-40 3 0,36 2 0,61-9 0,644-117 5,-594 112 20,2 1-18,257-57 46,-490 82-51,145-26 2,11-19-4,-71 26 0,0 5 0,46 0 0,31 8 0,-29-10-6,10 9-10,-76 2 21,2-1 12,44 3-17,-56 5 0,2-3 0,64-15 0,-3 10 5,-1-10 16,-5 10-15,-14-10-6,15 12 43,92 7-43,-96 2 10,351-2-4,-440-1-18,0-3 0,19-4 12,-16 1-4,0 2-1,24 2 5,230 3-16,578 0 11,-871 0 4,0 0 0,-1 0 0,1 1 0,0 0 0,5 2 1,25 16 0,-31-18 2,0 1 0,1-1 0,-1-1 1,1 1-1,7-2-2,-5 1 2,0 1 1,0-1 0,0 1-1,6 2-2,13 5-1,-17-4 2,-1-1 0,1 0 0,0-1 0,0 0 0,0-1 0,1-1-1,434 0 6,-430 1-2,0 0-1,1 1 1,-1 1 0,15 5-4,12 1 12,41 0-7,0 10-5,-1-9 0,-40-1-4,-27-5-2,0 0 0,0-2 1,1 0-1,15 0 6,-1 0-3,-1 1-1,25 6 4,-22-3 1,-1-2 0,30 0-1,-26-5-4,-18 0 0,-1 1-1,1 1 1,0 0-1,15 4 5,-12 0 0,8 1 0,0-1 0,0-1 0,23 0 0,22-5 4,-16-1 5,0 3 0,25 5-9,-25 4 1,-33-5-3,0-1 0,1-1-1,9-1 3,251-2-21,1120 0 80,-1347 2-69,52 10 10,-55-5-17,48 0 17,186-7-27,180 0 22,-264 0 0,-192 0-157,4 0 108,-2 0 74,2 0 41,46 0 235,-37 0-222,0 0-97,-15 0-41,-1 0-41,-2 0-30,0 0-42,-2 0-47,0 0-51,-1 0-54,-1 0-60,-2 0-62,0 0-68,-8 0 347,-13 0-723,12 1 561,-1-1-36,2 1 27,-1 1-37,1-1-43,-1 1-50,1 0 36,0 0-41,0 1-46,-1 0-48,1 0-53,-1 1-55,1 0-60,-1 1-62,0-1 62,1 1-45,-1 0-41,0 0-35,-1 1-211,-1 1-35,-13 13-2337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3:30.9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136 493,'-4'-1,"0"-1,0 1,1-1,-1 0,0-1,1 1,-1 0,1-1,0 0,0 0,0 0,0 0,0 0,1-1,-1 0,-6-6,2 2,0 0,0-1,0 1,1-1,1-1,-1 1,1-1,1 0,0 0,1-1,-1 1,2-1,0 1,0-1,1 0,0 0,1 0,0 0,1 0,0 0,1 1,0-1,0 0,1 1,1-1,0 1,0 0,1 1,0-1,1 1,4-7,-2 8,-1-1,1 1,0 0,1 1,-1 0,2 1,-1-1,1 2,0-1,0 1,0 1,9-3,-13 5,0 0,0 1,-1 0,1 0,0 0,1 1,-1 0,0 0,0 0,0 1,0 0,0 0,-1 1,1-1,0 1,0 1,-1-1,1 1,-1 0,0 0,0 0,0 1,0 0,1 1,5 8,0 1,-1 0,0 1,-1 0,-1 0,0 1,-1 0,-1 0,-1 1,0 0,-1 0,0 0,-2 1,0-1,-1 1,-1-1,0 1,-1-15,1 0,0 0,-1 0,1 0,-1-1,0 1,0 0,0 0,-1-1,1 1,0-1,-1 1,0-1,1 1,-1-1,0 0,0 0,-1 0,1 0,0 0,-1 0,-1 0,0 0,0 0,-1 0,1-1,0 1,-1-1,1 0,-1 0,0-1,1 1,-1-1,0 0,0 0,0 0,1 0,-1-1,0 1,0-1,1 0,-1 0,0-1,1 1,-1-1,1 0,0 0,-1-1,1 1,0-1,1 0,-1 0,0 0,1-1,0 1,-1-1,2 0,-1 1,0-1,1-1,-1 1,0-3,2 2,0 1,0 0,1-1,-1 1,1 0,0-1,1 1,-1-1,1 1,-1 0,1 0,1-1,-1 1,0 0,1 0,0 0,0 0,0 0,1 1,-1-1,1 1,0-1,3-2,1 0,0 0,0 0,1 1,0 0,0 0,0 1,1 0,-1 0,1 1,8-2,-16 5,0-1,1 1,-1-1,1 1,-1 0,1 0,-1 0,1 0,-1 0,1 0,0 0,-1 1,0-1,1 0,0 1,-1 0,0-1,-1 0,1 1,-1-1,1 0,-1 1,0-1,1 1,-1-1,1 1,-1 0,0-1,1 1,-1-1,0 1,1-1,-1 1,0 0,0-1,0 1,0 0,0-1,0 1,0 0,0 1,0 0,0-1,-1 1,1 0,-1 0,0-1,1 1,-1 0,0 0,0-1,0 1,0-1,0 1,0-1,-1 0,1 1,0-1,-1 0,1 0,-1 0,1 0,-3 1,0 0,-1 0,0 0,0 0,0 0,0-1,-1 0,1 0,0 0,0-1,-1 0,1 0,0 0,-1-1,1 0,0 0,0 0,0 0,0-1,0 0,0 0,0 0,0-1,1 1,-1-2,-1 0,1 0,0 0,0-1,0 0,0 0,1 0,0 0,0-1,0 0,1 0,0 0,0 0,0 0,1-1,0 1,0-1,0 0,1-4,-1-2,1 1,1-1,0 0,1 0,1-8,-1 18,-1 1,1-1,0 1,-1 0,1-1,0 1,0 0,1 0,-1 0,0 0,1 0,-1 0,1 0,1-1,-1 2,-1 0,1 0,-1 1,1-1,-1 0,1 1,-1 0,1-1,0 1,-1 0,1 0,0 0,-1 0,1 0,0 0,-1 0,1 0,0 1,-1-1,1 1,-1-1,1 1,-1 0,1 0,5 3,0 0,0 1,0 0,-1 0,0 0,0 1,0 0,-1 0,0 1,0-1,0 1,2 6,4 6,-2 0,0 1,0 1,0 5,-3-3,0-1,-1 1,-2 1,0-1,-1 1,-2-1,0 1,-1-1,-4 13,5-33,-1 0,0 0,0 0,0 0,0-1,0 1,-1 0,0-1,1 1,-1-1,0 1,0-1,0 0,0 0,-1 0,1 0,-1 0,-2 1,0 0,0-1,0 1,0-1,0-1,0 1,-1-1,1 0,-2 1,-11-1,0 0,0-1,0-1,0 0,-8-3,22 4,0-1,1 0,-1 0,0 0,1 0,-1-1,1 0,-1 1,1-1,0 0,0-1,0 1,0-1,0 1,0-1,-1-2,0 0,1 0,0-1,0 1,0-1,1 1,0-1,0 0,0 0,1 0,0-1,-1-7,1 0,0 0,1 0,1 0,0 0,1 0,1 0,0 1,1-2,-1 5,0 1,1-1,1 1,0-1,0 1,0 1,7-9,-10 15,-1 0,1 1,-1-1,1 0,0 0,0 1,0-1,0 1,0-1,0 1,0 0,0 0,1 0,-1 0,0 0,1 1,-1-1,0 1,1-1,-1 1,1 0,-1 0,1 0,-1 0,1 1,-1-1,0 0,1 1,-1 0,1 0,-1 0,0 0,0 0,0 0,2 1,-1 1,0 0,1 0,-1 0,-1 0,1 1,0-1,-1 1,0 0,1 0,-1 0,-1 0,1 0,-1 0,0 0,1 0,-2 1,1-1,-1 0,1 1,-1-1,0 1,-1-1,1 0,-1 1,0-1,0 0,-1 4,1-3,-1 1,0 0,0-1,0 0,0 1,-1-1,0 0,0 0,0-1,-1 1,1-1,-1 1,0-1,-1 0,1-1,-1 1,1-1,-1 0,0 0,0 0,-1-1,4-1,0 0,0-1,0 1,-1-1,1 1,0-1,0 0,-1 0,1 0,0-1,0 1,-1 0,1-1,0 1,0-1,0 0,0 0,0 0,0 0,0 0,0 0,0-1,0 1,-2-3,1 1,0-1,0 1,0-1,1 0,-1 0,1 0,0-1,0 1,1 0,-2-3,1-2,-1 0,1 0,1 0,0 0,0 0,1 0,0 0,0 0,1 0,0 0,1 0,1-2,-1 6,0 0,1 1,0-1,0 0,0 1,0 0,1 0,0 0,0 0,0 0,0 1,0 0,1 0,0 0,-1 0,1 1,0 0,0 0,0 0,1 0,-1 1,0 0,1 0,-1 1,1-1,-1 1,0 0,1 1,-1-1,1 1,-1 0,0 1,5 1,-7-2,0 1,0 1,0-1,0 0,-1 1,1 0,-1-1,1 1,-1 0,0 0,0 0,0 0,-1 1,1-1,-1 1,0-1,0 0,0 1,0 0,0-1,-1 1,0 0,0-1,0 1,0 2,0 9,-1 0,-1 0,0 0,-1 0,-3 9,-16 58,13-54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3:36.16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97 626,'1'-3,"0"1,0-1,0 1,1-1,-1 1,1 0,-1 0,1 0,0 0,0 0,0 0,0 0,0 0,3 0,2-4,104-88,-46 41,-2-2,7-15,-7 8,-39 44</inkml:trace>
  <inkml:trace contextRef="#ctx0" brushRef="#br0" timeOffset="14000.4494">97 457,'-1'0,"0"0,0 0,0 1,0-1,0 0,0 1,0-1,0 1,0 0,1-1,-1 1,0-1,0 1,1 0,-1 0,0-1,1 1,-1 0,1 0,-1 0,1 0,0 0,-1 0,1 0,0 0,-1 0,-8 35,3-13,-53 111,59-132,-1 0,0 0,1-1,-1 1,1 0,0 0,-1 0,1-1,0 1,0 0,0 0,1 0,-1 0,0-1,1 1,-1 0,1 0,0-1,-1 1,1 0,0-1,0 1,0 0,0-1,0 0,0 1,1-1,-1 0,0 1,1-1,-1 0,1 0,-1 0,1 0,0 0,-1-1,1 1,0 0,0-1,1 1,9 2,0 0,0 0,0-2,1 1,6-1,-15-1,61-1,-52 0,1 0,0 1,0 0,0 1,0 1,-1 0,1 1,6 3,-2 3,-5 2</inkml:trace>
  <inkml:trace contextRef="#ctx0" brushRef="#br0" timeOffset="15528.2797">802 174,'0'-5,"-1"-1,-1 0,1 1,-1-1,0 1,0-1,0 1,-1 0,0 0,0 0,-1-1,0-1,0 0,0-1,0 0,1 0,0-1,1 4,1-1,0 1,0 0,1-1,0 1,0-1,0-2,0 8,0-1,0 0,0 0,1 0,-1 1,0-1,0 0,1 0,-1 1,1-1,-1 0,0 1,1-1,-1 0,1 1,0-1,-1 0,1 1,-1-1,1 1,0-1,0 1,0 0,0 0,1-1,-1 1,0 0,0 0,0 0,1 0,-1 0,0 1,0-1,0 0,1 1,-1-1,0 0,0 1,0-1,0 1,0 0,18 10,-1 1,-1 1,-1 1,0 0,0 1,-2 1,5 6,6 5,30 39,-40-46,1-1,0 0,2-1,11 8,-18-18,-1 1,0 0,-1 1,1 0,-2 0,0 1,0 0,-1 0,0 1,-1 0,0 0,-1 0,3 12,-5-5</inkml:trace>
  <inkml:trace contextRef="#ctx0" brushRef="#br0" timeOffset="16626.1904">1141 5,'-1'23,"-1"0,-2 0,0 0,-1-1,-1 1,-1-1,-1 0,-3 4,-22 43,-35 52,52-92,0 0,-6 20,17-34,0 0,1-1,0 2,2-1,0 0,0 12,1 29,1-31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4:18.4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12,'0'0,"0"-1,0 1,0-1,0 1,1-1,-1 1,0 0,0-1,0 1,0-1,1 1,-1-1,0 1,0-1,1 1,-1 0,0-1,1 1,-1 0,1-1,-1 1,0 0,1-1,-1 1,1 0,-1 0,1 0,-1-1,1 1,-1 0,1 0,-1 0,23 0,20 11,-35-8,-1 1,0 0,0 0,0 1,0-1,-1 2,0-1,0 1,0 0,1 3,-5-8,-1 0,0 1,0-1,0 1,0 0,0-1,0 1,0 0,0 0,0-1,-1 1,1 0,-1 0,0 0,1 0,-1 0,0 0,0 0,0-1,0 1,-1 0,1 0,0 0,-1 0,1 0,-1 0,0-1,0 1,0 0,1 0,-2-1,1 1,0-1,0 1,0-1,-1 1,1-1,-1 0,1 0,-1 0,1 0,-1 0,0 0,0 0,-1 0,-3 2,0-1,1 0,-1-1,0 0,0 1,-1-2,-2 1,5-1,0 0,0 0,-1 1,1 0,0 0,0 0,0 0,0 0,0 1,0 0,0 0,0 0,1 0,-4 3,6-4,1 0,-1 0,0 0,1 0,-1 0,1 0,-1 0,1 1,-1-1,1 0,0 0,-1 1,1-1,0 0,0 0,0 1,0-1,0 0,0 1,1-1,-1 0,0 0,1 1,-1-1,0 0,1 0,0 0,-1 0,1 0,0 0,-1 0,1 0,0 0,0 0,0 0,0 0,0 0,7 6,0 0,0 0,1 0,4 1,-1 1,-8-7,0 1,0 0,-1 0,1 0,-1 1,0-1,0 1,0 0,0 0,0 0,-1 0,0 0,1 2,-3-3,1 1,-1-1,1 1,-1 0,0-1,0 1,-1 0,1-1,-1 1,0 0,0-1,0 1,0-1,0 0,-1 1,0-1,-1 2,1-1,-1 0,1 0,-1 0,0 0,-1 0,1-1,0 0,-1 1,0-1,0-1,0 1,0-1,0 1,-1-1,-1 0,-15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4:14.7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0 227,'0'-12,"1"0,0 1,1-1,0 1,1-1,0 1,1 0,0 0,6-9,-9 17,0 0,1 0,-1 1,1-1,0 1,0 0,0-1,0 1,0 0,0 0,1 0,-1 1,1-1,-1 0,1 1,0 0,-1-1,1 1,0 0,0 0,0 1,0-1,0 1,0-1,0 1,0 0,0 0,0 1,0-1,0 0,0 1,0 0,0 0,0 0,-1 0,1 0,0 0,-1 1,3 1,2 1,0 1,-1 0,0 0,0 1,0 0,-1 0,0 0,0 0,-1 1,1 0,-1 0,2 6,7 17,-1 1,4 17,-7-19,26 65,-14-41,3 18,2-5,-6-21,-12-21</inkml:trace>
  <inkml:trace contextRef="#ctx0" brushRef="#br0" timeOffset="1050.5777">423 1,'0'17,"-2"0,0 1,-1-1,-1-1,-1 1,0 0,-2 2,-16 35,-14 23,2-6,-104 220,112-230,16-32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4:10.7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 89,'0'6,"0"-1,-1 0,1 0,-1 1,0-1,0 0,-1 0,0 0,0 0,0 0,0-1,-1 1,-2 3,4-6,0-1,1 0,-1 0,1 0,0 0,-1 0,1 0,0 0,0 0,0 0,0 0,0 0,0 0,0 0,0 0,0 0,0 0,0 0,1 0,-1 0,0 0,1 0,-1 0,1 0,-1 0,20 21,-18-20,0 0,0 0,0 0,0 0,-1 0,1 0,0 1,-1-1,1 0,-1 1,0-1,0 2,-1-4,0 0,0 1,0-1,0 0,0 0,0 0,0 1,0-1,0 0,0 0,0 0,0 0,0 1,0-1,0 0,0 0,0 0,0 0,0 1,0-1,-1 0,1 0,0 0,0 0,0 0,0 1,0-1,-1 0,1 0,0 0,0 0,0 0,0 0,-1 0,1 0,0 0,0 0,0 0,-1 0,1 0,0 0,0 0,0 0,0 0,-1 0,1 0,0 0,0 0,0 0,-1 0,1 0,0 0,0 0,0 0,0 0,-1 0,1-1,0 1,0 0,0 0,0 0,0 0,0 0,-1-1,-10-7,10 7,0-1,-1 1,1-1,0 0,1 0,-1 1,0-1,0 0,1 0,-1 0,1 0,0 0,-1 0,1 0,0 0,0 1,0-1,0 0,1 0,-1 0,1 0,-1 0,1 0,-1 0,1 0,0 1,0-1,0 0,0 1,0-1,0 0,1 1,-1 0,1-1,-1 1,0 0,1-1,0 1,-1 0,2 0,-1-1,0 0,1 1,-1-1,1 0,-1 1,1 0,0 0,0 0,-1 0,1 0,0 0,0 1,0-1,0 1,0 0,0 0,0 0,0 0,0 1,0-1,0 1,-1 0,1 0,0 0,0 0,-1 0,1 0,-2 0,0 0,0-1,0 1,0 0,-1 0,1 0,0-1,-1 1,1 0,-1 0,1 0,-1 0,1 0,-1 0,1 0,-1 0,0 0,0 0,0 1,1-1,-1 0,0 0,0 0,0 0,-1 0,1 0,0 0,0 0,-1 0,1 0,0 0,-1 0,1 0,-1 0,0 0,1 0,-1 0,0 0,0 1,0 0,-1-1,1 1,-1-1,0 0,1 1,-1-1,0 0,1 0,-1 0,0 0,0 0,0 0,0-1,0 1,0-1,0 1,0-1,-1 0,0 0,1 0,0 0,-1-1,1 1,0-1,-1 0,1 1,0-1,0 0,0 0,0 0,0-1,0 1,0 0,0-1,0 0,1 1,-1-1,0 0,1 0,0 1,-1-1,1 0,0-1,0 1,0 0,0 0,0 0,1-1,-1 1,1 0,-1-1,1 1,0 0,0-1,0 0,0-1,0 0,0-1,1 1,-1 0,1 0,0 0,0 0,0 0,1 0,0 1,-1-1,1 0,0 1,1-1,-1 1,1 0,-1-1,1 1,0 1,3-4,33-9,-38 14,0 1,1-1,-1 1,1-1,-1 1,1 0,-1 0,0 0,1 0,-1 0,1 0,-1 0,1 0,-1 1,1-1,-1 0,0 1,1-1,-1 1,0 0,1-1,-1 1,0 0,2 1,-3-2,0 0,0 1,0-1,0 0,0 0,0 1,-1-1,1 0,0 0,0 1,0-1,0 0,0 0,0 1,0-1,0 0,-1 0,1 1,0-1,0 0,0 0,-1 0,1 1,0-1,0 0,0 0,-1 0,1 0,0 0,0 0,-1 1,1-1,0 0,0 0,-1 0,1 0,0 0,-1 0,1 0,0 0,-13 2,8-2,0-1,0 0,0 0,0 0,0-1,0 1,1-1,-1 0,-3-3,3 2,1 1,-1 0,1 0,-1 0,0 1,0 0,1-1,-1 2,-1-1,4 1,1 1,-1-1,1 0,0 1,-1 0,1-1,-1 1,1 0,0 0,0 0,-1-1,1 1,0 1,0-1,0 0,0 0,0 0,0 0,0 1,1-1,-1 1,0-1,1 0,-1 1,1-1,-1 1,1-1,0 1,0 0,-1 2,0 0,0 0,1 0,-1 0,1 0,0 0,1 0,-1 0,0 0,1 0,0 1,4 3,0 0,1 0,-1 0,1-1,1 1,0-2,0 1,0-1,1 0,-1 0,2-1,7 6</inkml:trace>
  <inkml:trace contextRef="#ctx0" brushRef="#br0" timeOffset="2787.3754">9 61,'1'2,"0"0,0 0,1 1,-1-1,1-1,-1 1,1 0,0 0,0-1,0 1,0-1,0 1,0-1,0 0,0 0,2 1,15 11,-15-7,0-1,0 1,-1 0,0 0,0 0,0 0,-1 0,0 1,0 0,-1-4,-1-1,1 1,-1 0,1 0,-1 0,0 0,0 0,-1-1,1 1,-1 3,0-5,1 0,-1 0,1 0,-1 1,1-1,-1 0,0 0,0 0,1 0,-1 0,0 0,0 0,0-1,0 1,0 0,0 0,0-1,-1 1,1-1,0 1,0-1,0 1,-1-1,0 1,1-1,0 0,-1 0,1 1,-1-1,1 0,-1 0,1 0,-1-1,1 1,0 0,-1 0,1-1,-1 1,1-1,0 1,-1-1,1 0,0 0,0 1,-1-1,1 0,0 0,-2-2,1 1,0-1,0 0,0 0,1 1,-1-1,1 0,-1 0,1-1,-1-1,1-2,-1 1,1-1,0 0,0 1,1-1,-1 0,2 1,-1-1,1 0,1-4,0 5,1 0,0 0,0 1,0-1,1 1,0 0,0 0,0 1,0-1,1 1,0 0,0 0,0 0,0 1,1-1,-1 1,1 1,0-1,0 1,0 0,5-1,-4 1,1 0,-1 1,1 0,-1 0,1 1,-1-1,1 2,-1-1,1 1,-1 0,1 1,-1 0,0 0,0 0,0 1,0 0,0 0,1 2,-6-4,0 0,0 1,0-1,0 0,0 1,0-1,0 1,-1 0,1 0,-1-1,1 1,-1 0,0 0,0 0,0 1,0-1,0 0,0 0,-1 0,1 1,-1-1,1 0,-1 1,0-1,0 0,0 1,0-1,-1 0,1 1,0-1,-1 0,0 1,1-1,-1 0,0 0,0 0,-1 0,1 0,0 0,-1 0,0 2,-1-1,0 0,0 0,0-1,-1 1,1-1,0 1,-1-1,0 0,0 0,1-1,-1 1,0-1,0 0,-1 0,1 0,0 0,0-1,0 0,0 1,-1-2,0 1,-1-1,0-1,0 1,0-1,1-1,-1 1,1-1,-1 0,1 0,-4-3,7 4,0 1,0-1,0 1,0-1,0 0,0 0,0 0,1 0,-1 0,1 0,0 0,0 0,-1-1,1 1,1 0,-1-1,0 1,0-1,1 1,0-1,-1 1,1-1,0-2,0 4,0 1,0-1,0 1,0-1,1 1,-1-1,0 1,0-1,0 0,0 1,1-1,-1 1,0-1,0 1,1-1,-1 1,1 0,-1-1,0 1,1-1,-1 1,1 0,-1-1,1 1,-1 0,1-1,-1 1,1 0,-1 0,1 0,-1 0,1-1,-1 1,1 0,-1 0,1 0,0 0,-1 0,1 0,-1 0,1 0,-1 1,1-1,1 0,0 1,-1 0,1 0,0 0,-1 0,1 0,-1 0,0 0,1 0,-1 1,0-1,1 1,-1-1,0 1,6 10,0 1,0-1,-2 2,1-1,2 13,-6-18,0 1,0-1,0 0,-1 1,-1-1,1 0,-1 1,-1-1,0 1,-1 4,-5 2,6-15,1 0,0 0,0 0,-1 0,1 0,0 0,0 1,0-1,-1 0,1 0,0 0,0 0,-1 0,1 0,0 0,0 0,-1 0,1 0,0 0,0 0,-1-1,1 1,0 0,0 0,-1 0,1 0,0 0,0 0,0 0,-1-1,1 1,0 0,0 0,0 0,0-1,-1 0,0 0,0 0,1-1,-1 1,1 0,-1-1,1 1,-1-1,1 1,0-1,0 1,0 0,0-1,0 1,0-1,0 1,0-1,1 1,-1-1,2-3,-1 0,1 0,0 0,0 0,1 0,-1 1,1-1,0 1,0 0,0 0,1 0,0 0,0 1,0-1,0 1,2-1,1 0,0 0,0 1,1 0,-1 0,1 1,-1 0,1 0,0 1,0 0,4 0,-69-28,41 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4:32.10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97 626,'1'-3,"0"1,0-1,0 1,1-1,-1 1,1 0,-1 0,1 0,0 0,0 0,0 0,0 0,0 0,3 0,2-4,104-88,-46 41,-2-2,7-15,-7 8,-39 44</inkml:trace>
  <inkml:trace contextRef="#ctx0" brushRef="#br0" timeOffset="1">97 457,'-1'0,"0"0,0 0,0 1,0-1,0 0,0 1,0-1,0 1,0 0,1-1,-1 1,0-1,0 1,1 0,-1 0,0-1,1 1,-1 0,1 0,-1 0,1 0,0 0,-1 0,1 0,0 0,-1 0,-8 35,3-13,-53 111,59-132,-1 0,0 0,1-1,-1 1,1 0,0 0,-1 0,1-1,0 1,0 0,0 0,1 0,-1 0,0-1,1 1,-1 0,1 0,0-1,-1 1,1 0,0-1,0 1,0 0,0-1,0 0,0 1,1-1,-1 0,0 1,1-1,-1 0,1 0,-1 0,1 0,0 0,-1-1,1 1,0 0,0-1,1 1,9 2,0 0,0 0,0-2,1 1,6-1,-15-1,61-1,-52 0,1 0,0 1,0 0,0 1,0 1,-1 0,1 1,6 3,-2 3,-5 2</inkml:trace>
  <inkml:trace contextRef="#ctx0" brushRef="#br0" timeOffset="2">802 174,'0'-5,"-1"-1,-1 0,1 1,-1-1,0 1,0-1,0 1,-1 0,0 0,0 0,-1-1,0-1,0 0,0-1,0 0,1 0,0-1,1 4,1-1,0 1,0 0,1-1,0 1,0-1,0-2,0 8,0-1,0 0,0 0,1 0,-1 1,0-1,0 0,1 0,-1 1,1-1,-1 0,0 1,1-1,-1 0,1 1,0-1,-1 0,1 1,-1-1,1 1,0-1,0 1,0 0,0 0,1-1,-1 1,0 0,0 0,0 0,1 0,-1 0,0 1,0-1,0 0,1 1,-1-1,0 0,0 1,0-1,0 1,0 0,18 10,-1 1,-1 1,-1 1,0 0,0 1,-2 1,5 6,6 5,30 39,-40-46,1-1,0 0,2-1,11 8,-18-18,-1 1,0 0,-1 1,1 0,-2 0,0 1,0 0,-1 0,0 1,-1 0,0 0,-1 0,3 12,-5-5</inkml:trace>
  <inkml:trace contextRef="#ctx0" brushRef="#br0" timeOffset="3">1141 5,'-1'23,"-1"0,-2 0,0 0,-1-1,-1 1,-1-1,-1 0,-3 4,-22 43,-35 52,52-92,0 0,-6 20,17-34,0 0,1-1,0 2,2-1,0 0,0 12,1 29,1-31</inkml:trace>
  <inkml:trace contextRef="#ctx0" brushRef="#br0" timeOffset="4">1367 344,'43'-2,"-29"1,0 0,-1 1,1 0,0 1,-1 0,1 2,8 2,-19-4,-1 0,0 0,1 1,-1-1,0 1,0-1,0 1,0 0,0 0,0 0,0 0,-1 0,1 1,-1-1,0 0,1 1,-1-1,0 1,-1-1,1 1,0-1,-1 1,1 0,-1-1,0 1,0 0,0 0,0-1,-1 4,1 0,-1 0,0 0,0 0,-1-1,0 1,0 0,0 0,-1-1,0 0,0 1,0-1,-4 4,3-5,0 0,0 0,0 0,-1-1,0 0,0 0,1 0,-2 0,1-1,0 0,-4 1,-7 1,0 0,0-1,-5-1,14-1,5-1,1 0,0 0,-1 0,1 0,0 1,-1-1,1 0,0 1,-1-1,1 1,0-1,0 1,0 0,-1-1,1 1,0 0,0 0,0 0,0 0,0 0,0 0,1 0,-1 0,0 0,0 1,1-1,-1 0,1 0,0 0,1 0,-1 1,0-1,1 0,-1 0,1 0,-1 0,1 0,-1 0,1 0,0 0,-1 0,1-1,0 1,0 0,-1 0,1-1,0 1,0 0,0-1,0 1,0-1,0 1,0-1,0 1,0-1,1 0,-1 0,0 1,1-1,28 9,1-1,1-1,-1-1,1-2,11-1,-18-3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6:30.7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5506 741,'-52'0,"0"3,1 1,0 3,0 3,0 1,-39 16,8 1,-32 12,-2-5,-1-6,-20 0,119-28,0 0,-1 0,1-2,0 0,-1-1,1-1,0-1,-8-3,-28-10,-52-25,84 33,-164-70,-123-76,236 117,-55-18,42 20,-4-7,2-9,-71-54,67 42,-42-18,-76-27,189 98,0 2,-1 1,0 0,-1 2,1 1,-1 0,0 2,-22-1,-29 2,-1 4,-10 3,9 5,0 2,1 5,-33 12,-22 5,43-9,2 3,-63 33,34-15,56-20,-51 32,50-26,-21 16,2 4,3 3,-50 47,33-26,29-20,3 2,3 3,-23 34,14-17,38-45,2 2,1 0,1 2,2 0,2 2,2 0,1 1,2 1,2 0,2 1,1 1,3-1,0 11,-5 70,0 1,4 42,8-118,0 24,5 43,-2-91,1 0,1 0,0-1,2 1,1-1,8 15,16 21,2-1,4-1,38 45,-19-28,23 45,-20-25,-28-46,-2 2,-2 1,-1 4,-7-12,3 0,1-2,12 14,89 114,-44-63,107 134,-150-197,2-2,2-2,1-2,2-1,1-3,2-1,31 13,-28-17,7 3,-2 2,42 33,-37-24,2-3,1-2,20 5,-56-28,27 15,224 108,-196-101,1-4,39 9,-68-28,0-2,52 4,113-1,-180-12,24 2,7 1,1-3,-1-3,35-7,-89 5,0-1,0 0,-1-2,1 1,-1-2,-1 0,14-9,13-11,-1-2,1-3,-13 8,2 2,1 1,0 1,18-7,189-94,-157 77,-58 32,-1 2,1 1,1 1,0 1,1 1,129-20,-58 12,294-63,-341 67,-26 5,1 1,0 0,6 2,-22 2,0 0,0 1,0 0,0 0,0 1,0 0,0 1,0 0,-1 0,8 4,51 32,-2 3,59 50,-55-38,3-4,17 6,113 53,30 2,-40-36,-144-57,0-2,2-3,-1-1,2-3,-1-2,31 0,49-3,78-10,-156 3,-1-2,1-2,-1-2,-1-3,1-2,-2-2,0-2,31-18,-42 13,-2-2,0-1,-2-1,-1-2,21-26,2 1,9-3,-17 18,-2-3,-3-1,16-20,0-7,201-252,-74 93,-66 85,-83 92,-2-1,-3-2,-1-2,-4 0,-2-2,11-41,-21 51,-2-1,-2 0,-2-1,-2-11,2-52,-5-40,-6 119,0-1,-3 0,-1 1,-1 0,-4-6,-59-169,40 127,-3-3,-4 1,-17-23,-95-157,120 220,-1 2,-2 1,-9-8,-111-112,145 156,-60-57,-52-37,-33-29,123 102,-1 1,-31-21,49 39,-1 1,0 0,0 1,0 0,0 1,-1 1,0 0,0 1,-15-2,-221-8,126 9,-2-3,-48-12,82 10,-1 4,0 4,-4 4,-43-1,70 1,-44 9,38-4,-19-2,-105-8,-83 4,249 2,-1 1,2 2,-16 6,19-5,0-1,-1-2,0 0,-11-2,22-2,10-2,0 1,0 1,0 0,-8 2,0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3:30.9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136 493,'-4'-1,"0"-1,0 1,1-1,-1 0,0-1,1 1,-1 0,1-1,0 0,0 0,0 0,0 0,0 0,1-1,-1 0,-6-6,2 2,0 0,0-1,0 1,1-1,1-1,-1 1,1-1,1 0,0 0,1-1,-1 1,2-1,0 1,0-1,1 0,0 0,1 0,0 0,1 0,0 0,1 1,0-1,0 0,1 1,1-1,0 1,0 0,1 1,0-1,1 1,4-7,-2 8,-1-1,1 1,0 0,1 1,-1 0,2 1,-1-1,1 2,0-1,0 1,0 1,9-3,-13 5,0 0,0 1,-1 0,1 0,0 0,1 1,-1 0,0 0,0 0,0 1,0 0,0 0,-1 1,1-1,0 1,0 1,-1-1,1 1,-1 0,0 0,0 0,0 1,0 0,1 1,5 8,0 1,-1 0,0 1,-1 0,-1 0,0 1,-1 0,-1 0,-1 1,0 0,-1 0,0 0,-2 1,0-1,-1 1,-1-1,0 1,-1-15,1 0,0 0,-1 0,1 0,-1-1,0 1,0 0,0 0,-1-1,1 1,0-1,-1 1,0-1,1 1,-1-1,0 0,0 0,-1 0,1 0,0 0,-1 0,-1 0,0 0,0 0,-1 0,1-1,0 1,-1-1,1 0,-1 0,0-1,1 1,-1-1,0 0,0 0,0 0,1 0,-1-1,0 1,0-1,1 0,-1 0,0-1,1 1,-1-1,1 0,0 0,-1-1,1 1,0-1,1 0,-1 0,0 0,1-1,0 1,-1-1,2 0,-1 1,0-1,1-1,-1 1,0-3,2 2,0 1,0 0,1-1,-1 1,1 0,0-1,1 1,-1-1,1 1,-1 0,1 0,1-1,-1 1,0 0,1 0,0 0,0 0,0 0,1 1,-1-1,1 1,0-1,3-2,1 0,0 0,0 0,1 1,0 0,0 0,0 1,1 0,-1 0,1 1,8-2,-16 5,0-1,1 1,-1-1,1 1,-1 0,1 0,-1 0,1 0,-1 0,1 0,0 0,-1 1,0-1,1 0,0 1,-1 0,0-1,-1 0,1 1,-1-1,1 0,-1 1,0-1,1 1,-1-1,1 1,-1 0,0-1,1 1,-1-1,0 1,1-1,-1 1,0 0,0-1,0 1,0 0,0-1,0 1,0 0,0 1,0 0,0-1,-1 1,1 0,-1 0,0-1,1 1,-1 0,0 0,0-1,0 1,0-1,0 1,0-1,-1 0,1 1,0-1,-1 0,1 0,-1 0,1 0,-3 1,0 0,-1 0,0 0,0 0,0 0,0-1,-1 0,1 0,0 0,0-1,-1 0,1 0,0 0,-1-1,1 0,0 0,0 0,0 0,0-1,0 0,0 0,0 0,0-1,1 1,-1-2,-1 0,1 0,0 0,0-1,0 0,0 0,1 0,0 0,0-1,0 0,1 0,0 0,0 0,0 0,1-1,0 1,0-1,0 0,1-4,-1-2,1 1,1-1,0 0,1 0,1-8,-1 18,-1 1,1-1,0 1,-1 0,1-1,0 1,0 0,1 0,-1 0,0 0,1 0,-1 0,1 0,1-1,-1 2,-1 0,1 0,-1 1,1-1,-1 0,1 1,-1 0,1-1,0 1,-1 0,1 0,0 0,-1 0,1 0,0 0,-1 0,1 0,0 1,-1-1,1 1,-1-1,1 1,-1 0,1 0,5 3,0 0,0 1,0 0,-1 0,0 0,0 1,0 0,-1 0,0 1,0-1,0 1,2 6,4 6,-2 0,0 1,0 1,0 5,-3-3,0-1,-1 1,-2 1,0-1,-1 1,-2-1,0 1,-1-1,-4 13,5-33,-1 0,0 0,0 0,0 0,0-1,0 1,-1 0,0-1,1 1,-1-1,0 1,0-1,0 0,0 0,-1 0,1 0,-1 0,-2 1,0 0,0-1,0 1,0-1,0-1,0 1,-1-1,1 0,-2 1,-11-1,0 0,0-1,0-1,0 0,-8-3,22 4,0-1,1 0,-1 0,0 0,1 0,-1-1,1 0,-1 1,1-1,0 0,0-1,0 1,0-1,0 1,0-1,-1-2,0 0,1 0,0-1,0 1,0-1,1 1,0-1,0 0,0 0,1 0,0-1,-1-7,1 0,0 0,1 0,1 0,0 0,1 0,1 0,0 1,1-2,-1 5,0 1,1-1,1 1,0-1,0 1,0 1,7-9,-10 15,-1 0,1 1,-1-1,1 0,0 0,0 1,0-1,0 1,0-1,0 1,0 0,0 0,1 0,-1 0,0 0,1 1,-1-1,0 1,1-1,-1 1,1 0,-1 0,1 0,-1 0,1 1,-1-1,0 0,1 1,-1 0,1 0,-1 0,0 0,0 0,0 0,2 1,-1 1,0 0,1 0,-1 0,-1 0,1 1,0-1,-1 1,0 0,1 0,-1 0,-1 0,1 0,-1 0,0 0,1 0,-2 1,1-1,-1 0,1 1,-1-1,0 1,-1-1,1 0,-1 1,0-1,0 0,-1 4,1-3,-1 1,0 0,0-1,0 0,0 1,-1-1,0 0,0 0,0-1,-1 1,1-1,-1 1,0-1,-1 0,1-1,-1 1,1-1,-1 0,0 0,0 0,-1-1,4-1,0 0,0-1,0 1,-1-1,1 1,0-1,0 0,-1 0,1 0,0-1,0 1,-1 0,1-1,0 1,0-1,0 0,0 0,0 0,0 0,0 0,0 0,0-1,0 1,-2-3,1 1,0-1,0 1,0-1,1 0,-1 0,1 0,0-1,0 1,1 0,-2-3,1-2,-1 0,1 0,1 0,0 0,0 0,1 0,0 0,0 0,1 0,0 0,1 0,1-2,-1 6,0 0,1 1,0-1,0 0,0 1,0 0,1 0,0 0,0 0,0 0,0 1,0 0,1 0,0 0,-1 0,1 1,0 0,0 0,0 0,1 0,-1 1,0 0,1 0,-1 1,1-1,-1 1,0 0,1 1,-1-1,1 1,-1 0,0 1,5 1,-7-2,0 1,0 1,0-1,0 0,-1 1,1 0,-1-1,1 1,-1 0,0 0,0 0,0 0,-1 1,1-1,-1 1,0-1,0 0,0 1,0 0,0-1,-1 1,0 0,0-1,0 1,0 2,0 9,-1 0,-1 0,0 0,-1 0,-3 9,-16 58,13-54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3:36.16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97 626,'1'-3,"0"1,0-1,0 1,1-1,-1 1,1 0,-1 0,1 0,0 0,0 0,0 0,0 0,0 0,3 0,2-4,104-88,-46 41,-2-2,7-15,-7 8,-39 44</inkml:trace>
  <inkml:trace contextRef="#ctx0" brushRef="#br0" timeOffset="14000.4494">97 457,'-1'0,"0"0,0 0,0 1,0-1,0 0,0 1,0-1,0 1,0 0,1-1,-1 1,0-1,0 1,1 0,-1 0,0-1,1 1,-1 0,1 0,-1 0,1 0,0 0,-1 0,1 0,0 0,-1 0,-8 35,3-13,-53 111,59-132,-1 0,0 0,1-1,-1 1,1 0,0 0,-1 0,1-1,0 1,0 0,0 0,1 0,-1 0,0-1,1 1,-1 0,1 0,0-1,-1 1,1 0,0-1,0 1,0 0,0-1,0 0,0 1,1-1,-1 0,0 1,1-1,-1 0,1 0,-1 0,1 0,0 0,-1-1,1 1,0 0,0-1,1 1,9 2,0 0,0 0,0-2,1 1,6-1,-15-1,61-1,-52 0,1 0,0 1,0 0,0 1,0 1,-1 0,1 1,6 3,-2 3,-5 2</inkml:trace>
  <inkml:trace contextRef="#ctx0" brushRef="#br0" timeOffset="15528.2797">802 174,'0'-5,"-1"-1,-1 0,1 1,-1-1,0 1,0-1,0 1,-1 0,0 0,0 0,-1-1,0-1,0 0,0-1,0 0,1 0,0-1,1 4,1-1,0 1,0 0,1-1,0 1,0-1,0-2,0 8,0-1,0 0,0 0,1 0,-1 1,0-1,0 0,1 0,-1 1,1-1,-1 0,0 1,1-1,-1 0,1 1,0-1,-1 0,1 1,-1-1,1 1,0-1,0 1,0 0,0 0,1-1,-1 1,0 0,0 0,0 0,1 0,-1 0,0 1,0-1,0 0,1 1,-1-1,0 0,0 1,0-1,0 1,0 0,18 10,-1 1,-1 1,-1 1,0 0,0 1,-2 1,5 6,6 5,30 39,-40-46,1-1,0 0,2-1,11 8,-18-18,-1 1,0 0,-1 1,1 0,-2 0,0 1,0 0,-1 0,0 1,-1 0,0 0,-1 0,3 12,-5-5</inkml:trace>
  <inkml:trace contextRef="#ctx0" brushRef="#br0" timeOffset="16626.1904">1141 5,'-1'23,"-1"0,-2 0,0 0,-1-1,-1 1,-1-1,-1 0,-3 4,-22 43,-35 52,52-92,0 0,-6 20,17-34,0 0,1-1,0 2,2-1,0 0,0 12,1 29,1-31</inkml:trace>
  <inkml:trace contextRef="#ctx0" brushRef="#br0" timeOffset="49621.954">1367 344,'43'-2,"-29"1,0 0,-1 1,1 0,0 1,-1 0,1 2,8 2,-19-4,-1 0,0 0,1 1,-1-1,0 1,0-1,0 1,0 0,0 0,0 0,0 0,-1 0,1 1,-1-1,0 0,1 1,-1-1,0 1,-1-1,1 1,0-1,-1 1,1 0,-1-1,0 1,0 0,0 0,0-1,-1 4,1 0,-1 0,0 0,0 0,-1-1,0 1,0 0,0 0,-1-1,0 0,0 1,0-1,-4 4,3-5,0 0,0 0,0 0,-1-1,0 0,0 0,1 0,-2 0,1-1,0 0,-4 1,-7 1,0 0,0-1,-5-1,14-1,5-1,1 0,0 0,-1 0,1 0,0 1,-1-1,1 0,0 1,-1-1,1 1,0-1,0 1,0 0,-1-1,1 1,0 0,0 0,0 0,0 0,0 0,0 0,1 0,-1 0,0 0,0 1,1-1,-1 0,1 0,0 0,1 0,-1 1,0-1,1 0,-1 0,1 0,-1 0,1 0,-1 0,1 0,0 0,-1 0,1-1,0 1,0 0,-1 0,1-1,0 1,0 0,0-1,0 1,0-1,0 1,0-1,0 1,0-1,1 0,-1 0,0 1,1-1,28 9,1-1,1-1,-1-1,1-2,11-1,-18-3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3:30.9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136 493,'-4'-1,"0"-1,0 1,1-1,-1 0,0-1,1 1,-1 0,1-1,0 0,0 0,0 0,0 0,0 0,1-1,-1 0,-6-6,2 2,0 0,0-1,0 1,1-1,1-1,-1 1,1-1,1 0,0 0,1-1,-1 1,2-1,0 1,0-1,1 0,0 0,1 0,0 0,1 0,0 0,1 1,0-1,0 0,1 1,1-1,0 1,0 0,1 1,0-1,1 1,4-7,-2 8,-1-1,1 1,0 0,1 1,-1 0,2 1,-1-1,1 2,0-1,0 1,0 1,9-3,-13 5,0 0,0 1,-1 0,1 0,0 0,1 1,-1 0,0 0,0 0,0 1,0 0,0 0,-1 1,1-1,0 1,0 1,-1-1,1 1,-1 0,0 0,0 0,0 1,0 0,1 1,5 8,0 1,-1 0,0 1,-1 0,-1 0,0 1,-1 0,-1 0,-1 1,0 0,-1 0,0 0,-2 1,0-1,-1 1,-1-1,0 1,-1-15,1 0,0 0,-1 0,1 0,-1-1,0 1,0 0,0 0,-1-1,1 1,0-1,-1 1,0-1,1 1,-1-1,0 0,0 0,-1 0,1 0,0 0,-1 0,-1 0,0 0,0 0,-1 0,1-1,0 1,-1-1,1 0,-1 0,0-1,1 1,-1-1,0 0,0 0,0 0,1 0,-1-1,0 1,0-1,1 0,-1 0,0-1,1 1,-1-1,1 0,0 0,-1-1,1 1,0-1,1 0,-1 0,0 0,1-1,0 1,-1-1,2 0,-1 1,0-1,1-1,-1 1,0-3,2 2,0 1,0 0,1-1,-1 1,1 0,0-1,1 1,-1-1,1 1,-1 0,1 0,1-1,-1 1,0 0,1 0,0 0,0 0,0 0,1 1,-1-1,1 1,0-1,3-2,1 0,0 0,0 0,1 1,0 0,0 0,0 1,1 0,-1 0,1 1,8-2,-16 5,0-1,1 1,-1-1,1 1,-1 0,1 0,-1 0,1 0,-1 0,1 0,0 0,-1 1,0-1,1 0,0 1,-1 0,0-1,-1 0,1 1,-1-1,1 0,-1 1,0-1,1 1,-1-1,1 1,-1 0,0-1,1 1,-1-1,0 1,1-1,-1 1,0 0,0-1,0 1,0 0,0-1,0 1,0 0,0 1,0 0,0-1,-1 1,1 0,-1 0,0-1,1 1,-1 0,0 0,0-1,0 1,0-1,0 1,0-1,-1 0,1 1,0-1,-1 0,1 0,-1 0,1 0,-3 1,0 0,-1 0,0 0,0 0,0 0,0-1,-1 0,1 0,0 0,0-1,-1 0,1 0,0 0,-1-1,1 0,0 0,0 0,0 0,0-1,0 0,0 0,0 0,0-1,1 1,-1-2,-1 0,1 0,0 0,0-1,0 0,0 0,1 0,0 0,0-1,0 0,1 0,0 0,0 0,0 0,1-1,0 1,0-1,0 0,1-4,-1-2,1 1,1-1,0 0,1 0,1-8,-1 18,-1 1,1-1,0 1,-1 0,1-1,0 1,0 0,1 0,-1 0,0 0,1 0,-1 0,1 0,1-1,-1 2,-1 0,1 0,-1 1,1-1,-1 0,1 1,-1 0,1-1,0 1,-1 0,1 0,0 0,-1 0,1 0,0 0,-1 0,1 0,0 1,-1-1,1 1,-1-1,1 1,-1 0,1 0,5 3,0 0,0 1,0 0,-1 0,0 0,0 1,0 0,-1 0,0 1,0-1,0 1,2 6,4 6,-2 0,0 1,0 1,0 5,-3-3,0-1,-1 1,-2 1,0-1,-1 1,-2-1,0 1,-1-1,-4 13,5-33,-1 0,0 0,0 0,0 0,0-1,0 1,-1 0,0-1,1 1,-1-1,0 1,0-1,0 0,0 0,-1 0,1 0,-1 0,-2 1,0 0,0-1,0 1,0-1,0-1,0 1,-1-1,1 0,-2 1,-11-1,0 0,0-1,0-1,0 0,-8-3,22 4,0-1,1 0,-1 0,0 0,1 0,-1-1,1 0,-1 1,1-1,0 0,0-1,0 1,0-1,0 1,0-1,-1-2,0 0,1 0,0-1,0 1,0-1,1 1,0-1,0 0,0 0,1 0,0-1,-1-7,1 0,0 0,1 0,1 0,0 0,1 0,1 0,0 1,1-2,-1 5,0 1,1-1,1 1,0-1,0 1,0 1,7-9,-10 15,-1 0,1 1,-1-1,1 0,0 0,0 1,0-1,0 1,0-1,0 1,0 0,0 0,1 0,-1 0,0 0,1 1,-1-1,0 1,1-1,-1 1,1 0,-1 0,1 0,-1 0,1 1,-1-1,0 0,1 1,-1 0,1 0,-1 0,0 0,0 0,0 0,2 1,-1 1,0 0,1 0,-1 0,-1 0,1 1,0-1,-1 1,0 0,1 0,-1 0,-1 0,1 0,-1 0,0 0,1 0,-2 1,1-1,-1 0,1 1,-1-1,0 1,-1-1,1 0,-1 1,0-1,0 0,-1 4,1-3,-1 1,0 0,0-1,0 0,0 1,-1-1,0 0,0 0,0-1,-1 1,1-1,-1 1,0-1,-1 0,1-1,-1 1,1-1,-1 0,0 0,0 0,-1-1,4-1,0 0,0-1,0 1,-1-1,1 1,0-1,0 0,-1 0,1 0,0-1,0 1,-1 0,1-1,0 1,0-1,0 0,0 0,0 0,0 0,0 0,0 0,0-1,0 1,-2-3,1 1,0-1,0 1,0-1,1 0,-1 0,1 0,0-1,0 1,1 0,-2-3,1-2,-1 0,1 0,1 0,0 0,0 0,1 0,0 0,0 0,1 0,0 0,1 0,1-2,-1 6,0 0,1 1,0-1,0 0,0 1,0 0,1 0,0 0,0 0,0 0,0 1,0 0,1 0,0 0,-1 0,1 1,0 0,0 0,0 0,1 0,-1 1,0 0,1 0,-1 1,1-1,-1 1,0 0,1 1,-1-1,1 1,-1 0,0 1,5 1,-7-2,0 1,0 1,0-1,0 0,-1 1,1 0,-1-1,1 1,-1 0,0 0,0 0,0 0,-1 1,1-1,-1 1,0-1,0 0,0 1,0 0,0-1,-1 1,0 0,0-1,0 1,0 2,0 9,-1 0,-1 0,0 0,-1 0,-3 9,-16 58,13-54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3:36.16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97 626,'1'-3,"0"1,0-1,0 1,1-1,-1 1,1 0,-1 0,1 0,0 0,0 0,0 0,0 0,0 0,3 0,2-4,104-88,-46 41,-2-2,7-15,-7 8,-39 44</inkml:trace>
  <inkml:trace contextRef="#ctx0" brushRef="#br0" timeOffset="14000.4494">97 457,'-1'0,"0"0,0 0,0 1,0-1,0 0,0 1,0-1,0 1,0 0,1-1,-1 1,0-1,0 1,1 0,-1 0,0-1,1 1,-1 0,1 0,-1 0,1 0,0 0,-1 0,1 0,0 0,-1 0,-8 35,3-13,-53 111,59-132,-1 0,0 0,1-1,-1 1,1 0,0 0,-1 0,1-1,0 1,0 0,0 0,1 0,-1 0,0-1,1 1,-1 0,1 0,0-1,-1 1,1 0,0-1,0 1,0 0,0-1,0 0,0 1,1-1,-1 0,0 1,1-1,-1 0,1 0,-1 0,1 0,0 0,-1-1,1 1,0 0,0-1,1 1,9 2,0 0,0 0,0-2,1 1,6-1,-15-1,61-1,-52 0,1 0,0 1,0 0,0 1,0 1,-1 0,1 1,6 3,-2 3,-5 2</inkml:trace>
  <inkml:trace contextRef="#ctx0" brushRef="#br0" timeOffset="15528.2797">802 174,'0'-5,"-1"-1,-1 0,1 1,-1-1,0 1,0-1,0 1,-1 0,0 0,0 0,-1-1,0-1,0 0,0-1,0 0,1 0,0-1,1 4,1-1,0 1,0 0,1-1,0 1,0-1,0-2,0 8,0-1,0 0,0 0,1 0,-1 1,0-1,0 0,1 0,-1 1,1-1,-1 0,0 1,1-1,-1 0,1 1,0-1,-1 0,1 1,-1-1,1 1,0-1,0 1,0 0,0 0,1-1,-1 1,0 0,0 0,0 0,1 0,-1 0,0 1,0-1,0 0,1 1,-1-1,0 0,0 1,0-1,0 1,0 0,18 10,-1 1,-1 1,-1 1,0 0,0 1,-2 1,5 6,6 5,30 39,-40-46,1-1,0 0,2-1,11 8,-18-18,-1 1,0 0,-1 1,1 0,-2 0,0 1,0 0,-1 0,0 1,-1 0,0 0,-1 0,3 12,-5-5</inkml:trace>
  <inkml:trace contextRef="#ctx0" brushRef="#br0" timeOffset="16626.1904">1141 5,'-1'23,"-1"0,-2 0,0 0,-1-1,-1 1,-1-1,-1 0,-3 4,-22 43,-35 52,52-92,0 0,-6 20,17-34,0 0,1-1,0 2,2-1,0 0,0 12,1 29,1-31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4:18.4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12,'0'0,"0"-1,0 1,0-1,0 1,1-1,-1 1,0 0,0-1,0 1,0-1,1 1,-1-1,0 1,0-1,1 1,-1 0,0-1,1 1,-1 0,1-1,-1 1,0 0,1-1,-1 1,1 0,-1 0,1 0,-1-1,1 1,-1 0,1 0,-1 0,23 0,20 11,-35-8,-1 1,0 0,0 0,0 1,0-1,-1 2,0-1,0 1,0 0,1 3,-5-8,-1 0,0 1,0-1,0 1,0 0,0-1,0 1,0 0,0 0,0-1,-1 1,1 0,-1 0,0 0,1 0,-1 0,0 0,0 0,0-1,0 1,-1 0,1 0,0 0,-1 0,1 0,-1 0,0-1,0 1,0 0,1 0,-2-1,1 1,0-1,0 1,0-1,-1 1,1-1,-1 0,1 0,-1 0,1 0,-1 0,0 0,0 0,-1 0,-3 2,0-1,1 0,-1-1,0 0,0 1,-1-2,-2 1,5-1,0 0,0 0,-1 1,1 0,0 0,0 0,0 0,0 0,0 1,0 0,0 0,0 0,1 0,-4 3,6-4,1 0,-1 0,0 0,1 0,-1 0,1 0,-1 0,1 1,-1-1,1 0,0 0,-1 1,1-1,0 0,0 0,0 1,0-1,0 0,0 1,1-1,-1 0,0 0,1 1,-1-1,0 0,1 0,0 0,-1 0,1 0,0 0,-1 0,1 0,0 0,0 0,0 0,0 0,0 0,7 6,0 0,0 0,1 0,4 1,-1 1,-8-7,0 1,0 0,-1 0,1 0,-1 1,0-1,0 1,0 0,0 0,0 0,-1 0,0 0,1 2,-3-3,1 1,-1-1,1 1,-1 0,0-1,0 1,-1 0,1-1,-1 1,0 0,0-1,0 1,0-1,0 0,-1 1,0-1,-1 2,1-1,-1 0,1 0,-1 0,0 0,-1 0,1-1,0 0,-1 1,0-1,0-1,0 1,0-1,0 1,-1-1,-1 0,-15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4:14.7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0 227,'0'-12,"1"0,0 1,1-1,0 1,1-1,0 1,1 0,0 0,6-9,-9 17,0 0,1 0,-1 1,1-1,0 1,0 0,0-1,0 1,0 0,0 0,1 0,-1 1,1-1,-1 0,1 1,0 0,-1-1,1 1,0 0,0 0,0 1,0-1,0 1,0-1,0 1,0 0,0 0,0 1,0-1,0 0,0 1,0 0,0 0,0 0,-1 0,1 0,0 0,-1 1,3 1,2 1,0 1,-1 0,0 0,0 1,0 0,-1 0,0 0,0 0,-1 1,1 0,-1 0,2 6,7 17,-1 1,4 17,-7-19,26 65,-14-41,3 18,2-5,-6-21,-12-21</inkml:trace>
  <inkml:trace contextRef="#ctx0" brushRef="#br0" timeOffset="1050.5777">423 1,'0'17,"-2"0,0 1,-1-1,-1-1,-1 1,0 0,-2 2,-16 35,-14 23,2-6,-104 220,112-230,16-32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4:10.7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 89,'0'6,"0"-1,-1 0,1 0,-1 1,0-1,0 0,-1 0,0 0,0 0,0 0,0-1,-1 1,-2 3,4-6,0-1,1 0,-1 0,1 0,0 0,-1 0,1 0,0 0,0 0,0 0,0 0,0 0,0 0,0 0,0 0,0 0,0 0,0 0,1 0,-1 0,0 0,1 0,-1 0,1 0,-1 0,20 21,-18-20,0 0,0 0,0 0,0 0,-1 0,1 0,0 1,-1-1,1 0,-1 1,0-1,0 2,-1-4,0 0,0 1,0-1,0 0,0 0,0 0,0 1,0-1,0 0,0 0,0 0,0 0,0 1,0-1,0 0,0 0,0 0,0 0,0 1,0-1,-1 0,1 0,0 0,0 0,0 0,0 1,0-1,-1 0,1 0,0 0,0 0,0 0,0 0,-1 0,1 0,0 0,0 0,0 0,-1 0,1 0,0 0,0 0,0 0,0 0,-1 0,1 0,0 0,0 0,0 0,-1 0,1 0,0 0,0 0,0 0,0 0,-1 0,1-1,0 1,0 0,0 0,0 0,0 0,0 0,-1-1,-10-7,10 7,0-1,-1 1,1-1,0 0,1 0,-1 1,0-1,0 0,1 0,-1 0,1 0,0 0,-1 0,1 0,0 0,0 1,0-1,0 0,1 0,-1 0,1 0,-1 0,1 0,-1 0,1 0,0 1,0-1,0 0,0 1,0-1,0 0,1 1,-1 0,1-1,-1 1,0 0,1-1,0 1,-1 0,2 0,-1-1,0 0,1 1,-1-1,1 0,-1 1,1 0,0 0,0 0,-1 0,1 0,0 0,0 1,0-1,0 1,0 0,0 0,0 0,0 0,0 1,0-1,0 1,-1 0,1 0,0 0,0 0,-1 0,1 0,-2 0,0 0,0-1,0 1,0 0,-1 0,1 0,0-1,-1 1,1 0,-1 0,1 0,-1 0,1 0,-1 0,1 0,-1 0,0 0,0 0,0 1,1-1,-1 0,0 0,0 0,0 0,-1 0,1 0,0 0,0 0,-1 0,1 0,0 0,-1 0,1 0,-1 0,0 0,1 0,-1 0,0 0,0 1,0 0,-1-1,1 1,-1-1,0 0,1 1,-1-1,0 0,1 0,-1 0,0 0,0 0,0 0,0-1,0 1,0-1,0 1,0-1,-1 0,0 0,1 0,0 0,-1-1,1 1,0-1,-1 0,1 1,0-1,0 0,0 0,0 0,0-1,0 1,0 0,0-1,0 0,1 1,-1-1,0 0,1 0,0 1,-1-1,1 0,0-1,0 1,0 0,0 0,0 0,1-1,-1 1,1 0,-1-1,1 1,0 0,0-1,0 0,0-1,0 0,0-1,1 1,-1 0,1 0,0 0,0 0,0 0,1 0,0 1,-1-1,1 0,0 1,1-1,-1 1,1 0,-1-1,1 1,0 1,3-4,33-9,-38 14,0 1,1-1,-1 1,1-1,-1 1,1 0,-1 0,0 0,1 0,-1 0,1 0,-1 0,1 0,-1 1,1-1,-1 0,0 1,1-1,-1 1,0 0,1-1,-1 1,0 0,2 1,-3-2,0 0,0 1,0-1,0 0,0 0,0 1,-1-1,1 0,0 0,0 1,0-1,0 0,0 0,0 1,0-1,0 0,-1 0,1 1,0-1,0 0,0 0,-1 0,1 1,0-1,0 0,0 0,-1 0,1 0,0 0,0 0,-1 1,1-1,0 0,0 0,-1 0,1 0,0 0,-1 0,1 0,0 0,-13 2,8-2,0-1,0 0,0 0,0 0,0-1,0 1,1-1,-1 0,-3-3,3 2,1 1,-1 0,1 0,-1 0,0 1,0 0,1-1,-1 2,-1-1,4 1,1 1,-1-1,1 0,0 1,-1 0,1-1,-1 1,1 0,0 0,0 0,-1-1,1 1,0 1,0-1,0 0,0 0,0 0,0 0,0 1,1-1,-1 1,0-1,1 0,-1 1,1-1,-1 1,1-1,0 1,0 0,-1 2,0 0,0 0,1 0,-1 0,1 0,0 0,1 0,-1 0,0 0,1 0,0 1,4 3,0 0,1 0,-1 0,1-1,1 1,0-2,0 1,0-1,1 0,-1 0,2-1,7 6</inkml:trace>
  <inkml:trace contextRef="#ctx0" brushRef="#br0" timeOffset="2787.3754">9 61,'1'2,"0"0,0 0,1 1,-1-1,1-1,-1 1,1 0,0 0,0-1,0 1,0-1,0 1,0-1,0 0,0 0,2 1,15 11,-15-7,0-1,0 1,-1 0,0 0,0 0,0 0,-1 0,0 1,0 0,-1-4,-1-1,1 1,-1 0,1 0,-1 0,0 0,0 0,-1-1,1 1,-1 3,0-5,1 0,-1 0,1 0,-1 1,1-1,-1 0,0 0,0 0,1 0,-1 0,0 0,0 0,0-1,0 1,0 0,0 0,0-1,-1 1,1-1,0 1,0-1,0 1,-1-1,0 1,1-1,0 0,-1 0,1 1,-1-1,1 0,-1 0,1 0,-1-1,1 1,0 0,-1 0,1-1,-1 1,1-1,0 1,-1-1,1 0,0 0,0 1,-1-1,1 0,0 0,-2-2,1 1,0-1,0 0,0 0,1 1,-1-1,1 0,-1 0,1-1,-1-1,1-2,-1 1,1-1,0 0,0 1,1-1,-1 0,2 1,-1-1,1 0,1-4,0 5,1 0,0 0,0 1,0-1,1 1,0 0,0 0,0 1,0-1,1 1,0 0,0 0,0 0,0 1,1-1,-1 1,1 1,0-1,0 1,0 0,5-1,-4 1,1 0,-1 1,1 0,-1 0,1 1,-1-1,1 2,-1-1,1 1,-1 0,1 1,-1 0,0 0,0 0,0 1,0 0,0 0,1 2,-6-4,0 0,0 1,0-1,0 0,0 1,0-1,0 1,-1 0,1 0,-1-1,1 1,-1 0,0 0,0 0,0 1,0-1,0 0,0 0,-1 0,1 1,-1-1,1 0,-1 1,0-1,0 0,0 1,0-1,-1 0,1 1,0-1,-1 0,0 1,1-1,-1 0,0 0,0 0,-1 0,1 0,0 0,-1 0,0 2,-1-1,0 0,0 0,0-1,-1 1,1-1,0 1,-1-1,0 0,0 0,1-1,-1 1,0-1,0 0,-1 0,1 0,0 0,0-1,0 0,0 1,-1-2,0 1,-1-1,0-1,0 1,0-1,1-1,-1 1,1-1,-1 0,1 0,-4-3,7 4,0 1,0-1,0 1,0-1,0 0,0 0,0 0,1 0,-1 0,1 0,0 0,0 0,-1-1,1 1,1 0,-1-1,0 1,0-1,1 1,0-1,-1 1,1-1,0-2,0 4,0 1,0-1,0 1,0-1,1 1,-1-1,0 1,0-1,0 0,0 1,1-1,-1 1,0-1,0 1,1-1,-1 1,1 0,-1-1,0 1,1-1,-1 1,1 0,-1-1,1 1,-1 0,1-1,-1 1,1 0,-1 0,1 0,-1 0,1-1,-1 1,1 0,-1 0,1 0,0 0,-1 0,1 0,-1 0,1 0,-1 1,1-1,1 0,0 1,-1 0,1 0,0 0,-1 0,1 0,-1 0,0 0,1 0,-1 1,0-1,1 1,-1-1,0 1,6 10,0 1,0-1,-2 2,1-1,2 13,-6-18,0 1,0-1,0 0,-1 1,-1-1,1 0,-1 1,-1-1,0 1,-1 4,-5 2,6-15,1 0,0 0,0 0,-1 0,1 0,0 0,0 1,0-1,-1 0,1 0,0 0,0 0,-1 0,1 0,0 0,0 0,-1 0,1 0,0 0,0 0,-1-1,1 1,0 0,0 0,-1 0,1 0,0 0,0 0,0 0,-1-1,1 1,0 0,0 0,0 0,0-1,-1 0,0 0,0 0,1-1,-1 1,1 0,-1-1,1 1,-1-1,1 1,0-1,0 1,0 0,0-1,0 1,0-1,0 1,0-1,1 1,-1-1,2-3,-1 0,1 0,0 0,0 0,1 0,-1 1,1-1,0 1,0 0,0 0,1 0,0 0,0 1,0-1,0 1,2-1,1 0,0 0,0 1,1 0,-1 0,1 1,-1 0,1 0,0 1,0 0,4 0,-69-28,41 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5:34:32.10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97 626,'1'-3,"0"1,0-1,0 1,1-1,-1 1,1 0,-1 0,1 0,0 0,0 0,0 0,0 0,0 0,3 0,2-4,104-88,-46 41,-2-2,7-15,-7 8,-39 44</inkml:trace>
  <inkml:trace contextRef="#ctx0" brushRef="#br0" timeOffset="1">97 457,'-1'0,"0"0,0 0,0 1,0-1,0 0,0 1,0-1,0 1,0 0,1-1,-1 1,0-1,0 1,1 0,-1 0,0-1,1 1,-1 0,1 0,-1 0,1 0,0 0,-1 0,1 0,0 0,-1 0,-8 35,3-13,-53 111,59-132,-1 0,0 0,1-1,-1 1,1 0,0 0,-1 0,1-1,0 1,0 0,0 0,1 0,-1 0,0-1,1 1,-1 0,1 0,0-1,-1 1,1 0,0-1,0 1,0 0,0-1,0 0,0 1,1-1,-1 0,0 1,1-1,-1 0,1 0,-1 0,1 0,0 0,-1-1,1 1,0 0,0-1,1 1,9 2,0 0,0 0,0-2,1 1,6-1,-15-1,61-1,-52 0,1 0,0 1,0 0,0 1,0 1,-1 0,1 1,6 3,-2 3,-5 2</inkml:trace>
  <inkml:trace contextRef="#ctx0" brushRef="#br0" timeOffset="2">802 174,'0'-5,"-1"-1,-1 0,1 1,-1-1,0 1,0-1,0 1,-1 0,0 0,0 0,-1-1,0-1,0 0,0-1,0 0,1 0,0-1,1 4,1-1,0 1,0 0,1-1,0 1,0-1,0-2,0 8,0-1,0 0,0 0,1 0,-1 1,0-1,0 0,1 0,-1 1,1-1,-1 0,0 1,1-1,-1 0,1 1,0-1,-1 0,1 1,-1-1,1 1,0-1,0 1,0 0,0 0,1-1,-1 1,0 0,0 0,0 0,1 0,-1 0,0 1,0-1,0 0,1 1,-1-1,0 0,0 1,0-1,0 1,0 0,18 10,-1 1,-1 1,-1 1,0 0,0 1,-2 1,5 6,6 5,30 39,-40-46,1-1,0 0,2-1,11 8,-18-18,-1 1,0 0,-1 1,1 0,-2 0,0 1,0 0,-1 0,0 1,-1 0,0 0,-1 0,3 12,-5-5</inkml:trace>
  <inkml:trace contextRef="#ctx0" brushRef="#br0" timeOffset="3">1141 5,'-1'23,"-1"0,-2 0,0 0,-1-1,-1 1,-1-1,-1 0,-3 4,-22 43,-35 52,52-92,0 0,-6 20,17-34,0 0,1-1,0 2,2-1,0 0,0 12,1 29,1-31</inkml:trace>
  <inkml:trace contextRef="#ctx0" brushRef="#br0" timeOffset="4">1367 344,'43'-2,"-29"1,0 0,-1 1,1 0,0 1,-1 0,1 2,8 2,-19-4,-1 0,0 0,1 1,-1-1,0 1,0-1,0 1,0 0,0 0,0 0,0 0,-1 0,1 1,-1-1,0 0,1 1,-1-1,0 1,-1-1,1 1,0-1,-1 1,1 0,-1-1,0 1,0 0,0 0,0-1,-1 4,1 0,-1 0,0 0,0 0,-1-1,0 1,0 0,0 0,-1-1,0 0,0 1,0-1,-4 4,3-5,0 0,0 0,0 0,-1-1,0 0,0 0,1 0,-2 0,1-1,0 0,-4 1,-7 1,0 0,0-1,-5-1,14-1,5-1,1 0,0 0,-1 0,1 0,0 1,-1-1,1 0,0 1,-1-1,1 1,0-1,0 1,0 0,-1-1,1 1,0 0,0 0,0 0,0 0,0 0,0 0,1 0,-1 0,0 0,0 1,1-1,-1 0,1 0,0 0,1 0,-1 1,0-1,1 0,-1 0,1 0,-1 0,1 0,-1 0,1 0,0 0,-1 0,1-1,0 1,0 0,-1 0,1-1,0 1,0 0,0-1,0 1,0-1,0 1,0-1,0 1,0-1,1 0,-1 0,0 1,1-1,28 9,1-1,1-1,-1-1,1-2,11-1,-18-3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EF052-02D9-4DB9-A441-66E2AC65C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23ADC9-48F1-4917-95FE-29558A0AB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CBF4-60AE-41A6-8808-8259D24B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1482B-1EB2-4E06-9562-99B67381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DBB6A-CB0D-428B-A1A2-DD59496D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FB805-47BA-496D-95E1-0DA9D2F2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2A6B70-16E2-4503-895D-39B142D4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99B4E-CE3A-49C3-9E25-CA94C7C3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C658A-750B-4366-8A3D-4B91FCA0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55D3C-A73E-40ED-B4DD-776AEB7F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AF8AFD-1BE0-4266-99BC-C348BA56E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446C43-0BF8-4014-AF0F-19224D7E7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0F939-F3DD-403F-A2EB-21ACEA60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3E0C7-DAC0-450C-99C4-F2D1E33E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91081-2ADA-4197-B150-F3BB59FE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7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63EC7-2E5B-4A47-943C-0BDF7F34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791AA-206A-4A17-BD0F-0C191AAB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38ED0-A049-4834-8C8B-75E4C642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FD967-8662-4389-AE47-EEE00DC5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8A006-6698-418A-B308-F5517FAF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6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49B91-8E97-4C57-843E-5D5EBAC0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ED772-A9FC-4BFD-A1C8-DEE65AA1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01CB9-EA80-45DD-B62A-E97DCB9D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713E0-947B-4493-B3CD-B1F6AF78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35B4D-E062-4E8C-88C5-FBE51C88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4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D8AE-3C9A-4EA0-98D4-8C78E59A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FD967-ACA5-4E5A-B8EF-89216D99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230F47-743D-44C4-BA79-4C5FB0C6A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9DBE9-8F18-487F-98A9-AB810DF1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19063-83AA-4440-9F93-C43BED1B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72756-8D59-463C-AEAC-4EDD8E14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2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5FA6A-26DC-4D40-85A8-D9771D23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0266F-D51D-493D-9F22-023775FC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15DFC-111A-4DF3-A5FB-EEF8A4BD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69B292-4FF4-4CD0-BAD4-D1AB5C955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0AF0D2-8BE7-4668-BA12-695524257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A3B7C1-FCF1-40C4-A5B9-BC7641D7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898E5-2A9A-4652-96BF-AC168B61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E5933-C20D-4111-8B2A-755767E1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9F39-29C8-40FD-B5BE-052720D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8A99F-ABB8-4E75-8C00-FEFB2CA1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7B7307-0127-4D54-AE4B-093672EE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8DACE8-070E-450E-B9A6-850AD073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64FE8-80D8-423E-889E-578795FA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329A5A-43B8-4DB3-B986-152D6334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17483-9787-467B-8B7D-210AD787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7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012B1-6106-477A-91C1-02DB6798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942FA-C9F0-4EC7-8536-70171DC6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DCD78-5A70-40ED-B4AD-2BF06A62F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7A7FB-9FB9-41AB-A44B-413C0A85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7C033-A12A-45B7-8C38-FB5A1089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7EB28-E486-4077-9BEC-4BFF7EAE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8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E5BF-12A0-47E1-868A-2E41B973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5BEDD2-4FDA-4C8E-8AE9-1924C767E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4B045-5CC6-4B75-B730-8198396A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D68DF-C9FA-4F18-BC0C-2B6C778D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7D4B1-6854-4841-8948-DEF59000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F258F-B1D5-4686-BA13-23EA4454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06E95-CBD4-43EB-BE00-34389641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3E6E7-285E-4F16-8DC2-96FDBB3F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59BB8-EB29-4198-9484-A140D225F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4C352-8D4F-4746-88F6-B042E826FFF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02B8E-4003-4A39-ACFD-736F41E1E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A4E70-60FA-4433-B419-F89981915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5FA4-D0DB-44B9-B51F-51C32E00A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80.png"/><Relationship Id="rId4" Type="http://schemas.openxmlformats.org/officeDocument/2006/relationships/customXml" Target="../ink/ink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480.png"/><Relationship Id="rId9" Type="http://schemas.openxmlformats.org/officeDocument/2006/relationships/customXml" Target="../ink/ink7.xml"/><Relationship Id="rId1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53.png"/><Relationship Id="rId17" Type="http://schemas.openxmlformats.org/officeDocument/2006/relationships/image" Target="../media/image56.png"/><Relationship Id="rId2" Type="http://schemas.openxmlformats.org/officeDocument/2006/relationships/image" Target="../media/image46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55.png"/><Relationship Id="rId10" Type="http://schemas.openxmlformats.org/officeDocument/2006/relationships/image" Target="../media/image52.png"/><Relationship Id="rId4" Type="http://schemas.openxmlformats.org/officeDocument/2006/relationships/image" Target="../media/image480.png"/><Relationship Id="rId9" Type="http://schemas.openxmlformats.org/officeDocument/2006/relationships/customXml" Target="../ink/ink13.xml"/><Relationship Id="rId1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86001-173C-4B32-B82D-EF080BF1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96941-8429-4330-B92B-7588A5C4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조 심지원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6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</a:t>
            </a:r>
            <a:r>
              <a:rPr lang="ko-KR" altLang="en-US" dirty="0"/>
              <a:t>을 최대로 하는 </a:t>
            </a:r>
            <a:r>
              <a:rPr lang="en-US" altLang="ko-KR" dirty="0"/>
              <a:t>Decision Boundary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FC283-F058-4F26-AB1A-F0EDB03A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Margin</a:t>
            </a:r>
            <a:r>
              <a:rPr lang="ko-KR" altLang="en-US" dirty="0"/>
              <a:t>이 커지면 학습 데이터에 최적화되지 않고</a:t>
            </a:r>
            <a:r>
              <a:rPr lang="en-US" altLang="ko-KR" dirty="0"/>
              <a:t>, </a:t>
            </a:r>
            <a:r>
              <a:rPr lang="ko-KR" altLang="en-US" dirty="0"/>
              <a:t>실제 데이터의 분류 정확도를 향상시킨다</a:t>
            </a:r>
            <a:r>
              <a:rPr lang="en-US" altLang="ko-KR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4FFDE-9CE7-4EAD-A11A-3602E524E974}"/>
              </a:ext>
            </a:extLst>
          </p:cNvPr>
          <p:cNvSpPr txBox="1"/>
          <p:nvPr/>
        </p:nvSpPr>
        <p:spPr>
          <a:xfrm>
            <a:off x="5539666" y="3071095"/>
            <a:ext cx="47735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Decision boundary</a:t>
            </a:r>
            <a:r>
              <a:rPr lang="ko-KR" altLang="en-US" sz="2000" dirty="0"/>
              <a:t>와 평행하고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가중치 벡터</a:t>
            </a:r>
            <a:r>
              <a:rPr lang="en-US" altLang="ko-KR" sz="2000" dirty="0"/>
              <a:t>(w)</a:t>
            </a:r>
            <a:r>
              <a:rPr lang="ko-KR" altLang="en-US" sz="2000" dirty="0"/>
              <a:t>와 직교하며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Decision boundary</a:t>
            </a:r>
            <a:r>
              <a:rPr lang="ko-KR" altLang="en-US" sz="2000" dirty="0"/>
              <a:t>와 </a:t>
            </a:r>
            <a:endParaRPr lang="en-US" altLang="ko-KR" sz="2000" dirty="0"/>
          </a:p>
          <a:p>
            <a:r>
              <a:rPr lang="ko-KR" altLang="en-US" sz="2000" dirty="0"/>
              <a:t>가장 가까운 좌표와의 거리가</a:t>
            </a:r>
            <a:endParaRPr lang="en-US" altLang="ko-KR" sz="2000" dirty="0"/>
          </a:p>
          <a:p>
            <a:r>
              <a:rPr lang="ko-KR" altLang="en-US" sz="2000" dirty="0"/>
              <a:t>최대가 되는</a:t>
            </a:r>
            <a:r>
              <a:rPr lang="en-US" altLang="ko-KR" sz="2000" dirty="0"/>
              <a:t>(margin)</a:t>
            </a:r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개의 벡터</a:t>
            </a:r>
            <a:r>
              <a:rPr lang="en-US" altLang="ko-KR" sz="2000" dirty="0"/>
              <a:t>(support vector)</a:t>
            </a:r>
            <a:r>
              <a:rPr lang="ko-KR" altLang="en-US" sz="2000" dirty="0"/>
              <a:t>를 기준으로 </a:t>
            </a:r>
            <a:endParaRPr lang="en-US" altLang="ko-KR" sz="2000" dirty="0"/>
          </a:p>
          <a:p>
            <a:r>
              <a:rPr lang="en-US" altLang="ko-KR" sz="2000" dirty="0"/>
              <a:t>Decision boundary</a:t>
            </a:r>
            <a:r>
              <a:rPr lang="ko-KR" altLang="en-US" sz="2000" dirty="0"/>
              <a:t>를 결정한다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C4C380-DB3D-4235-A904-FA534912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1622"/>
            <a:ext cx="4701466" cy="38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5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계산법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EFB24-A6E1-4526-8FEF-91A9F98D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6" y="1458499"/>
            <a:ext cx="4836855" cy="4557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1D967-9328-48DE-99A6-6A440131932A}"/>
                  </a:ext>
                </a:extLst>
              </p:cNvPr>
              <p:cNvSpPr txBox="1"/>
              <p:nvPr/>
            </p:nvSpPr>
            <p:spPr>
              <a:xfrm>
                <a:off x="5912529" y="1690688"/>
                <a:ext cx="5415265" cy="4093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각 클래스에서 </a:t>
                </a:r>
                <a:r>
                  <a:rPr lang="en-US" altLang="ko-KR" dirty="0"/>
                  <a:t>decision boundary</a:t>
                </a:r>
                <a:r>
                  <a:rPr lang="ko-KR" altLang="en-US" dirty="0"/>
                  <a:t>와 가장 가까운</a:t>
                </a:r>
                <a:endParaRPr lang="en-US" altLang="ko-KR" dirty="0"/>
              </a:p>
              <a:p>
                <a:r>
                  <a:rPr lang="ko-KR" altLang="en-US" dirty="0"/>
                  <a:t>포인트를 </a:t>
                </a:r>
                <a:r>
                  <a:rPr lang="en-US" altLang="ko-KR" dirty="0"/>
                  <a:t>x1(class1), x2(class2)</a:t>
                </a:r>
                <a:r>
                  <a:rPr lang="ko-KR" altLang="en-US" dirty="0"/>
                  <a:t>라고 가정</a:t>
                </a:r>
                <a:r>
                  <a:rPr lang="en-US" altLang="ko-KR" dirty="0"/>
                  <a:t>, </a:t>
                </a:r>
              </a:p>
              <a:p>
                <a:r>
                  <a:rPr lang="ko-KR" altLang="en-US" dirty="0"/>
                  <a:t>편의상 </a:t>
                </a:r>
                <a:r>
                  <a:rPr lang="en-US" altLang="ko-KR" dirty="0"/>
                  <a:t>b=0</a:t>
                </a:r>
                <a:r>
                  <a:rPr lang="ko-KR" altLang="en-US" dirty="0"/>
                  <a:t>으로 가정</a:t>
                </a:r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*X1 = -1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*X2 = 1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*X1 -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*X2</a:t>
                </a:r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*X = 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X1, X2 </a:t>
                </a:r>
                <a:r>
                  <a:rPr lang="ko-KR" altLang="en-US" dirty="0"/>
                  <a:t>간의 거리로 계산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sz="2400" dirty="0"/>
                  <a:t>= |1| / ||W|| + |-1| / ||W||</a:t>
                </a:r>
              </a:p>
              <a:p>
                <a:r>
                  <a:rPr lang="en-US" altLang="ko-KR" sz="2400" dirty="0"/>
                  <a:t>= </a:t>
                </a:r>
                <a:r>
                  <a:rPr lang="en-US" altLang="ko-KR" sz="2400" b="1" dirty="0"/>
                  <a:t>|2| / ||W||</a:t>
                </a:r>
              </a:p>
              <a:p>
                <a:endParaRPr lang="en-US" altLang="ko-KR" sz="2400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1D967-9328-48DE-99A6-6A4401319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29" y="1690688"/>
                <a:ext cx="5415265" cy="4093428"/>
              </a:xfrm>
              <a:prstGeom prst="rect">
                <a:avLst/>
              </a:prstGeom>
              <a:blipFill>
                <a:blip r:embed="rId3"/>
                <a:stretch>
                  <a:fillRect l="-1802" t="-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2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B5FD94-3323-4596-B0E2-4EC78B2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478"/>
          </a:xfrm>
        </p:spPr>
        <p:txBody>
          <a:bodyPr>
            <a:normAutofit/>
          </a:bodyPr>
          <a:lstStyle/>
          <a:p>
            <a:r>
              <a:rPr lang="en-US" altLang="ko-KR" dirty="0"/>
              <a:t>Margin</a:t>
            </a:r>
            <a:r>
              <a:rPr lang="ko-KR" altLang="en-US" dirty="0"/>
              <a:t>의 최대화를 위해 먼저 </a:t>
            </a:r>
            <a:r>
              <a:rPr lang="en-US" altLang="ko-KR" dirty="0"/>
              <a:t>SVM</a:t>
            </a:r>
            <a:r>
              <a:rPr lang="ko-KR" altLang="en-US" dirty="0"/>
              <a:t>이 어떻게 모델을 최적화하는지 알아보자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SVM</a:t>
            </a:r>
            <a:r>
              <a:rPr lang="ko-KR" altLang="en-US" dirty="0"/>
              <a:t>의 비용함수를 구하기 위해서는 </a:t>
            </a:r>
            <a:r>
              <a:rPr lang="en-US" altLang="ko-KR" dirty="0"/>
              <a:t>Logistic regression</a:t>
            </a:r>
            <a:r>
              <a:rPr lang="ko-KR" altLang="en-US" dirty="0"/>
              <a:t>에 대한 이해가 필요하다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67DF68-AE15-45DB-AB38-DE9AFF7F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4152900"/>
            <a:ext cx="3971925" cy="1352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3FCA1D-E3D0-42D0-8735-8127A6F37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3"/>
          <a:stretch/>
        </p:blipFill>
        <p:spPr>
          <a:xfrm>
            <a:off x="5176838" y="4261282"/>
            <a:ext cx="5953125" cy="10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B5FD94-3323-4596-B0E2-4EC78B2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478"/>
          </a:xfrm>
        </p:spPr>
        <p:txBody>
          <a:bodyPr>
            <a:normAutofit/>
          </a:bodyPr>
          <a:lstStyle/>
          <a:p>
            <a:r>
              <a:rPr lang="en-US" altLang="ko-KR" dirty="0"/>
              <a:t>Logistic Regression</a:t>
            </a:r>
            <a:r>
              <a:rPr lang="ko-KR" altLang="en-US" dirty="0"/>
              <a:t>의 비용함수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식에 </a:t>
            </a:r>
            <a:r>
              <a:rPr lang="en-US" altLang="ko-KR" dirty="0"/>
              <a:t>h(x)</a:t>
            </a:r>
            <a:r>
              <a:rPr lang="ko-KR" altLang="en-US" dirty="0"/>
              <a:t>를 대입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7893A-1DDC-46A9-84D2-16BC47872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14"/>
          <a:stretch/>
        </p:blipFill>
        <p:spPr>
          <a:xfrm>
            <a:off x="4821038" y="2277500"/>
            <a:ext cx="5534025" cy="497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B042A-0C2D-4905-B364-3428E83D9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250" y="3429000"/>
            <a:ext cx="6538913" cy="71589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02FA8B-525C-4C21-9EDD-5BF897133DA1}"/>
                  </a:ext>
                </a:extLst>
              </p:cNvPr>
              <p:cNvSpPr txBox="1"/>
              <p:nvPr/>
            </p:nvSpPr>
            <p:spPr>
              <a:xfrm>
                <a:off x="416641" y="4699690"/>
                <a:ext cx="22655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dirty="0"/>
                  <a:t>Y=1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 </a:t>
                </a:r>
              </a:p>
              <a:p>
                <a:pPr algn="r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dirty="0"/>
                          <m:t>Θ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*X(</a:t>
                </a:r>
                <a:r>
                  <a:rPr lang="ko-KR" altLang="en-US" dirty="0"/>
                  <a:t>이하</a:t>
                </a:r>
                <a:r>
                  <a:rPr lang="en-US" altLang="ko-KR" dirty="0"/>
                  <a:t> z)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&gt;&gt;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0)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02FA8B-525C-4C21-9EDD-5BF89713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1" y="4699690"/>
                <a:ext cx="2265556" cy="646331"/>
              </a:xfrm>
              <a:prstGeom prst="rect">
                <a:avLst/>
              </a:prstGeom>
              <a:blipFill>
                <a:blip r:embed="rId4"/>
                <a:stretch>
                  <a:fillRect l="-1613" t="-5660" r="-2151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A60924-8BC4-476D-BFA0-8550C97E23EE}"/>
              </a:ext>
            </a:extLst>
          </p:cNvPr>
          <p:cNvSpPr txBox="1"/>
          <p:nvPr/>
        </p:nvSpPr>
        <p:spPr>
          <a:xfrm>
            <a:off x="9132163" y="46996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Y=0</a:t>
            </a:r>
            <a:r>
              <a:rPr lang="ko-KR" altLang="en-US" dirty="0" err="1"/>
              <a:t>일때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Z &lt;&lt;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68810-5D60-42AE-9116-1F40A0052464}"/>
              </a:ext>
            </a:extLst>
          </p:cNvPr>
          <p:cNvSpPr txBox="1"/>
          <p:nvPr/>
        </p:nvSpPr>
        <p:spPr>
          <a:xfrm>
            <a:off x="107453" y="5436989"/>
            <a:ext cx="2848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선형적으로 바꾼 비용함수는 </a:t>
            </a:r>
            <a:endParaRPr lang="en-US" altLang="ko-KR" sz="1400" dirty="0"/>
          </a:p>
          <a:p>
            <a:r>
              <a:rPr lang="ko-KR" altLang="en-US" sz="1400" dirty="0"/>
              <a:t>나중에 </a:t>
            </a:r>
            <a:r>
              <a:rPr lang="en-US" altLang="ko-KR" sz="1400" dirty="0"/>
              <a:t>SVM </a:t>
            </a:r>
            <a:r>
              <a:rPr lang="ko-KR" altLang="en-US" sz="1400" dirty="0"/>
              <a:t>비용함수 최적화 때 </a:t>
            </a:r>
            <a:endParaRPr lang="en-US" altLang="ko-KR" sz="1400" dirty="0"/>
          </a:p>
          <a:p>
            <a:r>
              <a:rPr lang="ko-KR" altLang="en-US" sz="1400" dirty="0"/>
              <a:t>성능향상을 </a:t>
            </a:r>
            <a:r>
              <a:rPr lang="ko-KR" altLang="en-US" sz="1400" dirty="0" err="1"/>
              <a:t>가져다준다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7BBCF2-9DE2-471E-92BC-7E6B701DA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89" y="4220964"/>
            <a:ext cx="3208409" cy="26250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815393-360D-4399-B3B7-B6D9DBF03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45" r="2872"/>
          <a:stretch/>
        </p:blipFill>
        <p:spPr>
          <a:xfrm>
            <a:off x="6006898" y="4253258"/>
            <a:ext cx="3208409" cy="26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5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B5FD94-3323-4596-B0E2-4EC78B2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478"/>
          </a:xfrm>
        </p:spPr>
        <p:txBody>
          <a:bodyPr>
            <a:normAutofit/>
          </a:bodyPr>
          <a:lstStyle/>
          <a:p>
            <a:r>
              <a:rPr lang="en-US" altLang="ko-KR" dirty="0"/>
              <a:t>Logistic Regression</a:t>
            </a:r>
            <a:r>
              <a:rPr lang="ko-KR" altLang="en-US" dirty="0"/>
              <a:t>의 비용함수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식에 </a:t>
            </a:r>
            <a:r>
              <a:rPr lang="en-US" altLang="ko-KR" dirty="0"/>
              <a:t>h(x)</a:t>
            </a:r>
            <a:r>
              <a:rPr lang="ko-KR" altLang="en-US" dirty="0"/>
              <a:t>를 대입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정답의 유형에 따라 </a:t>
            </a:r>
            <a:r>
              <a:rPr lang="en-US" altLang="ko-KR" dirty="0"/>
              <a:t>Cost</a:t>
            </a:r>
            <a:r>
              <a:rPr lang="ko-KR" altLang="en-US" dirty="0"/>
              <a:t>가 증가하는 방향이 다르다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Logistic Regression</a:t>
            </a:r>
            <a:r>
              <a:rPr lang="ko-KR" altLang="en-US" dirty="0"/>
              <a:t>의 </a:t>
            </a:r>
            <a:r>
              <a:rPr lang="en-US" altLang="ko-KR" dirty="0"/>
              <a:t>Log </a:t>
            </a:r>
            <a:r>
              <a:rPr lang="ko-KR" altLang="en-US" dirty="0"/>
              <a:t>기반의 </a:t>
            </a:r>
            <a:r>
              <a:rPr lang="en-US" altLang="ko-KR" dirty="0"/>
              <a:t>cost</a:t>
            </a:r>
            <a:r>
              <a:rPr lang="ko-KR" altLang="en-US" dirty="0"/>
              <a:t>함수</a:t>
            </a:r>
            <a:r>
              <a:rPr lang="en-US" altLang="ko-KR" dirty="0"/>
              <a:t>(cross-entropy)</a:t>
            </a:r>
            <a:r>
              <a:rPr lang="ko-KR" altLang="en-US" dirty="0"/>
              <a:t>와 다르게 </a:t>
            </a:r>
            <a:r>
              <a:rPr lang="en-US" altLang="ko-KR" dirty="0"/>
              <a:t>SVM</a:t>
            </a:r>
            <a:r>
              <a:rPr lang="ko-KR" altLang="en-US" dirty="0"/>
              <a:t>은 </a:t>
            </a:r>
            <a:r>
              <a:rPr lang="en-US" altLang="ko-KR" dirty="0"/>
              <a:t>Hinge loss </a:t>
            </a:r>
            <a:r>
              <a:rPr lang="ko-KR" altLang="en-US" dirty="0"/>
              <a:t>함수를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7893A-1DDC-46A9-84D2-16BC47872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14"/>
          <a:stretch/>
        </p:blipFill>
        <p:spPr>
          <a:xfrm>
            <a:off x="4821038" y="2277500"/>
            <a:ext cx="5534025" cy="497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B042A-0C2D-4905-B364-3428E83D9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250" y="3429000"/>
            <a:ext cx="6538913" cy="71589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FF96C9-21E6-463E-B4C4-5D238AA25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93" y="5715015"/>
            <a:ext cx="7286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1B22B-4F5A-40DB-A67B-C1DAA2C2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99025D-586E-4599-9F20-489CFFBC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07" y="3094514"/>
            <a:ext cx="10182225" cy="1181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70C297-9D10-4810-B7BB-672FCDE2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690688"/>
            <a:ext cx="4371623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6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99025D-586E-4599-9F20-489CFFBC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8"/>
            <a:ext cx="10182225" cy="1181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1FA80E-BFCD-41D9-A810-7F3B09C0A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3016251"/>
            <a:ext cx="11963400" cy="160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1CC76-0866-4FBE-9EBB-660391F04D9C}"/>
              </a:ext>
            </a:extLst>
          </p:cNvPr>
          <p:cNvSpPr txBox="1"/>
          <p:nvPr/>
        </p:nvSpPr>
        <p:spPr>
          <a:xfrm>
            <a:off x="1879600" y="5151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76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1B22B-4F5A-40DB-A67B-C1DAA2C2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99025D-586E-4599-9F20-489CFFBC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8"/>
            <a:ext cx="10182225" cy="1181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1FA80E-BFCD-41D9-A810-7F3B09C0A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3016251"/>
            <a:ext cx="11963400" cy="1600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E16BD7-9FE3-4849-A696-B927F3A52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91" y="4806157"/>
            <a:ext cx="9545216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7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F94477F-4116-47C9-8EB1-8A314EF5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C462DB-2894-461D-A09D-EF72160B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31" y="1536323"/>
            <a:ext cx="9545216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1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F94477F-4116-47C9-8EB1-8A314EF5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가 엄청 크다고 가정</a:t>
            </a:r>
            <a:endParaRPr lang="en-US" altLang="ko-KR" dirty="0"/>
          </a:p>
          <a:p>
            <a:r>
              <a:rPr lang="en-US" altLang="ko-KR" dirty="0"/>
              <a:t>CA+B</a:t>
            </a:r>
            <a:r>
              <a:rPr lang="ko-KR" altLang="en-US" dirty="0"/>
              <a:t>가 최소화하기 위해서는 </a:t>
            </a:r>
            <a:r>
              <a:rPr lang="en-US" altLang="ko-KR" dirty="0"/>
              <a:t>A=0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CFD486-A987-4787-B219-D265D65B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31" y="1536323"/>
            <a:ext cx="9545216" cy="118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9930A25-A9F0-4F7E-A59C-301FEDD167F8}"/>
                  </a:ext>
                </a:extLst>
              </p14:cNvPr>
              <p14:cNvContentPartPr/>
              <p14:nvPr/>
            </p14:nvContentPartPr>
            <p14:xfrm>
              <a:off x="2336800" y="2428120"/>
              <a:ext cx="8900280" cy="6404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9930A25-A9F0-4F7E-A59C-301FEDD167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7800" y="2419120"/>
                <a:ext cx="8917919" cy="65808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168718E9-CE31-4677-ABBB-4379C7639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702" y="3857179"/>
            <a:ext cx="5374309" cy="8147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2529B9E-C0A6-4795-96B0-62F1C2753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162" y="3607939"/>
            <a:ext cx="45624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2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5831F-9EF7-4609-97AB-332445BD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en-US" altLang="ko-KR" sz="2000" dirty="0"/>
              <a:t>(Support Vector Machine)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2734-2FDC-40F9-892D-D52B39898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894894"/>
          </a:xfrm>
        </p:spPr>
        <p:txBody>
          <a:bodyPr>
            <a:normAutofit/>
          </a:bodyPr>
          <a:lstStyle/>
          <a:p>
            <a:r>
              <a:rPr lang="ko-KR" altLang="en-US" dirty="0"/>
              <a:t>속성 값에 따라 다차원 공간의 예제를 </a:t>
            </a:r>
            <a:r>
              <a:rPr lang="ko-KR" altLang="en-US" dirty="0" err="1"/>
              <a:t>초평면</a:t>
            </a:r>
            <a:r>
              <a:rPr lang="en-US" altLang="ko-KR" dirty="0"/>
              <a:t>(hyperplane)</a:t>
            </a:r>
            <a:r>
              <a:rPr lang="ko-KR" altLang="en-US" dirty="0"/>
              <a:t>을 경계로 분류</a:t>
            </a:r>
            <a:endParaRPr lang="en-US" altLang="ko-KR" dirty="0"/>
          </a:p>
          <a:p>
            <a:r>
              <a:rPr lang="ko-KR" altLang="en-US" dirty="0"/>
              <a:t>지도학습기법으로 비</a:t>
            </a:r>
            <a:r>
              <a:rPr lang="en-US" altLang="ko-KR" dirty="0"/>
              <a:t>-</a:t>
            </a:r>
            <a:r>
              <a:rPr lang="ko-KR" altLang="en-US" dirty="0"/>
              <a:t>중첩</a:t>
            </a:r>
            <a:r>
              <a:rPr lang="en-US" altLang="ko-KR" dirty="0"/>
              <a:t>(non-overlapping) </a:t>
            </a:r>
            <a:r>
              <a:rPr lang="ko-KR" altLang="en-US" dirty="0"/>
              <a:t>분할을 제공하며 모든 속성</a:t>
            </a:r>
            <a:r>
              <a:rPr lang="en-US" altLang="ko-KR" dirty="0"/>
              <a:t>(attributes)</a:t>
            </a:r>
            <a:r>
              <a:rPr lang="ko-KR" altLang="en-US" dirty="0"/>
              <a:t>을 활용하는 전역적</a:t>
            </a:r>
            <a:r>
              <a:rPr lang="en-US" altLang="ko-KR" dirty="0"/>
              <a:t>(global) </a:t>
            </a:r>
            <a:r>
              <a:rPr lang="ko-KR" altLang="en-US" dirty="0"/>
              <a:t>분류 모형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최근접</a:t>
            </a:r>
            <a:r>
              <a:rPr lang="ko-KR" altLang="en-US" dirty="0"/>
              <a:t> 이웃학습과 선형회귀 모델링의 두 측면을 결합한 모델링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주로 분류</a:t>
            </a:r>
            <a:r>
              <a:rPr lang="en-US" altLang="ko-KR" dirty="0"/>
              <a:t>Classification</a:t>
            </a:r>
            <a:r>
              <a:rPr lang="ko-KR" altLang="en-US" dirty="0"/>
              <a:t>이나 회귀</a:t>
            </a:r>
            <a:r>
              <a:rPr lang="en-US" altLang="ko-KR" dirty="0"/>
              <a:t>Regression </a:t>
            </a:r>
            <a:r>
              <a:rPr lang="ko-KR" altLang="en-US" dirty="0"/>
              <a:t>분석 모델로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31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F94477F-4116-47C9-8EB1-8A314EF5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CA=0</a:t>
            </a:r>
            <a:r>
              <a:rPr lang="ko-KR" altLang="en-US" dirty="0"/>
              <a:t>이 성립되어야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비용함수를 </a:t>
            </a:r>
            <a:r>
              <a:rPr lang="ko-KR" altLang="en-US" dirty="0" err="1"/>
              <a:t>간략화할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r>
              <a:rPr lang="en-US" altLang="ko-KR" sz="1800" dirty="0"/>
              <a:t>(C</a:t>
            </a:r>
            <a:r>
              <a:rPr lang="ko-KR" altLang="en-US" sz="1800" dirty="0"/>
              <a:t>가 엄청 크다는 전제하에</a:t>
            </a:r>
            <a:r>
              <a:rPr lang="en-US" altLang="ko-KR" sz="1800" dirty="0"/>
              <a:t>)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A98790-350D-40B3-873F-430963DAD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67" b="14000"/>
          <a:stretch/>
        </p:blipFill>
        <p:spPr>
          <a:xfrm>
            <a:off x="1724660" y="2407603"/>
            <a:ext cx="8220808" cy="518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82F2BA-95AC-4E77-B74A-DF737050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12" y="4013201"/>
            <a:ext cx="4221975" cy="2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3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</a:t>
            </a:r>
            <a:r>
              <a:rPr lang="ko-KR" altLang="en-US" dirty="0"/>
              <a:t>가 미치는 영향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F94477F-4116-47C9-8EB1-8A314EF5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2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regularization </a:t>
            </a:r>
            <a:r>
              <a:rPr lang="ko-KR" altLang="en-US" dirty="0"/>
              <a:t>파라미터 </a:t>
            </a:r>
            <a:r>
              <a:rPr lang="el-GR" altLang="ko-KR" dirty="0"/>
              <a:t>λ</a:t>
            </a:r>
            <a:r>
              <a:rPr lang="ko-KR" altLang="en-US" dirty="0"/>
              <a:t>와 관련되어 모델학습시 </a:t>
            </a:r>
            <a:r>
              <a:rPr lang="en-US" altLang="ko-KR" dirty="0"/>
              <a:t>overfitting</a:t>
            </a:r>
            <a:r>
              <a:rPr lang="ko-KR" altLang="en-US" dirty="0"/>
              <a:t>을 조정한다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가 크면</a:t>
            </a:r>
            <a:r>
              <a:rPr lang="en-US" altLang="ko-KR" dirty="0"/>
              <a:t>, cost(       )</a:t>
            </a:r>
            <a:r>
              <a:rPr lang="ko-KR" altLang="en-US" dirty="0"/>
              <a:t>가 작아야 전체 </a:t>
            </a:r>
            <a:r>
              <a:rPr lang="en-US" altLang="ko-KR" dirty="0"/>
              <a:t>cost</a:t>
            </a:r>
            <a:r>
              <a:rPr lang="ko-KR" altLang="en-US" dirty="0"/>
              <a:t>가 최소화된다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가 크다 </a:t>
            </a:r>
            <a:r>
              <a:rPr lang="en-US" altLang="ko-KR" dirty="0"/>
              <a:t>= </a:t>
            </a:r>
            <a:r>
              <a:rPr lang="el-GR" altLang="ko-KR" dirty="0"/>
              <a:t>λ</a:t>
            </a:r>
            <a:r>
              <a:rPr lang="ko-KR" altLang="en-US" dirty="0"/>
              <a:t>가 작다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-&gt; </a:t>
            </a:r>
            <a:r>
              <a:rPr lang="ko-KR" altLang="en-US" dirty="0"/>
              <a:t>가중치 </a:t>
            </a:r>
            <a:r>
              <a:rPr lang="el-GR" altLang="ko-KR" dirty="0"/>
              <a:t>Θ</a:t>
            </a:r>
            <a:r>
              <a:rPr lang="ko-KR" altLang="en-US" dirty="0"/>
              <a:t>가 미치는 영향이 커진다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	    = margin</a:t>
            </a:r>
            <a:r>
              <a:rPr lang="ko-KR" altLang="en-US" dirty="0"/>
              <a:t>이 좁아지는 경향이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Regularization</a:t>
            </a:r>
            <a:r>
              <a:rPr lang="ko-KR" altLang="en-US" dirty="0"/>
              <a:t>에 영향이 적어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모든 학습 데이터에 </a:t>
            </a:r>
            <a:r>
              <a:rPr lang="ko-KR" altLang="en-US" dirty="0" err="1"/>
              <a:t>오분류가</a:t>
            </a:r>
            <a:r>
              <a:rPr lang="ko-KR" altLang="en-US" dirty="0"/>
              <a:t> 없도록 분류하게 된다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1221A-A43E-4F8D-8225-B716AE3D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92" y="2550161"/>
            <a:ext cx="9545216" cy="1181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34AC50-6B37-4CB0-B2A9-FF60F6556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2" t="11739" r="7101" b="2464"/>
          <a:stretch/>
        </p:blipFill>
        <p:spPr>
          <a:xfrm>
            <a:off x="3417700" y="3930330"/>
            <a:ext cx="772160" cy="3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F94477F-4116-47C9-8EB1-8A314EF5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255"/>
          </a:xfrm>
        </p:spPr>
        <p:txBody>
          <a:bodyPr>
            <a:normAutofit/>
          </a:bodyPr>
          <a:lstStyle/>
          <a:p>
            <a:r>
              <a:rPr lang="ko-KR" altLang="en-US" dirty="0"/>
              <a:t>벡터의 내적 이해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0BEB4-503C-4903-8D6B-A9DF4145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08" y="2312087"/>
            <a:ext cx="3517900" cy="4180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C92DB3-F59B-49E2-8CFF-48480CCDA920}"/>
                  </a:ext>
                </a:extLst>
              </p:cNvPr>
              <p:cNvSpPr txBox="1"/>
              <p:nvPr/>
            </p:nvSpPr>
            <p:spPr>
              <a:xfrm>
                <a:off x="5794077" y="2312087"/>
                <a:ext cx="5050613" cy="4613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u=[u1, u2], v=[v1, v2]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the inner products </a:t>
                </a:r>
                <a:br>
                  <a:rPr lang="en-US" altLang="ko-KR" sz="2400" dirty="0"/>
                </a:br>
                <a:r>
                  <a:rPr lang="en-US" altLang="ko-KR" sz="2400" dirty="0"/>
                  <a:t>between the </a:t>
                </a:r>
                <a:r>
                  <a:rPr lang="en-US" altLang="ko-KR" sz="2400" dirty="0" err="1"/>
                  <a:t>verctors</a:t>
                </a:r>
                <a:r>
                  <a:rPr lang="en-US" altLang="ko-KR" sz="2400" dirty="0"/>
                  <a:t> u and v</a:t>
                </a:r>
                <a:br>
                  <a:rPr lang="en-US" altLang="ko-KR" sz="2400" dirty="0"/>
                </a:br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400" dirty="0"/>
                  <a:t>*v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p = the length of the projection</a:t>
                </a:r>
                <a:br>
                  <a:rPr lang="en-US" altLang="ko-KR" sz="2400" dirty="0"/>
                </a:br>
                <a:r>
                  <a:rPr lang="en-US" altLang="ko-KR" sz="2400" dirty="0"/>
                  <a:t>	of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the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vector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v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onto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u</a:t>
                </a:r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1" dirty="0"/>
                  <a:t>*v = p||u||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C92DB3-F59B-49E2-8CFF-48480CCD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77" y="2312087"/>
                <a:ext cx="5050613" cy="4613507"/>
              </a:xfrm>
              <a:prstGeom prst="rect">
                <a:avLst/>
              </a:prstGeom>
              <a:blipFill>
                <a:blip r:embed="rId3"/>
                <a:stretch>
                  <a:fillRect l="-1568" t="-1057" r="-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3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10DBBC-5728-445C-8C8E-B5C15F51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간략한 설명을 위해 </a:t>
                </a:r>
                <a:r>
                  <a:rPr lang="el-GR" altLang="ko-KR" dirty="0"/>
                  <a:t>Θ</a:t>
                </a:r>
                <a:r>
                  <a:rPr lang="en-US" altLang="ko-KR" dirty="0"/>
                  <a:t>0 =0, n=2</a:t>
                </a:r>
              </a:p>
              <a:p>
                <a:r>
                  <a:rPr lang="en-US" altLang="ko-KR" dirty="0"/>
                  <a:t>½(</a:t>
                </a:r>
                <a:r>
                  <a:rPr lang="el-GR" altLang="ko-KR" dirty="0"/>
                  <a:t>Θ</a:t>
                </a:r>
                <a:r>
                  <a:rPr lang="en-US" altLang="ko-KR" dirty="0"/>
                  <a:t>1^2 + </a:t>
                </a:r>
                <a:r>
                  <a:rPr lang="el-GR" altLang="ko-KR" dirty="0"/>
                  <a:t>Θ</a:t>
                </a:r>
                <a:r>
                  <a:rPr lang="en-US" altLang="ko-KR" dirty="0"/>
                  <a:t>2^2) = ½(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l-GR" altLang="ko-KR" dirty="0"/>
                          <m:t>Θ</m:t>
                        </m:r>
                        <m:r>
                          <m:rPr>
                            <m:nor/>
                          </m:rPr>
                          <a:rPr lang="en-US" altLang="ko-KR" dirty="0"/>
                          <m:t>1^2 +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Θ</m:t>
                        </m:r>
                        <m:r>
                          <m:rPr>
                            <m:nor/>
                          </m:rPr>
                          <a:rPr lang="en-US" altLang="ko-KR" dirty="0"/>
                          <m:t>2^2</m:t>
                        </m:r>
                      </m:e>
                    </m:rad>
                  </m:oMath>
                </a14:m>
                <a:r>
                  <a:rPr lang="en-US" altLang="ko-KR" dirty="0"/>
                  <a:t>)^2 = ½||</a:t>
                </a:r>
                <a:r>
                  <a:rPr lang="el-GR" altLang="ko-KR" dirty="0"/>
                  <a:t>Θ</a:t>
                </a:r>
                <a:r>
                  <a:rPr lang="en-US" altLang="ko-KR" dirty="0"/>
                  <a:t>||^2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10DBBC-5728-445C-8C8E-B5C15F51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9B01997-255A-4951-B3FA-62A76B39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28" y="1591981"/>
            <a:ext cx="5037772" cy="24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6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10DBBC-5728-445C-8C8E-B5C15F51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벡터 내적 수식인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dirty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altLang="ko-KR" b="1" i="0" dirty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*v = p||u||</a:t>
                </a:r>
                <a:r>
                  <a:rPr lang="ko-KR" altLang="en-US" dirty="0"/>
                  <a:t>을 이용해서</a:t>
                </a:r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b="1" dirty="0"/>
                          <m:t>Θ</m:t>
                        </m:r>
                      </m:e>
                      <m:sup>
                        <m:r>
                          <a:rPr lang="en-US" altLang="ko-KR" b="1" i="0" dirty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*x(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) = p(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)||</a:t>
                </a:r>
                <a:r>
                  <a:rPr lang="el-GR" altLang="ko-KR" b="1" dirty="0"/>
                  <a:t>Θ</a:t>
                </a:r>
                <a:r>
                  <a:rPr lang="en-US" altLang="ko-KR" b="1" dirty="0"/>
                  <a:t>|| </a:t>
                </a:r>
                <a:r>
                  <a:rPr lang="ko-KR" altLang="en-US" dirty="0"/>
                  <a:t>로 나타낼 수 있다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10DBBC-5728-445C-8C8E-B5C15F51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767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최대화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10DBBC-5728-445C-8C8E-B5C15F51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비용함수를 최소화하기 위해 </a:t>
            </a:r>
            <a:r>
              <a:rPr lang="el-GR" altLang="ko-KR" dirty="0"/>
              <a:t>Θ</a:t>
            </a:r>
            <a:r>
              <a:rPr lang="ko-KR" altLang="en-US" dirty="0"/>
              <a:t>값을 구해야 한다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8027-D66A-4E5E-BEE6-847F6316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2277303"/>
            <a:ext cx="5739765" cy="2089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C4452-304D-4376-91AB-283E3A13A78A}"/>
              </a:ext>
            </a:extLst>
          </p:cNvPr>
          <p:cNvSpPr txBox="1"/>
          <p:nvPr/>
        </p:nvSpPr>
        <p:spPr>
          <a:xfrm>
            <a:off x="2336800" y="2377440"/>
            <a:ext cx="564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½||</a:t>
            </a:r>
            <a:r>
              <a:rPr lang="el-GR" altLang="ko-KR" dirty="0"/>
              <a:t>Θ</a:t>
            </a:r>
            <a:r>
              <a:rPr lang="en-US" altLang="ko-KR" dirty="0"/>
              <a:t>||^2 		(C</a:t>
            </a:r>
            <a:r>
              <a:rPr lang="ko-KR" altLang="en-US" dirty="0"/>
              <a:t>는 엄청 큰 값을 가진다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32D67-2502-4185-8E34-37596DC4FA3C}"/>
              </a:ext>
            </a:extLst>
          </p:cNvPr>
          <p:cNvSpPr txBox="1"/>
          <p:nvPr/>
        </p:nvSpPr>
        <p:spPr>
          <a:xfrm>
            <a:off x="5159848" y="293924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조건에 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B5D60E-7E9F-4FD5-8EAF-DEA3D6D5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404" y="4044190"/>
            <a:ext cx="4374168" cy="25844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798CA3-4C7F-4A9D-BD79-E18963931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78" y="4044190"/>
            <a:ext cx="4206339" cy="26986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FA129D-E210-40E3-83DB-C9668F30BDD7}"/>
              </a:ext>
            </a:extLst>
          </p:cNvPr>
          <p:cNvSpPr/>
          <p:nvPr/>
        </p:nvSpPr>
        <p:spPr>
          <a:xfrm>
            <a:off x="11064240" y="3834230"/>
            <a:ext cx="1127760" cy="1113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A291E-A416-4660-9439-ADB76F1DC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2963"/>
            <a:ext cx="3699372" cy="23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70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 분류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14EBB-88D5-4591-ADA7-0ABFD0F9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7AB063-75BE-40B4-95DF-13E503C5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0" y="1304608"/>
            <a:ext cx="8867775" cy="2724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1CC2A-D36D-4A9A-AC75-1F752474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96" y="4001294"/>
            <a:ext cx="6938433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32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 분류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14EBB-88D5-4591-ADA7-0ABFD0F9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고차원으로 </a:t>
            </a:r>
            <a:r>
              <a:rPr lang="ko-KR" altLang="en-US" dirty="0" err="1"/>
              <a:t>선형화하면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간단한 선형 분류기를 사용한 분류 가능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성능상의 문제도 없지만 차원이 아주 큰 고차원 변환 시 너무 많은 연산비용이 소모된다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ko-KR" altLang="en-US" b="1" dirty="0"/>
              <a:t>커널 함수 </a:t>
            </a:r>
            <a:r>
              <a:rPr lang="ko-KR" altLang="en-US" dirty="0"/>
              <a:t>사용하여 해결</a:t>
            </a:r>
          </a:p>
        </p:txBody>
      </p:sp>
    </p:spTree>
    <p:extLst>
      <p:ext uri="{BB962C8B-B14F-4D97-AF65-F5344CB8AC3E}">
        <p14:creationId xmlns:p14="http://schemas.microsoft.com/office/powerpoint/2010/main" val="29312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14EBB-88D5-4591-ADA7-0ABFD0F9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에서 연산은 개개의 </a:t>
            </a:r>
            <a:r>
              <a:rPr lang="en-US" altLang="ko-KR" dirty="0"/>
              <a:t>Φ(x)</a:t>
            </a:r>
            <a:r>
              <a:rPr lang="ko-KR" altLang="en-US" dirty="0"/>
              <a:t>가 아니라 </a:t>
            </a:r>
            <a:br>
              <a:rPr lang="en-US" altLang="ko-KR" dirty="0"/>
            </a:br>
            <a:r>
              <a:rPr lang="ko-KR" altLang="en-US" dirty="0"/>
              <a:t>두 벡터의 내적 </a:t>
            </a:r>
            <a:r>
              <a:rPr lang="en-US" altLang="ko-KR" dirty="0"/>
              <a:t>Φ(x) ∙ Φ(y)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고차원 매핑 </a:t>
            </a:r>
            <a:r>
              <a:rPr lang="en-US" altLang="ko-KR" dirty="0"/>
              <a:t>Φ(x) </a:t>
            </a:r>
            <a:r>
              <a:rPr lang="ko-KR" altLang="en-US" dirty="0"/>
              <a:t>대신에 </a:t>
            </a:r>
            <a:r>
              <a:rPr lang="en-US" altLang="ko-KR" dirty="0"/>
              <a:t>Φ(x) ∙ Φ(y)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하나의 함수 </a:t>
            </a:r>
            <a:r>
              <a:rPr lang="en-US" altLang="ko-KR" b="1" dirty="0"/>
              <a:t>k(</a:t>
            </a:r>
            <a:r>
              <a:rPr lang="en-US" altLang="ko-KR" b="1" dirty="0" err="1"/>
              <a:t>x,y</a:t>
            </a:r>
            <a:r>
              <a:rPr lang="en-US" altLang="ko-KR" b="1" dirty="0"/>
              <a:t>)</a:t>
            </a:r>
            <a:r>
              <a:rPr lang="ko-KR" altLang="en-US" dirty="0"/>
              <a:t>로 정의하여 사용한다</a:t>
            </a:r>
            <a:r>
              <a:rPr lang="en-US" altLang="ko-KR" dirty="0"/>
              <a:t>. </a:t>
            </a:r>
          </a:p>
          <a:p>
            <a:pPr marL="2286000" lvl="5" indent="0">
              <a:buNone/>
            </a:pPr>
            <a:r>
              <a:rPr lang="ko-KR" altLang="en-US" dirty="0" err="1"/>
              <a:t>커널함수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32C83-7D63-4403-BD97-A77296A5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10" y="4001294"/>
            <a:ext cx="5676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5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14EBB-88D5-4591-ADA7-0ABFD0F9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50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문제에 따라 최적의 커널 함수를 직접 학습</a:t>
            </a:r>
            <a:r>
              <a:rPr lang="en-US" altLang="ko-KR" dirty="0"/>
              <a:t>, </a:t>
            </a:r>
            <a:r>
              <a:rPr lang="ko-KR" altLang="en-US" dirty="0"/>
              <a:t>테스트 해서 찾아야 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4B848-013B-4C4B-AEEA-78B3476E9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3" b="-1"/>
          <a:stretch/>
        </p:blipFill>
        <p:spPr>
          <a:xfrm>
            <a:off x="750649" y="1822450"/>
            <a:ext cx="10690701" cy="24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5831F-9EF7-4609-97AB-332445BD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en-US" altLang="ko-KR" sz="2000" dirty="0"/>
              <a:t>(Support Vector Machine)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2734-2FDC-40F9-892D-D52B39898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894894"/>
          </a:xfrm>
        </p:spPr>
        <p:txBody>
          <a:bodyPr>
            <a:normAutofit/>
          </a:bodyPr>
          <a:lstStyle/>
          <a:p>
            <a:r>
              <a:rPr lang="en-US" altLang="ko-KR" dirty="0"/>
              <a:t>SVM</a:t>
            </a:r>
            <a:r>
              <a:rPr lang="ko-KR" altLang="en-US" dirty="0"/>
              <a:t>은 유사한 데이터를 분류하기 위해 </a:t>
            </a:r>
            <a:r>
              <a:rPr lang="ko-KR" altLang="en-US" dirty="0" err="1"/>
              <a:t>초평면</a:t>
            </a:r>
            <a:r>
              <a:rPr lang="en-US" altLang="ko-KR" dirty="0"/>
              <a:t>(Hyperplane)</a:t>
            </a:r>
            <a:r>
              <a:rPr lang="ko-KR" altLang="en-US" dirty="0"/>
              <a:t>이라는 선형 경계를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소프트 마진</a:t>
            </a:r>
            <a:r>
              <a:rPr lang="en-US" altLang="ko-KR" dirty="0"/>
              <a:t>/</a:t>
            </a:r>
            <a:r>
              <a:rPr lang="ko-KR" altLang="en-US" dirty="0"/>
              <a:t>커널 트릭을 사용하여 비선형 문제로 확장이 가능하다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C86C38-984F-4824-BC8B-8B20E522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60" y="3429000"/>
            <a:ext cx="5257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1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14EBB-88D5-4591-ADA7-0ABFD0F9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50"/>
            <a:ext cx="10515600" cy="4351338"/>
          </a:xfrm>
        </p:spPr>
        <p:txBody>
          <a:bodyPr/>
          <a:lstStyle/>
          <a:p>
            <a:r>
              <a:rPr lang="en-US" altLang="ko-KR" dirty="0"/>
              <a:t>\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2E97A-945E-4EF7-92E1-59865653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1" y="1590517"/>
            <a:ext cx="5068103" cy="30753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B93E01-F379-4263-93A4-DF50C3310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08"/>
          <a:stretch/>
        </p:blipFill>
        <p:spPr>
          <a:xfrm>
            <a:off x="5906303" y="1202929"/>
            <a:ext cx="3318977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A823B7-6D41-49D6-BBBB-D21272E4A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25" t="-1" b="-17886"/>
          <a:stretch/>
        </p:blipFill>
        <p:spPr>
          <a:xfrm>
            <a:off x="6380827" y="2287191"/>
            <a:ext cx="3487921" cy="1206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A715DB-4A1E-46D0-994C-F376FE95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26" y="3619303"/>
            <a:ext cx="5037974" cy="12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7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14EBB-88D5-4591-ADA7-0ABFD0F9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50"/>
            <a:ext cx="10515600" cy="4351338"/>
          </a:xfrm>
        </p:spPr>
        <p:txBody>
          <a:bodyPr/>
          <a:lstStyle/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EE0556-E304-4997-A039-3A27A7D4B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18" b="1"/>
          <a:stretch/>
        </p:blipFill>
        <p:spPr>
          <a:xfrm>
            <a:off x="1235634" y="4216400"/>
            <a:ext cx="9720732" cy="2089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DFE7EF-8ED0-4915-84C2-3F255CA9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4"/>
          <a:stretch/>
        </p:blipFill>
        <p:spPr>
          <a:xfrm>
            <a:off x="743071" y="1590517"/>
            <a:ext cx="4834769" cy="307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43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F14EBB-88D5-4591-ADA7-0ABFD0F9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랜드마크 </a:t>
                </a:r>
                <a:r>
                  <a:rPr lang="en-US" altLang="ko-KR" dirty="0"/>
                  <a:t>l1 = (3,5)</a:t>
                </a:r>
              </a:p>
              <a:p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l1</a:t>
                </a:r>
                <a:r>
                  <a:rPr lang="ko-KR" altLang="en-US" dirty="0"/>
                  <a:t>에 가까워지면</a:t>
                </a:r>
                <a:br>
                  <a:rPr lang="en-US" altLang="ko-KR" dirty="0"/>
                </a:br>
                <a:r>
                  <a:rPr lang="en-US" altLang="ko-KR" dirty="0"/>
                  <a:t>f1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1, </a:t>
                </a:r>
              </a:p>
              <a:p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l1</a:t>
                </a:r>
                <a:r>
                  <a:rPr lang="ko-KR" altLang="en-US" dirty="0"/>
                  <a:t>에 멀어지면</a:t>
                </a:r>
                <a:br>
                  <a:rPr lang="en-US" altLang="ko-KR" dirty="0"/>
                </a:br>
                <a:r>
                  <a:rPr lang="en-US" altLang="ko-KR" dirty="0"/>
                  <a:t>f1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0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F14EBB-88D5-4591-ADA7-0ABFD0F9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56D213B-EA56-4A6C-8C9A-E460510A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807" y="1373822"/>
            <a:ext cx="5153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60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FBB10C62-72C2-4975-951C-566048B79D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크기에 따른 경사의 변화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FBB10C62-72C2-4975-951C-566048B7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9D2AAF6-AA85-45BE-B7DC-4037E345A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2522" y="2484596"/>
            <a:ext cx="9744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33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DA4595-7B61-4138-AA95-ADE84C1C91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가정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학습샘플 </a:t>
            </a:r>
            <a:r>
              <a:rPr lang="en-US" altLang="ko-KR" dirty="0"/>
              <a:t>x</a:t>
            </a:r>
            <a:r>
              <a:rPr lang="ko-KR" altLang="en-US" dirty="0"/>
              <a:t>가 아래 조건을 만족하면 정답 </a:t>
            </a:r>
            <a:r>
              <a:rPr lang="en-US" altLang="ko-KR" dirty="0"/>
              <a:t>1</a:t>
            </a:r>
            <a:r>
              <a:rPr lang="ko-KR" altLang="en-US" dirty="0"/>
              <a:t>을 예측한다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3CA5F1-AA71-4C0D-988C-C2A092A3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3184"/>
            <a:ext cx="7220903" cy="5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1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DA4595-7B61-4138-AA95-ADE84C1C91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	</a:t>
            </a:r>
            <a:r>
              <a:rPr lang="el-GR" altLang="ko-KR" dirty="0"/>
              <a:t>Θ</a:t>
            </a:r>
            <a:r>
              <a:rPr lang="en-US" altLang="ko-KR" dirty="0"/>
              <a:t>0 = -0.5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1 =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2 =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3 = 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AC980-C18A-4C89-98D5-3263EFF2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1485582"/>
            <a:ext cx="4305300" cy="2809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D9FEB6-5074-46BA-ADC9-5C91D0BE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59" y="4646294"/>
            <a:ext cx="7592822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45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커널함수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DA4595-7B61-4138-AA95-ADE84C1C91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	</a:t>
            </a:r>
            <a:r>
              <a:rPr lang="el-GR" altLang="ko-KR" dirty="0"/>
              <a:t>Θ</a:t>
            </a:r>
            <a:r>
              <a:rPr lang="en-US" altLang="ko-KR" dirty="0"/>
              <a:t>0 = -0.5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1 =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2 =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3 = 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AC980-C18A-4C89-98D5-3263EFF2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1485582"/>
            <a:ext cx="4305300" cy="2809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5F3130-BBC9-401D-9361-AC0E8996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04557"/>
            <a:ext cx="7622222" cy="1063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399050D-C8A1-4FDB-8F14-C147B4150EFE}"/>
                  </a:ext>
                </a:extLst>
              </p14:cNvPr>
              <p14:cNvContentPartPr/>
              <p14:nvPr/>
            </p14:nvContentPartPr>
            <p14:xfrm>
              <a:off x="8129720" y="3429280"/>
              <a:ext cx="151920" cy="181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399050D-C8A1-4FDB-8F14-C147B4150E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2080" y="3411640"/>
                <a:ext cx="1875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26C418C-E34D-409B-B4FD-0F9EEA603B9D}"/>
                  </a:ext>
                </a:extLst>
              </p14:cNvPr>
              <p14:cNvContentPartPr/>
              <p14:nvPr/>
            </p14:nvContentPartPr>
            <p14:xfrm>
              <a:off x="8387840" y="3188440"/>
              <a:ext cx="582120" cy="2782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26C418C-E34D-409B-B4FD-0F9EEA603B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9840" y="3170440"/>
                <a:ext cx="61776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6942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DA4595-7B61-4138-AA95-ADE84C1C91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	</a:t>
            </a:r>
            <a:r>
              <a:rPr lang="el-GR" altLang="ko-KR" dirty="0"/>
              <a:t>Θ</a:t>
            </a:r>
            <a:r>
              <a:rPr lang="en-US" altLang="ko-KR" dirty="0"/>
              <a:t>0 = -0.5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1 =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2 =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3 = 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AC980-C18A-4C89-98D5-3263EFF2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1485582"/>
            <a:ext cx="4305300" cy="2809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399050D-C8A1-4FDB-8F14-C147B4150EFE}"/>
                  </a:ext>
                </a:extLst>
              </p14:cNvPr>
              <p14:cNvContentPartPr/>
              <p14:nvPr/>
            </p14:nvContentPartPr>
            <p14:xfrm>
              <a:off x="8129720" y="3429280"/>
              <a:ext cx="151920" cy="181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399050D-C8A1-4FDB-8F14-C147B4150E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2080" y="3411640"/>
                <a:ext cx="1875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6724A96-33B4-41F9-BF5F-9FAE3E569969}"/>
                  </a:ext>
                </a:extLst>
              </p14:cNvPr>
              <p14:cNvContentPartPr/>
              <p14:nvPr/>
            </p14:nvContentPartPr>
            <p14:xfrm>
              <a:off x="8387840" y="3188440"/>
              <a:ext cx="434520" cy="2782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6724A96-33B4-41F9-BF5F-9FAE3E5699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9855" y="3170440"/>
                <a:ext cx="47013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38703DB-585B-47D5-8DAD-429AA9899726}"/>
                  </a:ext>
                </a:extLst>
              </p14:cNvPr>
              <p14:cNvContentPartPr/>
              <p14:nvPr/>
            </p14:nvContentPartPr>
            <p14:xfrm>
              <a:off x="7345640" y="3206080"/>
              <a:ext cx="59400" cy="157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38703DB-585B-47D5-8DAD-429AA98997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27640" y="3188440"/>
                <a:ext cx="95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0AB364C-AF0E-489B-BA2C-83628A70FCF0}"/>
                  </a:ext>
                </a:extLst>
              </p14:cNvPr>
              <p14:cNvContentPartPr/>
              <p14:nvPr/>
            </p14:nvContentPartPr>
            <p14:xfrm>
              <a:off x="7112000" y="3047680"/>
              <a:ext cx="152640" cy="2599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0AB364C-AF0E-489B-BA2C-83628A70FC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4000" y="3030040"/>
                <a:ext cx="188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5A81432-1B21-4126-8116-D462AAA79C58}"/>
                  </a:ext>
                </a:extLst>
              </p14:cNvPr>
              <p14:cNvContentPartPr/>
              <p14:nvPr/>
            </p14:nvContentPartPr>
            <p14:xfrm>
              <a:off x="6915800" y="3168280"/>
              <a:ext cx="110160" cy="975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5A81432-1B21-4126-8116-D462AAA79C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7800" y="3150280"/>
                <a:ext cx="1458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908907E-EFC0-4D9C-AC62-0D37A29C5ED7}"/>
                  </a:ext>
                </a:extLst>
              </p14:cNvPr>
              <p14:cNvContentPartPr/>
              <p14:nvPr/>
            </p14:nvContentPartPr>
            <p14:xfrm>
              <a:off x="8387840" y="3188440"/>
              <a:ext cx="582120" cy="2782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908907E-EFC0-4D9C-AC62-0D37A29C5ED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69840" y="3170440"/>
                <a:ext cx="617760" cy="3139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28F3A4C3-F330-4930-82E2-BAA493DF8C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1585" y="4691367"/>
            <a:ext cx="7591455" cy="10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96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커널함수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DA4595-7B61-4138-AA95-ADE84C1C91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	</a:t>
            </a:r>
            <a:r>
              <a:rPr lang="el-GR" altLang="ko-KR" dirty="0"/>
              <a:t>Θ</a:t>
            </a:r>
            <a:r>
              <a:rPr lang="en-US" altLang="ko-KR" dirty="0"/>
              <a:t>0 = -0.5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1 =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2 =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l-GR" altLang="ko-KR" dirty="0"/>
              <a:t>Θ</a:t>
            </a:r>
            <a:r>
              <a:rPr lang="en-US" altLang="ko-KR" dirty="0"/>
              <a:t>3 = 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AC980-C18A-4C89-98D5-3263EFF2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1485582"/>
            <a:ext cx="4305300" cy="2809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399050D-C8A1-4FDB-8F14-C147B4150EFE}"/>
                  </a:ext>
                </a:extLst>
              </p14:cNvPr>
              <p14:cNvContentPartPr/>
              <p14:nvPr/>
            </p14:nvContentPartPr>
            <p14:xfrm>
              <a:off x="8129720" y="3429280"/>
              <a:ext cx="151920" cy="181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399050D-C8A1-4FDB-8F14-C147B4150E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2080" y="3411640"/>
                <a:ext cx="1875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6724A96-33B4-41F9-BF5F-9FAE3E569969}"/>
                  </a:ext>
                </a:extLst>
              </p14:cNvPr>
              <p14:cNvContentPartPr/>
              <p14:nvPr/>
            </p14:nvContentPartPr>
            <p14:xfrm>
              <a:off x="8387840" y="3188440"/>
              <a:ext cx="434520" cy="2782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6724A96-33B4-41F9-BF5F-9FAE3E5699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9855" y="3170440"/>
                <a:ext cx="47013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38703DB-585B-47D5-8DAD-429AA9899726}"/>
                  </a:ext>
                </a:extLst>
              </p14:cNvPr>
              <p14:cNvContentPartPr/>
              <p14:nvPr/>
            </p14:nvContentPartPr>
            <p14:xfrm>
              <a:off x="7345640" y="3206080"/>
              <a:ext cx="59400" cy="157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38703DB-585B-47D5-8DAD-429AA98997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27640" y="3188440"/>
                <a:ext cx="95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0AB364C-AF0E-489B-BA2C-83628A70FCF0}"/>
                  </a:ext>
                </a:extLst>
              </p14:cNvPr>
              <p14:cNvContentPartPr/>
              <p14:nvPr/>
            </p14:nvContentPartPr>
            <p14:xfrm>
              <a:off x="7112000" y="3047680"/>
              <a:ext cx="152640" cy="2599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0AB364C-AF0E-489B-BA2C-83628A70FC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4000" y="3030040"/>
                <a:ext cx="188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5A81432-1B21-4126-8116-D462AAA79C58}"/>
                  </a:ext>
                </a:extLst>
              </p14:cNvPr>
              <p14:cNvContentPartPr/>
              <p14:nvPr/>
            </p14:nvContentPartPr>
            <p14:xfrm>
              <a:off x="6915800" y="3168280"/>
              <a:ext cx="110160" cy="975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5A81432-1B21-4126-8116-D462AAA79C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7800" y="3150280"/>
                <a:ext cx="1458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908907E-EFC0-4D9C-AC62-0D37A29C5ED7}"/>
                  </a:ext>
                </a:extLst>
              </p14:cNvPr>
              <p14:cNvContentPartPr/>
              <p14:nvPr/>
            </p14:nvContentPartPr>
            <p14:xfrm>
              <a:off x="8387840" y="3188440"/>
              <a:ext cx="582120" cy="2782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908907E-EFC0-4D9C-AC62-0D37A29C5ED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69840" y="3170440"/>
                <a:ext cx="617760" cy="3139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D2259A3-E55F-4093-8A26-C4B7FD4EE7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8445" y="4652535"/>
            <a:ext cx="8936683" cy="15244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C3450BB-CE93-4C3D-B624-97805E95C4CB}"/>
                  </a:ext>
                </a:extLst>
              </p14:cNvPr>
              <p14:cNvContentPartPr/>
              <p14:nvPr/>
            </p14:nvContentPartPr>
            <p14:xfrm>
              <a:off x="5536280" y="1318240"/>
              <a:ext cx="3263040" cy="1803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C3450BB-CE93-4C3D-B624-97805E95C4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8640" y="1300240"/>
                <a:ext cx="3298680" cy="18388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896889E-7FAA-4B1C-ACFF-E080F98979BD}"/>
              </a:ext>
            </a:extLst>
          </p:cNvPr>
          <p:cNvSpPr txBox="1"/>
          <p:nvPr/>
        </p:nvSpPr>
        <p:spPr>
          <a:xfrm>
            <a:off x="8799320" y="1485582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←비선형 분류가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ko-KR" altLang="en-US" dirty="0">
                <a:solidFill>
                  <a:srgbClr val="FF0000"/>
                </a:solidFill>
              </a:rPr>
              <a:t>가능하다</a:t>
            </a:r>
          </a:p>
        </p:txBody>
      </p:sp>
    </p:spTree>
    <p:extLst>
      <p:ext uri="{BB962C8B-B14F-4D97-AF65-F5344CB8AC3E}">
        <p14:creationId xmlns:p14="http://schemas.microsoft.com/office/powerpoint/2010/main" val="4088300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랜드마크 선택하기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DA4595-7B61-4138-AA95-ADE84C1C91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08555F-927A-4DFD-BEA3-00E274F28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"/>
          <a:stretch/>
        </p:blipFill>
        <p:spPr>
          <a:xfrm>
            <a:off x="947349" y="1299215"/>
            <a:ext cx="6797060" cy="53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8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FC283-F058-4F26-AB1A-F0EDB03A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은 정확한 예측을 위한 확률을 기반으로 분류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8" name="Picture 4" descr="sigmoid linear regressionì ëí ì´ë¯¸ì§ ê²ìê²°ê³¼">
            <a:extLst>
              <a:ext uri="{FF2B5EF4-FFF2-40B4-BE49-F238E27FC236}">
                <a16:creationId xmlns:a16="http://schemas.microsoft.com/office/drawing/2014/main" id="{8201DC7E-76AA-4F47-95A6-C9629C07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625725"/>
            <a:ext cx="57340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ED525A-6BEB-4740-A8B2-B621E48F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2382520"/>
            <a:ext cx="39719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07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랜드마크 선택하기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DA4595-7B61-4138-AA95-ADE84C1C91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52D04-AA85-4C3A-8D2F-1577D6F7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26" y="1386462"/>
            <a:ext cx="6739521" cy="54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48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DFA5F-71DB-4F33-B99B-E0AF44A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Bias, Variance trade off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DA4595-7B61-4138-AA95-ADE84C1C91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7341BBCA-C570-4557-B1D7-CEA6FF1631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/>
                  <a:t>SVM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variance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의 값과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의해 조절이 가능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C(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클 때</a:t>
                </a:r>
                <a:r>
                  <a:rPr lang="en-US" altLang="ko-KR" dirty="0"/>
                  <a:t>: 	Lower bias/high variance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작을 때</a:t>
                </a:r>
                <a:r>
                  <a:rPr lang="en-US" altLang="ko-KR" dirty="0"/>
                  <a:t>: 	Higher bias/low variance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  가 클 때</a:t>
                </a:r>
                <a:r>
                  <a:rPr lang="en-US" altLang="ko-KR" dirty="0"/>
                  <a:t>:	</a:t>
                </a:r>
                <a:r>
                  <a:rPr lang="ko-KR" altLang="en-US" dirty="0"/>
                  <a:t>완만한 형태</a:t>
                </a:r>
                <a:r>
                  <a:rPr lang="en-US" altLang="ko-KR" dirty="0"/>
                  <a:t>, Higher bias /low variance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작을 때</a:t>
                </a:r>
                <a:r>
                  <a:rPr lang="en-US" altLang="ko-KR" dirty="0"/>
                  <a:t>:	</a:t>
                </a:r>
                <a:r>
                  <a:rPr lang="ko-KR" altLang="en-US" dirty="0"/>
                  <a:t>가파른 형태</a:t>
                </a:r>
                <a:r>
                  <a:rPr lang="en-US" altLang="ko-KR" dirty="0"/>
                  <a:t>, Lower bias/high variance</a:t>
                </a: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7341BBCA-C570-4557-B1D7-CEA6FF16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85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D7869-2DEC-417D-BD20-5AA2B391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64A05-E62F-4A3D-8080-0E4FCD1D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장점</a:t>
            </a:r>
            <a:endParaRPr lang="en-US" altLang="ko-KR" b="1" dirty="0"/>
          </a:p>
          <a:p>
            <a:r>
              <a:rPr lang="ko-KR" altLang="en-US" dirty="0"/>
              <a:t>학습 데이터에 </a:t>
            </a:r>
            <a:r>
              <a:rPr lang="en-US" altLang="ko-KR" dirty="0"/>
              <a:t>over fitting</a:t>
            </a:r>
            <a:r>
              <a:rPr lang="ko-KR" altLang="en-US" dirty="0"/>
              <a:t>을 방지</a:t>
            </a:r>
            <a:endParaRPr lang="en-US" altLang="ko-KR" dirty="0"/>
          </a:p>
          <a:p>
            <a:r>
              <a:rPr lang="en-US" altLang="ko-KR" dirty="0" err="1"/>
              <a:t>Kernal</a:t>
            </a:r>
            <a:r>
              <a:rPr lang="en-US" altLang="ko-KR" dirty="0"/>
              <a:t> method </a:t>
            </a:r>
            <a:r>
              <a:rPr lang="ko-KR" altLang="en-US" dirty="0"/>
              <a:t>활용을 통해 비선형 데이터 분류도 가능하다</a:t>
            </a:r>
            <a:r>
              <a:rPr lang="en-US" altLang="ko-KR" dirty="0"/>
              <a:t>. </a:t>
            </a:r>
          </a:p>
          <a:p>
            <a:r>
              <a:rPr lang="ko-KR" altLang="en-US" b="1" dirty="0"/>
              <a:t>단점</a:t>
            </a:r>
            <a:endParaRPr lang="en-US" altLang="ko-KR" b="1" dirty="0"/>
          </a:p>
          <a:p>
            <a:r>
              <a:rPr lang="ko-KR" altLang="en-US" dirty="0"/>
              <a:t>학습 데이터의 </a:t>
            </a:r>
            <a:r>
              <a:rPr lang="en-US" altLang="ko-KR" dirty="0"/>
              <a:t>margin</a:t>
            </a:r>
            <a:r>
              <a:rPr lang="ko-KR" altLang="en-US" dirty="0"/>
              <a:t>이 적을 때 문제가 발생할 가능성이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Support vector(margin) </a:t>
            </a:r>
            <a:r>
              <a:rPr lang="ko-KR" altLang="en-US" dirty="0"/>
              <a:t>근처의 데이터만 고려를 하며</a:t>
            </a:r>
            <a:r>
              <a:rPr lang="en-US" altLang="ko-KR" dirty="0"/>
              <a:t>, </a:t>
            </a:r>
            <a:r>
              <a:rPr lang="ko-KR" altLang="en-US" dirty="0"/>
              <a:t>고차원 데이터에서 효율적이다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3918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AD6D7-2DA7-449D-BA71-372289E8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91BE7-2FD0-4180-BD5A-20FAD9EC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6E542A-B10B-45AC-B303-82E9E4E0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78" y="1825625"/>
            <a:ext cx="8343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5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FC283-F058-4F26-AB1A-F0EDB03A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은 정확한 예측을 위한 확률을 기반으로 분류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H(x)</a:t>
            </a:r>
            <a:r>
              <a:rPr lang="ko-KR" altLang="en-US" dirty="0"/>
              <a:t>는 정답의 확률을 의미</a:t>
            </a:r>
            <a:r>
              <a:rPr lang="en-US" altLang="ko-KR" dirty="0"/>
              <a:t>. </a:t>
            </a:r>
            <a:r>
              <a:rPr lang="ko-KR" altLang="en-US" dirty="0"/>
              <a:t>이 확률을 </a:t>
            </a:r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ko-KR" altLang="en-US" dirty="0" err="1"/>
              <a:t>손실값을</a:t>
            </a:r>
            <a:r>
              <a:rPr lang="ko-KR" altLang="en-US" dirty="0"/>
              <a:t> 계산하고</a:t>
            </a:r>
            <a:r>
              <a:rPr lang="en-US" altLang="ko-KR" dirty="0"/>
              <a:t>, </a:t>
            </a:r>
            <a:r>
              <a:rPr lang="ko-KR" altLang="en-US" dirty="0"/>
              <a:t>최소화하면서 분류를 진행한다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학습 데이터에서 </a:t>
            </a:r>
            <a:r>
              <a:rPr lang="ko-KR" altLang="en-US" dirty="0" err="1"/>
              <a:t>손실값을</a:t>
            </a:r>
            <a:r>
              <a:rPr lang="ko-KR" altLang="en-US" dirty="0"/>
              <a:t> 최소화하는 관점으로 접근한다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b="1" dirty="0"/>
              <a:t>=&gt; </a:t>
            </a:r>
            <a:r>
              <a:rPr lang="ko-KR" altLang="en-US" b="1" dirty="0"/>
              <a:t>학습에 최적화되어 테스트 데이터를 잘 분류하지 못한다</a:t>
            </a:r>
            <a:r>
              <a:rPr lang="en-US" altLang="ko-KR" b="1" dirty="0"/>
              <a:t>.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F05A15F-40EA-4550-9E5A-41D78DB2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382520"/>
            <a:ext cx="39719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8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FC283-F058-4F26-AB1A-F0EDB03A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b="1" dirty="0"/>
              <a:t>SVM</a:t>
            </a:r>
            <a:r>
              <a:rPr lang="ko-KR" altLang="en-US" b="1" dirty="0"/>
              <a:t>은 </a:t>
            </a:r>
            <a:r>
              <a:rPr lang="en-US" altLang="ko-KR" b="1" dirty="0"/>
              <a:t>Margin</a:t>
            </a:r>
            <a:r>
              <a:rPr lang="ko-KR" altLang="en-US" b="1" dirty="0"/>
              <a:t>을 최대화하는 </a:t>
            </a:r>
            <a:r>
              <a:rPr lang="en-US" altLang="ko-KR" b="1" dirty="0"/>
              <a:t>Decision boundary</a:t>
            </a:r>
            <a:r>
              <a:rPr lang="ko-KR" altLang="en-US" b="1" dirty="0"/>
              <a:t>를 제공한다</a:t>
            </a:r>
            <a:r>
              <a:rPr lang="en-US" altLang="ko-KR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578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boundary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3FC283-F058-4F26-AB1A-F0EDB03AA8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72424" y="1825624"/>
                <a:ext cx="3381375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ko-KR" sz="1800" dirty="0"/>
                  <a:t>Decision boundary</a:t>
                </a:r>
                <a:r>
                  <a:rPr lang="ko-KR" altLang="en-US" sz="18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*</a:t>
                </a:r>
                <a:r>
                  <a:rPr lang="en-US" altLang="ko-KR" sz="1800" b="1" dirty="0" err="1"/>
                  <a:t>X+b</a:t>
                </a:r>
                <a:r>
                  <a:rPr lang="en-US" altLang="ko-KR" sz="1800" b="1" dirty="0"/>
                  <a:t>=0</a:t>
                </a:r>
                <a:r>
                  <a:rPr lang="ko-KR" altLang="en-US" sz="1800" dirty="0"/>
                  <a:t>의 수식에 따르는 선형을 의미한다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그리고 가중치 벡터</a:t>
                </a:r>
                <a:r>
                  <a:rPr lang="en-US" altLang="ko-KR" sz="1800" dirty="0"/>
                  <a:t>(W)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Decision boundary</a:t>
                </a:r>
                <a:r>
                  <a:rPr lang="ko-KR" altLang="en-US" sz="1800" dirty="0"/>
                  <a:t>와 직교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ko-KR" altLang="en-US" sz="1800" dirty="0"/>
                  <a:t>왜 직교해야 할까</a:t>
                </a:r>
                <a:r>
                  <a:rPr lang="en-US" altLang="ko-KR" sz="1800" dirty="0"/>
                  <a:t>? </a:t>
                </a:r>
                <a:br>
                  <a:rPr lang="en-US" altLang="ko-KR" sz="1800" dirty="0"/>
                </a:br>
                <a:r>
                  <a:rPr lang="ko-KR" altLang="en-US" sz="1800" dirty="0"/>
                  <a:t>편의상 </a:t>
                </a:r>
                <a:r>
                  <a:rPr lang="en-US" altLang="ko-KR" sz="1800" dirty="0"/>
                  <a:t>b=0</a:t>
                </a:r>
                <a:r>
                  <a:rPr lang="ko-KR" altLang="en-US" sz="1800" dirty="0"/>
                  <a:t>이라고 할 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*X=0</a:t>
                </a:r>
                <a:r>
                  <a:rPr lang="ko-KR" altLang="en-US" sz="1800" dirty="0"/>
                  <a:t>가 </a:t>
                </a:r>
                <a:r>
                  <a:rPr lang="en-US" altLang="ko-KR" sz="1800" dirty="0"/>
                  <a:t>Decision boundary</a:t>
                </a:r>
                <a:r>
                  <a:rPr lang="ko-KR" altLang="en-US" sz="1800" dirty="0"/>
                  <a:t>라고 할 수 있다</a:t>
                </a:r>
                <a:r>
                  <a:rPr lang="en-US" altLang="ko-KR" sz="1800" dirty="0"/>
                  <a:t>. </a:t>
                </a:r>
                <a:br>
                  <a:rPr lang="en-US" altLang="ko-KR" sz="1800" dirty="0"/>
                </a:br>
                <a:r>
                  <a:rPr lang="en-US" altLang="ko-KR" sz="1800" dirty="0"/>
                  <a:t>2</a:t>
                </a:r>
                <a:r>
                  <a:rPr lang="ko-KR" altLang="en-US" sz="1800" dirty="0"/>
                  <a:t>개의 벡터 내적의 결과가 </a:t>
                </a:r>
                <a:r>
                  <a:rPr lang="en-US" altLang="ko-KR" sz="1800" dirty="0"/>
                  <a:t>0</a:t>
                </a:r>
                <a:r>
                  <a:rPr lang="ko-KR" altLang="en-US" sz="1800" dirty="0"/>
                  <a:t>이 되는 각도는 </a:t>
                </a:r>
                <a:r>
                  <a:rPr lang="en-US" altLang="ko-KR" sz="1800" dirty="0"/>
                  <a:t>90</a:t>
                </a:r>
                <a:r>
                  <a:rPr lang="ko-KR" altLang="en-US" sz="1800" dirty="0"/>
                  <a:t>도이므로 직교한다고 할 수 있다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3FC283-F058-4F26-AB1A-F0EDB03AA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2424" y="1825624"/>
                <a:ext cx="3381375" cy="5032375"/>
              </a:xfrm>
              <a:blipFill>
                <a:blip r:embed="rId2"/>
                <a:stretch>
                  <a:fillRect l="-1264" r="-1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decision boundaryì ëí ì´ë¯¸ì§ ê²ìê²°ê³¼">
            <a:extLst>
              <a:ext uri="{FF2B5EF4-FFF2-40B4-BE49-F238E27FC236}">
                <a16:creationId xmlns:a16="http://schemas.microsoft.com/office/drawing/2014/main" id="{C7ED2C11-2F61-4897-A729-055623451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09216"/>
            <a:ext cx="7353300" cy="505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2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</a:t>
            </a:r>
            <a:r>
              <a:rPr lang="ko-KR" altLang="en-US" dirty="0"/>
              <a:t>을 최대로 하는 </a:t>
            </a:r>
            <a:r>
              <a:rPr lang="en-US" altLang="ko-KR" dirty="0"/>
              <a:t>Decision Boundary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FC283-F058-4F26-AB1A-F0EDB03A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65201"/>
          </a:xfrm>
        </p:spPr>
        <p:txBody>
          <a:bodyPr>
            <a:normAutofit/>
          </a:bodyPr>
          <a:lstStyle/>
          <a:p>
            <a:r>
              <a:rPr lang="en-US" altLang="ko-KR" dirty="0"/>
              <a:t>SVM</a:t>
            </a:r>
            <a:r>
              <a:rPr lang="ko-KR" altLang="en-US" dirty="0"/>
              <a:t>의 </a:t>
            </a:r>
            <a:r>
              <a:rPr lang="en-US" altLang="ko-KR" dirty="0"/>
              <a:t>Decision boundary</a:t>
            </a:r>
            <a:r>
              <a:rPr lang="ko-KR" altLang="en-US" dirty="0"/>
              <a:t>는 가중치 벡터</a:t>
            </a:r>
            <a:r>
              <a:rPr lang="en-US" altLang="ko-KR" dirty="0"/>
              <a:t>(w)</a:t>
            </a:r>
            <a:r>
              <a:rPr lang="ko-KR" altLang="en-US" dirty="0"/>
              <a:t>에 직교하면서</a:t>
            </a:r>
            <a:r>
              <a:rPr lang="en-US" altLang="ko-KR" dirty="0"/>
              <a:t>, margin</a:t>
            </a:r>
            <a:r>
              <a:rPr lang="ko-KR" altLang="en-US" dirty="0"/>
              <a:t>이 최대가 되는 선형을 찾는 것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2875-1C73-4E81-BDBC-F3993697B814}"/>
              </a:ext>
            </a:extLst>
          </p:cNvPr>
          <p:cNvSpPr txBox="1"/>
          <p:nvPr/>
        </p:nvSpPr>
        <p:spPr>
          <a:xfrm>
            <a:off x="5575177" y="3284738"/>
            <a:ext cx="51687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Margin</a:t>
            </a:r>
            <a:r>
              <a:rPr lang="ko-KR" altLang="en-US" dirty="0"/>
              <a:t>이 없는 경우</a:t>
            </a:r>
            <a:endParaRPr lang="en-US" altLang="ko-KR" dirty="0"/>
          </a:p>
          <a:p>
            <a:r>
              <a:rPr lang="ko-KR" altLang="en-US" dirty="0"/>
              <a:t>데이터를 분류할 때</a:t>
            </a:r>
            <a:r>
              <a:rPr lang="en-US" altLang="ko-KR" dirty="0"/>
              <a:t>, </a:t>
            </a:r>
            <a:r>
              <a:rPr lang="ko-KR" altLang="en-US" dirty="0"/>
              <a:t>연두색 또는 분홍색의</a:t>
            </a:r>
            <a:endParaRPr lang="en-US" altLang="ko-KR" dirty="0"/>
          </a:p>
          <a:p>
            <a:r>
              <a:rPr lang="en-US" altLang="ko-KR" dirty="0"/>
              <a:t>Decision Boundary</a:t>
            </a:r>
            <a:r>
              <a:rPr lang="ko-KR" altLang="en-US" dirty="0"/>
              <a:t>가 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직관적으로 봤을 때도</a:t>
            </a:r>
            <a:endParaRPr lang="en-US" altLang="ko-KR" dirty="0"/>
          </a:p>
          <a:p>
            <a:r>
              <a:rPr lang="en-US" altLang="ko-KR" dirty="0"/>
              <a:t>Decision boundary</a:t>
            </a:r>
            <a:r>
              <a:rPr lang="ko-KR" altLang="en-US" dirty="0"/>
              <a:t>가 추가되는 데이터를 제대로</a:t>
            </a:r>
            <a:endParaRPr lang="en-US" altLang="ko-KR" dirty="0"/>
          </a:p>
          <a:p>
            <a:r>
              <a:rPr lang="ko-KR" altLang="en-US" dirty="0"/>
              <a:t>분류하지 못할 가능성이 커 보인다</a:t>
            </a:r>
            <a:r>
              <a:rPr lang="en-US" altLang="ko-KR" dirty="0"/>
              <a:t>.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D984AE1-5043-436E-A160-4BC7400E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5065"/>
            <a:ext cx="4524376" cy="35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E368AA9-21D9-4B3E-8A1C-D0711E02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5065"/>
            <a:ext cx="4524376" cy="35510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ECF2DB-A88E-447F-9915-B7F7B80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</a:t>
            </a:r>
            <a:r>
              <a:rPr lang="ko-KR" altLang="en-US" dirty="0"/>
              <a:t>을 최대로 하는 </a:t>
            </a:r>
            <a:r>
              <a:rPr lang="en-US" altLang="ko-KR" dirty="0"/>
              <a:t>Decision Boundary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FC283-F058-4F26-AB1A-F0EDB03A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SVM</a:t>
            </a:r>
            <a:r>
              <a:rPr lang="ko-KR" altLang="en-US" dirty="0"/>
              <a:t>의 </a:t>
            </a:r>
            <a:r>
              <a:rPr lang="en-US" altLang="ko-KR" dirty="0"/>
              <a:t>Decision boundary</a:t>
            </a:r>
            <a:r>
              <a:rPr lang="ko-KR" altLang="en-US" dirty="0"/>
              <a:t>는 가중치 벡터</a:t>
            </a:r>
            <a:r>
              <a:rPr lang="en-US" altLang="ko-KR" dirty="0"/>
              <a:t>(w)</a:t>
            </a:r>
            <a:r>
              <a:rPr lang="ko-KR" altLang="en-US" dirty="0"/>
              <a:t>에 직교하면서</a:t>
            </a:r>
            <a:r>
              <a:rPr lang="en-US" altLang="ko-KR" dirty="0"/>
              <a:t>, margin</a:t>
            </a:r>
            <a:r>
              <a:rPr lang="ko-KR" altLang="en-US" dirty="0"/>
              <a:t>이 최대가 되는 선형을 찾는 것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B73A6-DC19-41A3-B5F0-BF9C9D73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60756"/>
            <a:ext cx="4524376" cy="3632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86544-6FF7-4F12-A09F-F54C5E190557}"/>
              </a:ext>
            </a:extLst>
          </p:cNvPr>
          <p:cNvSpPr txBox="1"/>
          <p:nvPr/>
        </p:nvSpPr>
        <p:spPr>
          <a:xfrm>
            <a:off x="1718679" y="6271149"/>
            <a:ext cx="875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Margin</a:t>
            </a:r>
            <a:r>
              <a:rPr lang="ko-KR" altLang="en-US" dirty="0"/>
              <a:t>을 활용하여 만든 검은색 </a:t>
            </a:r>
            <a:r>
              <a:rPr lang="en-US" altLang="ko-KR" dirty="0"/>
              <a:t>Decision Boundary</a:t>
            </a:r>
            <a:r>
              <a:rPr lang="ko-KR" altLang="en-US" dirty="0"/>
              <a:t>는 분류 정확도가 높아 보인다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66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868</Words>
  <Application>Microsoft Office PowerPoint</Application>
  <PresentationFormat>와이드스크린</PresentationFormat>
  <Paragraphs>200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Cambria Math</vt:lpstr>
      <vt:lpstr>Office 테마</vt:lpstr>
      <vt:lpstr>SVM</vt:lpstr>
      <vt:lpstr>SVM(Support Vector Machine)이란?</vt:lpstr>
      <vt:lpstr>SVM(Support Vector Machine)이란?</vt:lpstr>
      <vt:lpstr>SVM의 이해</vt:lpstr>
      <vt:lpstr>SVM의 이해</vt:lpstr>
      <vt:lpstr>SVM의 이해</vt:lpstr>
      <vt:lpstr>Decision boundary란? </vt:lpstr>
      <vt:lpstr>Margin을 최대로 하는 Decision Boundary</vt:lpstr>
      <vt:lpstr>Margin을 최대로 하는 Decision Boundary</vt:lpstr>
      <vt:lpstr>Margin을 최대로 하는 Decision Boundary</vt:lpstr>
      <vt:lpstr>Margin 계산법</vt:lpstr>
      <vt:lpstr>Margin 최대화</vt:lpstr>
      <vt:lpstr>Margin 최대화</vt:lpstr>
      <vt:lpstr>Margin 최대화</vt:lpstr>
      <vt:lpstr>Margin 최대화</vt:lpstr>
      <vt:lpstr>Margin 최대화</vt:lpstr>
      <vt:lpstr>Margin 최대화</vt:lpstr>
      <vt:lpstr>Margin 최대화</vt:lpstr>
      <vt:lpstr>Margin 최대화</vt:lpstr>
      <vt:lpstr>Margin 최대화</vt:lpstr>
      <vt:lpstr>참고) C가 미치는 영향</vt:lpstr>
      <vt:lpstr>Margin 최대화</vt:lpstr>
      <vt:lpstr>Margin 최대화</vt:lpstr>
      <vt:lpstr>Margin 최대화</vt:lpstr>
      <vt:lpstr>Margin 최대화</vt:lpstr>
      <vt:lpstr>비선형 분류 문제</vt:lpstr>
      <vt:lpstr>비선형 분류 문제</vt:lpstr>
      <vt:lpstr>커널함수</vt:lpstr>
      <vt:lpstr>커널함수</vt:lpstr>
      <vt:lpstr>커널함수</vt:lpstr>
      <vt:lpstr>커널함수</vt:lpstr>
      <vt:lpstr>커널함수</vt:lpstr>
      <vt:lpstr>커널함수</vt:lpstr>
      <vt:lpstr>커널함수</vt:lpstr>
      <vt:lpstr>커널함수(예)</vt:lpstr>
      <vt:lpstr>커널함수(예)</vt:lpstr>
      <vt:lpstr>커널함수(예)</vt:lpstr>
      <vt:lpstr>커널함수(예)</vt:lpstr>
      <vt:lpstr>랜드마크 선택하기</vt:lpstr>
      <vt:lpstr>랜드마크 선택하기</vt:lpstr>
      <vt:lpstr>Bias, Variance trade off</vt:lpstr>
      <vt:lpstr>SVM의 장단점</vt:lpstr>
      <vt:lpstr>SVM 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지원 심</dc:creator>
  <cp:lastModifiedBy>지원 심</cp:lastModifiedBy>
  <cp:revision>58</cp:revision>
  <dcterms:created xsi:type="dcterms:W3CDTF">2018-05-08T03:51:28Z</dcterms:created>
  <dcterms:modified xsi:type="dcterms:W3CDTF">2018-05-10T09:08:14Z</dcterms:modified>
</cp:coreProperties>
</file>