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14"/>
  </p:notesMasterIdLst>
  <p:sldIdLst>
    <p:sldId id="269" r:id="rId3"/>
    <p:sldId id="272" r:id="rId4"/>
    <p:sldId id="273" r:id="rId5"/>
    <p:sldId id="277" r:id="rId6"/>
    <p:sldId id="275" r:id="rId7"/>
    <p:sldId id="274" r:id="rId8"/>
    <p:sldId id="281" r:id="rId9"/>
    <p:sldId id="282" r:id="rId10"/>
    <p:sldId id="276" r:id="rId11"/>
    <p:sldId id="279" r:id="rId12"/>
    <p:sldId id="280" r:id="rId13"/>
  </p:sldIdLst>
  <p:sldSz cx="9144000" cy="6858000" type="screen4x3"/>
  <p:notesSz cx="6858000" cy="9144000"/>
  <p:embeddedFontLst>
    <p:embeddedFont>
      <p:font typeface="Pristina" panose="03060402040406080204" pitchFamily="66" charset="0"/>
      <p:regular r:id="rId15"/>
    </p:embeddedFont>
    <p:embeddedFont>
      <p:font typeface="HY헤드라인M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Jim Nightshade" panose="020B0600000101010101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823"/>
    <a:srgbClr val="FBE822"/>
    <a:srgbClr val="F8E102"/>
    <a:srgbClr val="E4CE02"/>
    <a:srgbClr val="FDE91A"/>
    <a:srgbClr val="0C0F18"/>
    <a:srgbClr val="FFFFFE"/>
    <a:srgbClr val="F1AC00"/>
    <a:srgbClr val="DAC98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5" autoAdjust="0"/>
    <p:restoredTop sz="94660"/>
  </p:normalViewPr>
  <p:slideViewPr>
    <p:cSldViewPr>
      <p:cViewPr varScale="1">
        <p:scale>
          <a:sx n="63" d="100"/>
          <a:sy n="63" d="100"/>
        </p:scale>
        <p:origin x="111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2015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316</c:v>
                </c:pt>
                <c:pt idx="1">
                  <c:v>419</c:v>
                </c:pt>
                <c:pt idx="2">
                  <c:v>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E7-4768-82CD-28E8FB73C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4811224"/>
        <c:axId val="1254817128"/>
      </c:lineChart>
      <c:catAx>
        <c:axId val="1254811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54817128"/>
        <c:crosses val="autoZero"/>
        <c:auto val="1"/>
        <c:lblAlgn val="ctr"/>
        <c:lblOffset val="100"/>
        <c:noMultiLvlLbl val="0"/>
      </c:catAx>
      <c:valAx>
        <c:axId val="12548171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DCD3B5">
                  <a:alpha val="8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5481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6694468781833E-2"/>
          <c:y val="5.6220199672256763E-2"/>
          <c:w val="0.91968661106243632"/>
          <c:h val="0.77998040798512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2015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2400</c:v>
                </c:pt>
                <c:pt idx="1">
                  <c:v>2600</c:v>
                </c:pt>
                <c:pt idx="2">
                  <c:v>3300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12-4FC4-8CFF-3E6DCB294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4811224"/>
        <c:axId val="1254817128"/>
      </c:lineChart>
      <c:catAx>
        <c:axId val="1254811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54817128"/>
        <c:crosses val="autoZero"/>
        <c:auto val="1"/>
        <c:lblAlgn val="ctr"/>
        <c:lblOffset val="100"/>
        <c:noMultiLvlLbl val="0"/>
      </c:catAx>
      <c:valAx>
        <c:axId val="12548171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DCD3B5">
                  <a:alpha val="8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5481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F2D1F-0143-4CD0-89B5-E1E2EC6977A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EB58E-A062-429B-92EC-0F19F4D7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7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EB58E-A062-429B-92EC-0F19F4D7C2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9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EB58E-A062-429B-92EC-0F19F4D7C2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EB58E-A062-429B-92EC-0F19F4D7C2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2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EB58E-A062-429B-92EC-0F19F4D7C2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5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EB58E-A062-429B-92EC-0F19F4D7C25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05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EB58E-A062-429B-92EC-0F19F4D7C256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26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EB58E-A062-429B-92EC-0F19F4D7C256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81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EB58E-A062-429B-92EC-0F19F4D7C25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1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3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3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8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0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B6D4-DE04-454A-AB54-167AC4128697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3885B-7BFE-4EE1-9761-A948F75D9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5" Type="http://schemas.openxmlformats.org/officeDocument/2006/relationships/image" Target="../media/image42.png"/><Relationship Id="rId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5" Type="http://schemas.openxmlformats.org/officeDocument/2006/relationships/chart" Target="../charts/chart1.xml"/><Relationship Id="rId10" Type="http://schemas.microsoft.com/office/2007/relationships/hdphoto" Target="../media/hdphoto4.wdp"/><Relationship Id="rId19" Type="http://schemas.microsoft.com/office/2007/relationships/hdphoto" Target="../media/hdphoto7.wdp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microsoft.com/office/2007/relationships/hdphoto" Target="../media/hdphoto8.wdp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microsoft.com/office/2007/relationships/hdphoto" Target="../media/hdphoto1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microsoft.com/office/2007/relationships/hdphoto" Target="../media/hdphoto11.wdp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4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7.jpeg"/><Relationship Id="rId4" Type="http://schemas.openxmlformats.org/officeDocument/2006/relationships/image" Target="../media/image6.png"/><Relationship Id="rId9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0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0820B4B-E877-4617-A428-AC088944BC7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20B2741-3E29-4760-8D51-7AF318E9CE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92" b="92383" l="9402" r="89744">
                        <a14:foregroundMark x1="50427" y1="90820" x2="50427" y2="90820"/>
                        <a14:foregroundMark x1="51068" y1="90137" x2="51068" y2="90137"/>
                        <a14:foregroundMark x1="51496" y1="92383" x2="51496" y2="92383"/>
                        <a14:foregroundMark x1="48291" y1="91992" x2="48291" y2="91992"/>
                        <a14:foregroundMark x1="52137" y1="82227" x2="52137" y2="82227"/>
                        <a14:foregroundMark x1="47863" y1="31543" x2="47863" y2="31543"/>
                        <a14:foregroundMark x1="56197" y1="15918" x2="56197" y2="15918"/>
                        <a14:foregroundMark x1="56410" y1="15430" x2="56410" y2="15430"/>
                        <a14:foregroundMark x1="55983" y1="14648" x2="55983" y2="14355"/>
                        <a14:foregroundMark x1="55983" y1="13770" x2="55983" y2="13770"/>
                        <a14:foregroundMark x1="55983" y1="12207" x2="55983" y2="12207"/>
                        <a14:foregroundMark x1="50641" y1="6348" x2="50641" y2="6348"/>
                        <a14:foregroundMark x1="51068" y1="5762" x2="51068" y2="5762"/>
                        <a14:foregroundMark x1="45513" y1="5273" x2="45513" y2="5273"/>
                        <a14:foregroundMark x1="41453" y1="4688" x2="41453" y2="4688"/>
                        <a14:foregroundMark x1="57479" y1="21973" x2="57479" y2="21973"/>
                        <a14:foregroundMark x1="55128" y1="6641" x2="55128" y2="6641"/>
                        <a14:foregroundMark x1="54915" y1="6934" x2="55983" y2="11035"/>
                        <a14:foregroundMark x1="54915" y1="6934" x2="54487" y2="5273"/>
                        <a14:foregroundMark x1="54915" y1="5762" x2="54915" y2="4883"/>
                        <a14:foregroundMark x1="50641" y1="4590" x2="50427" y2="4492"/>
                        <a14:foregroundMark x1="51496" y1="89063" x2="51496" y2="89063"/>
                        <a14:foregroundMark x1="49145" y1="87207" x2="49145" y2="87207"/>
                        <a14:foregroundMark x1="49786" y1="87695" x2="49786" y2="87695"/>
                        <a14:foregroundMark x1="57479" y1="21484" x2="57479" y2="21484"/>
                        <a14:foregroundMark x1="57265" y1="21094" x2="57265" y2="21094"/>
                        <a14:foregroundMark x1="56838" y1="20117" x2="56838" y2="20117"/>
                        <a14:foregroundMark x1="56197" y1="13281" x2="56197" y2="13281"/>
                        <a14:foregroundMark x1="55769" y1="11816" x2="55769" y2="11816"/>
                        <a14:foregroundMark x1="41880" y1="14355" x2="41880" y2="14355"/>
                        <a14:foregroundMark x1="41667" y1="13770" x2="41667" y2="13770"/>
                        <a14:foregroundMark x1="41911" y1="9961" x2="41667" y2="9180"/>
                        <a14:foregroundMark x1="42308" y1="8984" x2="42308" y2="8984"/>
                        <a14:foregroundMark x1="55983" y1="10938" x2="56197" y2="12305"/>
                        <a14:foregroundMark x1="50000" y1="49512" x2="50000" y2="49512"/>
                        <a14:foregroundMark x1="49786" y1="53711" x2="49786" y2="53905"/>
                        <a14:foregroundMark x1="49786" y1="50391" x2="49786" y2="50684"/>
                        <a14:foregroundMark x1="47759" y1="49414" x2="47985" y2="48233"/>
                        <a14:foregroundMark x1="47703" y1="49707" x2="47759" y2="49414"/>
                        <a14:foregroundMark x1="47516" y1="50684" x2="47572" y2="50391"/>
                        <a14:foregroundMark x1="47466" y1="50942" x2="47497" y2="50781"/>
                        <a14:foregroundMark x1="47564" y1="57520" x2="45299" y2="63965"/>
                        <a14:foregroundMark x1="47234" y1="50781" x2="47219" y2="50950"/>
                        <a14:foregroundMark x1="47269" y1="50391" x2="47243" y2="50684"/>
                        <a14:foregroundMark x1="47357" y1="49414" x2="47331" y2="49707"/>
                        <a14:foregroundMark x1="47436" y1="48535" x2="47357" y2="49414"/>
                        <a14:foregroundMark x1="48504" y1="52148" x2="48157" y2="55158"/>
                        <a14:foregroundMark x1="48291" y1="54395" x2="48873" y2="55118"/>
                        <a14:foregroundMark x1="48291" y1="33984" x2="48718" y2="41992"/>
                        <a14:backgroundMark x1="54060" y1="16016" x2="53632" y2="19629"/>
                        <a14:backgroundMark x1="48504" y1="16797" x2="49145" y2="20020"/>
                        <a14:backgroundMark x1="43803" y1="18262" x2="43590" y2="20508"/>
                        <a14:backgroundMark x1="46368" y1="48242" x2="46345" y2="48515"/>
                        <a14:backgroundMark x1="52778" y1="87695" x2="58333" y2="88867"/>
                        <a14:backgroundMark x1="37393" y1="85254" x2="37393" y2="85254"/>
                        <a14:backgroundMark x1="38462" y1="85156" x2="38462" y2="85156"/>
                        <a14:backgroundMark x1="40171" y1="85156" x2="40171" y2="85156"/>
                        <a14:backgroundMark x1="41239" y1="84961" x2="41239" y2="84961"/>
                        <a14:backgroundMark x1="42308" y1="84863" x2="42308" y2="84863"/>
                        <a14:backgroundMark x1="40812" y1="89453" x2="41239" y2="89355"/>
                        <a14:backgroundMark x1="41667" y1="89063" x2="41667" y2="89063"/>
                        <a14:backgroundMark x1="52778" y1="81543" x2="52778" y2="81543"/>
                        <a14:backgroundMark x1="42949" y1="78906" x2="42949" y2="78906"/>
                        <a14:backgroundMark x1="43590" y1="9961" x2="43590" y2="13574"/>
                        <a14:backgroundMark x1="42521" y1="8789" x2="42521" y2="8789"/>
                        <a14:backgroundMark x1="42521" y1="8984" x2="42521" y2="8984"/>
                        <a14:backgroundMark x1="43803" y1="64648" x2="43803" y2="64648"/>
                        <a14:backgroundMark x1="53205" y1="65723" x2="53205" y2="65723"/>
                        <a14:backgroundMark x1="51068" y1="51758" x2="51068" y2="51758"/>
                        <a14:backgroundMark x1="51068" y1="52051" x2="51068" y2="52210"/>
                        <a14:backgroundMark x1="51005" y1="52208" x2="50855" y2="50488"/>
                        <a14:backgroundMark x1="50641" y1="50781" x2="50641" y2="50781"/>
                        <a14:backgroundMark x1="50641" y1="51563" x2="50641" y2="51758"/>
                        <a14:backgroundMark x1="50641" y1="49707" x2="50641" y2="50391"/>
                        <a14:backgroundMark x1="50427" y1="49609" x2="50427" y2="49609"/>
                        <a14:backgroundMark x1="50427" y1="49414" x2="50427" y2="49414"/>
                        <a14:backgroundMark x1="50427" y1="50684" x2="50427" y2="50977"/>
                        <a14:backgroundMark x1="46728" y1="42015" x2="47009" y2="48242"/>
                        <a14:backgroundMark x1="46581" y1="51465" x2="46581" y2="51465"/>
                        <a14:backgroundMark x1="46795" y1="51660" x2="46795" y2="51758"/>
                        <a14:backgroundMark x1="46368" y1="50977" x2="46537" y2="52101"/>
                        <a14:backgroundMark x1="51282" y1="54980" x2="52137" y2="58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93948">
            <a:off x="6010757" y="2846325"/>
            <a:ext cx="1804802" cy="41319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0CA9BBA-313B-4F5F-B825-AC804479C257}"/>
              </a:ext>
            </a:extLst>
          </p:cNvPr>
          <p:cNvGrpSpPr/>
          <p:nvPr/>
        </p:nvGrpSpPr>
        <p:grpSpPr>
          <a:xfrm>
            <a:off x="823817" y="226562"/>
            <a:ext cx="4752527" cy="6336704"/>
            <a:chOff x="613165" y="226562"/>
            <a:chExt cx="4752527" cy="63367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D1013CE-DA4E-46F9-A15A-30FF1EAF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42760">
              <a:off x="613165" y="226562"/>
              <a:ext cx="4752527" cy="6336704"/>
            </a:xfrm>
            <a:prstGeom prst="rect">
              <a:avLst/>
            </a:prstGeom>
            <a:effectLst>
              <a:outerShdw blurRad="165100" dist="38100" dir="8100000" sx="101000" sy="101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1AA7E9E-E2F8-467A-81A8-172E55A584AD}"/>
                </a:ext>
              </a:extLst>
            </p:cNvPr>
            <p:cNvSpPr/>
            <p:nvPr/>
          </p:nvSpPr>
          <p:spPr>
            <a:xfrm rot="242760">
              <a:off x="1490182" y="2581459"/>
              <a:ext cx="3024336" cy="1245503"/>
            </a:xfrm>
            <a:prstGeom prst="rect">
              <a:avLst/>
            </a:prstGeom>
            <a:noFill/>
            <a:ln w="31750">
              <a:solidFill>
                <a:srgbClr val="DAC98C"/>
              </a:solidFill>
            </a:ln>
            <a:effectLst>
              <a:outerShdw blurRad="50800" dist="127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B12DBD-56CD-4CB5-A7DF-B2D574A8236D}"/>
                </a:ext>
              </a:extLst>
            </p:cNvPr>
            <p:cNvSpPr txBox="1"/>
            <p:nvPr/>
          </p:nvSpPr>
          <p:spPr>
            <a:xfrm rot="242760">
              <a:off x="1790157" y="2913505"/>
              <a:ext cx="2364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400" b="1" dirty="0">
                  <a:latin typeface="Jim Nightshade" panose="03020506000000020000" pitchFamily="66" charset="0"/>
                </a:rPr>
                <a:t>‘All’ergy</a:t>
              </a:r>
              <a:endParaRPr lang="ko-KR" altLang="en-US" sz="4400" b="1" dirty="0">
                <a:latin typeface="Jim Nightshade" panose="03020506000000020000" pitchFamily="66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A3402A0-5DFD-41DF-A301-AC8ED061DD3C}"/>
                </a:ext>
              </a:extLst>
            </p:cNvPr>
            <p:cNvSpPr/>
            <p:nvPr/>
          </p:nvSpPr>
          <p:spPr>
            <a:xfrm rot="242760">
              <a:off x="866925" y="4619050"/>
              <a:ext cx="119201" cy="1368152"/>
            </a:xfrm>
            <a:prstGeom prst="rect">
              <a:avLst/>
            </a:prstGeom>
            <a:solidFill>
              <a:srgbClr val="DAC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465815-477A-45CD-9EF2-C6815539157F}"/>
                </a:ext>
              </a:extLst>
            </p:cNvPr>
            <p:cNvSpPr txBox="1"/>
            <p:nvPr/>
          </p:nvSpPr>
          <p:spPr>
            <a:xfrm rot="242760">
              <a:off x="982164" y="453775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Jim Nightshade" panose="03020506000000020000" pitchFamily="66" charset="0"/>
                </a:rPr>
                <a:t>symptom</a:t>
              </a:r>
              <a:endParaRPr lang="ko-KR" altLang="en-US" dirty="0">
                <a:latin typeface="Jim Nightshade" panose="03020506000000020000" pitchFamily="66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3B5722-8B74-4B89-8953-B52025F02A26}"/>
                </a:ext>
              </a:extLst>
            </p:cNvPr>
            <p:cNvSpPr txBox="1"/>
            <p:nvPr/>
          </p:nvSpPr>
          <p:spPr>
            <a:xfrm rot="242760">
              <a:off x="978310" y="4880805"/>
              <a:ext cx="18041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-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두드러기</a:t>
              </a:r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아토피</a:t>
              </a:r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피부염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31B66B-7E9F-4295-BBE0-18101E88E9DF}"/>
                </a:ext>
              </a:extLst>
            </p:cNvPr>
            <p:cNvSpPr txBox="1"/>
            <p:nvPr/>
          </p:nvSpPr>
          <p:spPr>
            <a:xfrm rot="242760">
              <a:off x="961843" y="5126740"/>
              <a:ext cx="18041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-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구토</a:t>
              </a:r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설사</a:t>
              </a:r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복통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53843A-FF8A-4159-A166-C3BC1B22AAE9}"/>
                </a:ext>
              </a:extLst>
            </p:cNvPr>
            <p:cNvSpPr txBox="1"/>
            <p:nvPr/>
          </p:nvSpPr>
          <p:spPr>
            <a:xfrm rot="242760">
              <a:off x="938659" y="5376085"/>
              <a:ext cx="18041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-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천식</a:t>
              </a:r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비염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5C981E-C79D-49E5-B39A-2CE205594195}"/>
                </a:ext>
              </a:extLst>
            </p:cNvPr>
            <p:cNvSpPr txBox="1"/>
            <p:nvPr/>
          </p:nvSpPr>
          <p:spPr>
            <a:xfrm rot="242760">
              <a:off x="925363" y="5633115"/>
              <a:ext cx="18041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-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신경계</a:t>
              </a:r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000" dirty="0" err="1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아나팔락시스</a:t>
              </a:r>
              <a:endParaRPr lang="ko-KR" altLang="en-US" sz="1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DDDCCAD-58D4-4B0C-8C11-99B24F37FC21}"/>
              </a:ext>
            </a:extLst>
          </p:cNvPr>
          <p:cNvSpPr txBox="1"/>
          <p:nvPr/>
        </p:nvSpPr>
        <p:spPr>
          <a:xfrm>
            <a:off x="7092280" y="812462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이젠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06EF63-F0FB-4A4E-8788-48C92A05BB03}"/>
              </a:ext>
            </a:extLst>
          </p:cNvPr>
          <p:cNvSpPr txBox="1"/>
          <p:nvPr/>
        </p:nvSpPr>
        <p:spPr>
          <a:xfrm>
            <a:off x="7403312" y="1394167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하세요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C0DB47-1768-41ED-AC63-248C15422F1E}"/>
              </a:ext>
            </a:extLst>
          </p:cNvPr>
          <p:cNvSpPr/>
          <p:nvPr/>
        </p:nvSpPr>
        <p:spPr>
          <a:xfrm>
            <a:off x="6934285" y="1513297"/>
            <a:ext cx="432000" cy="43200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>
            <a:outerShdw blurRad="50800" dist="254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0F713FA-E71B-4A04-918D-73CABB6374D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302" y="1199785"/>
            <a:ext cx="627023" cy="62702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24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0820B4B-E877-4617-A428-AC088944BC7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09440A-9BBB-4C60-A75C-F2A57BEE091A}"/>
              </a:ext>
            </a:extLst>
          </p:cNvPr>
          <p:cNvSpPr/>
          <p:nvPr/>
        </p:nvSpPr>
        <p:spPr>
          <a:xfrm>
            <a:off x="2240281" y="274320"/>
            <a:ext cx="4526280" cy="6446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59265A-5B35-4139-A237-88CA94395B7C}"/>
              </a:ext>
            </a:extLst>
          </p:cNvPr>
          <p:cNvSpPr/>
          <p:nvPr/>
        </p:nvSpPr>
        <p:spPr>
          <a:xfrm>
            <a:off x="2377440" y="381000"/>
            <a:ext cx="4251960" cy="6217920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06EF63-F0FB-4A4E-8788-48C92A05BB03}"/>
              </a:ext>
            </a:extLst>
          </p:cNvPr>
          <p:cNvSpPr txBox="1"/>
          <p:nvPr/>
        </p:nvSpPr>
        <p:spPr>
          <a:xfrm>
            <a:off x="2483768" y="1537628"/>
            <a:ext cx="4185654" cy="52322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식사 잘 하셨나요</a:t>
            </a:r>
            <a:r>
              <a:rPr lang="en-US" altLang="ko-KR" sz="2800" b="1" dirty="0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?</a:t>
            </a:r>
            <a:endParaRPr lang="ko-KR" altLang="en-US" sz="2800" b="1" dirty="0">
              <a:latin typeface="푸르지오 굵게" panose="02020603020101020101" pitchFamily="18" charset="-127"/>
              <a:ea typeface="푸르지오 굵게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C0DB47-1768-41ED-AC63-248C15422F1E}"/>
              </a:ext>
            </a:extLst>
          </p:cNvPr>
          <p:cNvSpPr/>
          <p:nvPr/>
        </p:nvSpPr>
        <p:spPr>
          <a:xfrm>
            <a:off x="4281471" y="812462"/>
            <a:ext cx="432000" cy="43200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0F713FA-E71B-4A04-918D-73CABB6374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8488" y="498950"/>
            <a:ext cx="627023" cy="627023"/>
          </a:xfrm>
          <a:prstGeom prst="rect">
            <a:avLst/>
          </a:prstGeom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육각형 2">
            <a:extLst>
              <a:ext uri="{FF2B5EF4-FFF2-40B4-BE49-F238E27FC236}">
                <a16:creationId xmlns:a16="http://schemas.microsoft.com/office/drawing/2014/main" id="{CEEDC02E-1DEF-4DC4-9840-06C45FA181F1}"/>
              </a:ext>
            </a:extLst>
          </p:cNvPr>
          <p:cNvSpPr/>
          <p:nvPr/>
        </p:nvSpPr>
        <p:spPr>
          <a:xfrm rot="5400000">
            <a:off x="3233002" y="2201256"/>
            <a:ext cx="2520000" cy="2520000"/>
          </a:xfrm>
          <a:prstGeom prst="hexagon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408A6C86-DB1D-4510-805D-3BF292CE6EA4}"/>
              </a:ext>
            </a:extLst>
          </p:cNvPr>
          <p:cNvSpPr/>
          <p:nvPr/>
        </p:nvSpPr>
        <p:spPr>
          <a:xfrm rot="5400000">
            <a:off x="3323002" y="2291256"/>
            <a:ext cx="2340000" cy="2340000"/>
          </a:xfrm>
          <a:prstGeom prst="hexagon">
            <a:avLst/>
          </a:prstGeom>
          <a:noFill/>
          <a:ln w="50800" cmpd="dbl">
            <a:solidFill>
              <a:schemeClr val="tx1"/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94916F-7048-4961-8C5C-3A492B778256}"/>
              </a:ext>
            </a:extLst>
          </p:cNvPr>
          <p:cNvGrpSpPr/>
          <p:nvPr/>
        </p:nvGrpSpPr>
        <p:grpSpPr>
          <a:xfrm>
            <a:off x="3131840" y="3443645"/>
            <a:ext cx="3126172" cy="2289611"/>
            <a:chOff x="3200880" y="3295295"/>
            <a:chExt cx="3126172" cy="2289611"/>
          </a:xfrm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0B2741-3E29-4760-8D51-7AF318E9C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92" b="92383" l="9402" r="89744">
                          <a14:foregroundMark x1="50427" y1="90820" x2="50427" y2="90820"/>
                          <a14:foregroundMark x1="51068" y1="90137" x2="51068" y2="90137"/>
                          <a14:foregroundMark x1="51496" y1="92383" x2="51496" y2="92383"/>
                          <a14:foregroundMark x1="48291" y1="91992" x2="48291" y2="91992"/>
                          <a14:foregroundMark x1="52137" y1="82227" x2="52137" y2="82227"/>
                          <a14:foregroundMark x1="47863" y1="31543" x2="47863" y2="31543"/>
                          <a14:foregroundMark x1="56197" y1="15918" x2="56197" y2="15918"/>
                          <a14:foregroundMark x1="56410" y1="15430" x2="56410" y2="15430"/>
                          <a14:foregroundMark x1="55983" y1="14648" x2="55983" y2="14355"/>
                          <a14:foregroundMark x1="55983" y1="13770" x2="55983" y2="13770"/>
                          <a14:foregroundMark x1="55983" y1="12207" x2="55983" y2="12207"/>
                          <a14:foregroundMark x1="50641" y1="6348" x2="50641" y2="6348"/>
                          <a14:foregroundMark x1="51068" y1="5762" x2="51068" y2="5762"/>
                          <a14:foregroundMark x1="45513" y1="5273" x2="45513" y2="5273"/>
                          <a14:foregroundMark x1="41453" y1="4688" x2="41453" y2="4688"/>
                          <a14:foregroundMark x1="57479" y1="21973" x2="57479" y2="21973"/>
                          <a14:foregroundMark x1="55128" y1="6641" x2="55128" y2="6641"/>
                          <a14:foregroundMark x1="54915" y1="6934" x2="55983" y2="11035"/>
                          <a14:foregroundMark x1="54915" y1="6934" x2="54487" y2="5273"/>
                          <a14:foregroundMark x1="54915" y1="5762" x2="54915" y2="4883"/>
                          <a14:foregroundMark x1="50641" y1="4590" x2="50427" y2="4492"/>
                          <a14:foregroundMark x1="51496" y1="89063" x2="51496" y2="89063"/>
                          <a14:foregroundMark x1="49145" y1="87207" x2="49145" y2="87207"/>
                          <a14:foregroundMark x1="49786" y1="87695" x2="49786" y2="87695"/>
                          <a14:foregroundMark x1="57479" y1="21484" x2="57479" y2="21484"/>
                          <a14:foregroundMark x1="57265" y1="21094" x2="57265" y2="21094"/>
                          <a14:foregroundMark x1="56838" y1="20117" x2="56838" y2="20117"/>
                          <a14:foregroundMark x1="56197" y1="13281" x2="56197" y2="13281"/>
                          <a14:foregroundMark x1="55769" y1="11816" x2="55769" y2="11816"/>
                          <a14:foregroundMark x1="41880" y1="14355" x2="41880" y2="14355"/>
                          <a14:foregroundMark x1="41667" y1="13770" x2="41667" y2="13770"/>
                          <a14:foregroundMark x1="41911" y1="9961" x2="41667" y2="9180"/>
                          <a14:foregroundMark x1="42308" y1="8984" x2="42308" y2="8984"/>
                          <a14:foregroundMark x1="55983" y1="10938" x2="56197" y2="12305"/>
                          <a14:foregroundMark x1="50000" y1="49512" x2="50000" y2="49512"/>
                          <a14:foregroundMark x1="49786" y1="53711" x2="49786" y2="53905"/>
                          <a14:foregroundMark x1="49786" y1="50391" x2="49786" y2="50684"/>
                          <a14:foregroundMark x1="47759" y1="49414" x2="47985" y2="48233"/>
                          <a14:foregroundMark x1="47703" y1="49707" x2="47759" y2="49414"/>
                          <a14:foregroundMark x1="47516" y1="50684" x2="47572" y2="50391"/>
                          <a14:foregroundMark x1="47466" y1="50942" x2="47497" y2="50781"/>
                          <a14:foregroundMark x1="47564" y1="57520" x2="45299" y2="63965"/>
                          <a14:foregroundMark x1="47234" y1="50781" x2="47219" y2="50950"/>
                          <a14:foregroundMark x1="47269" y1="50391" x2="47243" y2="50684"/>
                          <a14:foregroundMark x1="47357" y1="49414" x2="47331" y2="49707"/>
                          <a14:foregroundMark x1="47436" y1="48535" x2="47357" y2="49414"/>
                          <a14:foregroundMark x1="48504" y1="52148" x2="48157" y2="55158"/>
                          <a14:foregroundMark x1="48291" y1="54395" x2="48873" y2="55118"/>
                          <a14:foregroundMark x1="48291" y1="33984" x2="48718" y2="41992"/>
                          <a14:backgroundMark x1="54060" y1="16016" x2="53632" y2="19629"/>
                          <a14:backgroundMark x1="48504" y1="16797" x2="49145" y2="20020"/>
                          <a14:backgroundMark x1="43803" y1="18262" x2="43590" y2="20508"/>
                          <a14:backgroundMark x1="46368" y1="48242" x2="46345" y2="48515"/>
                          <a14:backgroundMark x1="52778" y1="87695" x2="58333" y2="88867"/>
                          <a14:backgroundMark x1="37393" y1="85254" x2="37393" y2="85254"/>
                          <a14:backgroundMark x1="38462" y1="85156" x2="38462" y2="85156"/>
                          <a14:backgroundMark x1="40171" y1="85156" x2="40171" y2="85156"/>
                          <a14:backgroundMark x1="41239" y1="84961" x2="41239" y2="84961"/>
                          <a14:backgroundMark x1="42308" y1="84863" x2="42308" y2="84863"/>
                          <a14:backgroundMark x1="40812" y1="89453" x2="41239" y2="89355"/>
                          <a14:backgroundMark x1="41667" y1="89063" x2="41667" y2="89063"/>
                          <a14:backgroundMark x1="52778" y1="81543" x2="52778" y2="81543"/>
                          <a14:backgroundMark x1="42949" y1="78906" x2="42949" y2="78906"/>
                          <a14:backgroundMark x1="43590" y1="9961" x2="43590" y2="13574"/>
                          <a14:backgroundMark x1="42521" y1="8789" x2="42521" y2="8789"/>
                          <a14:backgroundMark x1="42521" y1="8984" x2="42521" y2="8984"/>
                          <a14:backgroundMark x1="43803" y1="64648" x2="43803" y2="64648"/>
                          <a14:backgroundMark x1="53205" y1="65723" x2="53205" y2="65723"/>
                          <a14:backgroundMark x1="51068" y1="51758" x2="51068" y2="51758"/>
                          <a14:backgroundMark x1="51068" y1="52051" x2="51068" y2="52210"/>
                          <a14:backgroundMark x1="51005" y1="52208" x2="50855" y2="50488"/>
                          <a14:backgroundMark x1="50641" y1="50781" x2="50641" y2="50781"/>
                          <a14:backgroundMark x1="50641" y1="51563" x2="50641" y2="51758"/>
                          <a14:backgroundMark x1="50641" y1="49707" x2="50641" y2="50391"/>
                          <a14:backgroundMark x1="50427" y1="49609" x2="50427" y2="49609"/>
                          <a14:backgroundMark x1="50427" y1="49414" x2="50427" y2="49414"/>
                          <a14:backgroundMark x1="50427" y1="50684" x2="50427" y2="50977"/>
                          <a14:backgroundMark x1="46728" y1="42015" x2="47009" y2="48242"/>
                          <a14:backgroundMark x1="46581" y1="51465" x2="46581" y2="51465"/>
                          <a14:backgroundMark x1="46795" y1="51660" x2="46795" y2="51758"/>
                          <a14:backgroundMark x1="46368" y1="50977" x2="46537" y2="52101"/>
                          <a14:backgroundMark x1="51282" y1="54980" x2="52137" y2="581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418276">
              <a:off x="3200880" y="3295295"/>
              <a:ext cx="1000092" cy="2289611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6" descr="NOS Gorham CHELSEA MANOR Fork Knife Teaspoon Sterling Silver #Gorham #Gorham">
              <a:extLst>
                <a:ext uri="{FF2B5EF4-FFF2-40B4-BE49-F238E27FC236}">
                  <a16:creationId xmlns:a16="http://schemas.microsoft.com/office/drawing/2014/main" id="{DC38CA58-72BA-4BAE-86C4-35EC9E1ED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37" b="96445" l="9752" r="89894">
                          <a14:foregroundMark x1="39362" y1="4637" x2="39362" y2="5873"/>
                          <a14:foregroundMark x1="39362" y1="6182" x2="39362" y2="9583"/>
                          <a14:foregroundMark x1="45035" y1="89181" x2="45035" y2="90726"/>
                          <a14:foregroundMark x1="40248" y1="50541" x2="41135" y2="55796"/>
                          <a14:foregroundMark x1="40248" y1="55332" x2="40248" y2="56878"/>
                          <a14:foregroundMark x1="39362" y1="51777" x2="39362" y2="51468"/>
                          <a14:foregroundMark x1="44858" y1="54869" x2="44326" y2="56414"/>
                          <a14:foregroundMark x1="44326" y1="57187" x2="44326" y2="60433"/>
                          <a14:foregroundMark x1="44681" y1="61206" x2="44858" y2="62906"/>
                          <a14:foregroundMark x1="40426" y1="60742" x2="40780" y2="63215"/>
                          <a14:foregroundMark x1="40248" y1="63524" x2="40248" y2="64142"/>
                          <a14:foregroundMark x1="40780" y1="68315" x2="40248" y2="70170"/>
                          <a14:foregroundMark x1="40957" y1="70943" x2="40957" y2="74961"/>
                          <a14:foregroundMark x1="40957" y1="75270" x2="40957" y2="78671"/>
                          <a14:foregroundMark x1="39362" y1="82380" x2="38830" y2="85162"/>
                          <a14:foregroundMark x1="38121" y1="87017" x2="37943" y2="87944"/>
                          <a14:foregroundMark x1="38830" y1="87481" x2="40071" y2="83462"/>
                          <a14:foregroundMark x1="49468" y1="89490" x2="46631" y2="92427"/>
                          <a14:foregroundMark x1="48759" y1="91963" x2="46631" y2="92890"/>
                          <a14:foregroundMark x1="50000" y1="90108" x2="48050" y2="91345"/>
                          <a14:foregroundMark x1="48582" y1="92581" x2="46099" y2="93818"/>
                          <a14:foregroundMark x1="41667" y1="94436" x2="39184" y2="91963"/>
                          <a14:foregroundMark x1="50000" y1="88408" x2="49291" y2="86399"/>
                          <a14:foregroundMark x1="50709" y1="89954" x2="49468" y2="91036"/>
                          <a14:foregroundMark x1="50887" y1="88408" x2="50887" y2="87017"/>
                          <a14:foregroundMark x1="50532" y1="86399" x2="50355" y2="85781"/>
                          <a14:foregroundMark x1="37943" y1="86399" x2="39362" y2="85008"/>
                          <a14:foregroundMark x1="38298" y1="85008" x2="38830" y2="83462"/>
                          <a14:foregroundMark x1="40248" y1="62442" x2="40780" y2="65224"/>
                          <a14:foregroundMark x1="40248" y1="66306" x2="40071" y2="69243"/>
                          <a14:foregroundMark x1="39716" y1="69243" x2="39894" y2="68161"/>
                          <a14:foregroundMark x1="39894" y1="68161" x2="39894" y2="68161"/>
                          <a14:foregroundMark x1="39894" y1="68161" x2="39894" y2="68161"/>
                          <a14:foregroundMark x1="39539" y1="68161" x2="39539" y2="68161"/>
                          <a14:foregroundMark x1="39539" y1="68161" x2="39539" y2="68161"/>
                          <a14:foregroundMark x1="39539" y1="67852" x2="39539" y2="67388"/>
                          <a14:foregroundMark x1="39716" y1="67233" x2="39716" y2="67233"/>
                          <a14:foregroundMark x1="39716" y1="67233" x2="39716" y2="67233"/>
                          <a14:foregroundMark x1="39716" y1="66615" x2="39716" y2="66615"/>
                          <a14:foregroundMark x1="39716" y1="66461" x2="39716" y2="66461"/>
                          <a14:foregroundMark x1="39894" y1="65997" x2="40071" y2="65533"/>
                          <a14:foregroundMark x1="40248" y1="65533" x2="40248" y2="65533"/>
                          <a14:foregroundMark x1="40248" y1="65224" x2="40248" y2="65224"/>
                          <a14:foregroundMark x1="40248" y1="64760" x2="40248" y2="64760"/>
                          <a14:foregroundMark x1="40248" y1="64760" x2="40248" y2="64760"/>
                          <a14:foregroundMark x1="40071" y1="65070" x2="40071" y2="65070"/>
                          <a14:foregroundMark x1="40071" y1="65070" x2="40071" y2="65070"/>
                          <a14:foregroundMark x1="40071" y1="65070" x2="40071" y2="65070"/>
                          <a14:foregroundMark x1="39894" y1="64915" x2="39894" y2="64915"/>
                          <a14:foregroundMark x1="39894" y1="64915" x2="39894" y2="64915"/>
                          <a14:foregroundMark x1="39894" y1="64760" x2="39894" y2="64760"/>
                          <a14:foregroundMark x1="39894" y1="64760" x2="39894" y2="64760"/>
                          <a14:foregroundMark x1="45922" y1="95054" x2="45922" y2="95054"/>
                          <a14:foregroundMark x1="45213" y1="95363" x2="45213" y2="95363"/>
                          <a14:foregroundMark x1="45035" y1="95672" x2="45035" y2="95672"/>
                          <a14:foregroundMark x1="45035" y1="95827" x2="45035" y2="95827"/>
                          <a14:foregroundMark x1="45035" y1="96291" x2="45035" y2="96291"/>
                          <a14:foregroundMark x1="44681" y1="96291" x2="44681" y2="96291"/>
                          <a14:foregroundMark x1="43794" y1="96445" x2="43794" y2="96445"/>
                          <a14:foregroundMark x1="43794" y1="96445" x2="43794" y2="96445"/>
                          <a14:foregroundMark x1="43085" y1="96445" x2="43085" y2="96445"/>
                          <a14:foregroundMark x1="42376" y1="96136" x2="42376" y2="96136"/>
                          <a14:foregroundMark x1="42376" y1="96136" x2="41844" y2="95672"/>
                          <a14:foregroundMark x1="41667" y1="95518" x2="41667" y2="95518"/>
                          <a14:foregroundMark x1="41312" y1="95054" x2="41312" y2="95054"/>
                          <a14:foregroundMark x1="41135" y1="94900" x2="41135" y2="94900"/>
                          <a14:foregroundMark x1="40957" y1="94436" x2="40957" y2="94436"/>
                          <a14:foregroundMark x1="40248" y1="93818" x2="40248" y2="93818"/>
                          <a14:foregroundMark x1="40248" y1="93818" x2="40248" y2="93818"/>
                          <a14:foregroundMark x1="40071" y1="93663" x2="40071" y2="93663"/>
                          <a14:foregroundMark x1="40071" y1="93663" x2="39539" y2="93045"/>
                          <a14:foregroundMark x1="39539" y1="93045" x2="39539" y2="93045"/>
                          <a14:foregroundMark x1="45213" y1="96291" x2="45213" y2="96291"/>
                          <a14:foregroundMark x1="45567" y1="96136" x2="46277" y2="95672"/>
                          <a14:foregroundMark x1="46277" y1="95672" x2="46631" y2="95209"/>
                          <a14:foregroundMark x1="47340" y1="94127" x2="47340" y2="94127"/>
                          <a14:foregroundMark x1="47340" y1="94127" x2="47340" y2="94127"/>
                          <a14:foregroundMark x1="47340" y1="94281" x2="47340" y2="94281"/>
                          <a14:foregroundMark x1="47872" y1="93354" x2="48050" y2="93045"/>
                          <a14:foregroundMark x1="46986" y1="94590" x2="46986" y2="94590"/>
                          <a14:foregroundMark x1="46986" y1="94590" x2="46986" y2="94590"/>
                          <a14:foregroundMark x1="47695" y1="94590" x2="47695" y2="94590"/>
                          <a14:foregroundMark x1="48050" y1="94127" x2="48404" y2="93199"/>
                          <a14:foregroundMark x1="46454" y1="75116" x2="46454" y2="75116"/>
                          <a14:foregroundMark x1="45922" y1="72798" x2="45922" y2="72798"/>
                          <a14:foregroundMark x1="46277" y1="68161" x2="46277" y2="68161"/>
                          <a14:foregroundMark x1="50177" y1="85471" x2="50177" y2="85471"/>
                          <a14:foregroundMark x1="50177" y1="84853" x2="50177" y2="84853"/>
                          <a14:foregroundMark x1="49291" y1="82689" x2="49291" y2="82689"/>
                          <a14:foregroundMark x1="39894" y1="46832" x2="39894" y2="46832"/>
                          <a14:foregroundMark x1="39007" y1="44822" x2="39007" y2="44822"/>
                          <a14:foregroundMark x1="38830" y1="44359" x2="38830" y2="44359"/>
                          <a14:foregroundMark x1="39539" y1="47295" x2="39894" y2="48686"/>
                          <a14:foregroundMark x1="40071" y1="51468" x2="40071" y2="53787"/>
                          <a14:foregroundMark x1="39539" y1="53632" x2="39539" y2="53632"/>
                          <a14:foregroundMark x1="45213" y1="51159" x2="45213" y2="51159"/>
                          <a14:foregroundMark x1="38121" y1="83771" x2="38121" y2="83771"/>
                          <a14:foregroundMark x1="38652" y1="82071" x2="38652" y2="82071"/>
                          <a14:foregroundMark x1="38830" y1="81453" x2="38830" y2="81453"/>
                          <a14:foregroundMark x1="39184" y1="81144" x2="39184" y2="811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527917">
              <a:off x="4560737" y="3306215"/>
              <a:ext cx="1766315" cy="203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B29CF98-1A6F-4A02-82B5-7B1597999486}"/>
              </a:ext>
            </a:extLst>
          </p:cNvPr>
          <p:cNvSpPr txBox="1"/>
          <p:nvPr/>
        </p:nvSpPr>
        <p:spPr>
          <a:xfrm>
            <a:off x="3421778" y="2979510"/>
            <a:ext cx="2013404" cy="830997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b="1" dirty="0">
                <a:latin typeface="Jim Nightshade" panose="03020506000000020000" pitchFamily="66" charset="0"/>
              </a:rPr>
              <a:t>‘</a:t>
            </a:r>
            <a:r>
              <a:rPr lang="en-US" altLang="ko-KR" sz="4800" b="1" dirty="0" err="1">
                <a:latin typeface="Jim Nightshade" panose="03020506000000020000" pitchFamily="66" charset="0"/>
              </a:rPr>
              <a:t>All’ergy</a:t>
            </a:r>
            <a:endParaRPr lang="ko-KR" altLang="en-US" sz="4800" b="1" dirty="0">
              <a:latin typeface="Jim Nightshade" panose="0302050600000002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A9912-93C4-4D29-BDB8-5828FFDE3BDC}"/>
              </a:ext>
            </a:extLst>
          </p:cNvPr>
          <p:cNvSpPr txBox="1"/>
          <p:nvPr/>
        </p:nvSpPr>
        <p:spPr>
          <a:xfrm>
            <a:off x="3491880" y="5877272"/>
            <a:ext cx="2088232" cy="26161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050" dirty="0">
                <a:latin typeface="Cooper Std Black" panose="0208090304030B020404" pitchFamily="18" charset="0"/>
              </a:rPr>
              <a:t>K-NEST Challenge</a:t>
            </a:r>
            <a:endParaRPr lang="ko-KR" altLang="en-US" sz="1050" dirty="0">
              <a:latin typeface="Cooper Std Black" panose="0208090304030B0204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6CE86F-112D-4B48-AAFB-C736B61C0EEF}"/>
              </a:ext>
            </a:extLst>
          </p:cNvPr>
          <p:cNvSpPr txBox="1"/>
          <p:nvPr/>
        </p:nvSpPr>
        <p:spPr>
          <a:xfrm>
            <a:off x="3486285" y="6084277"/>
            <a:ext cx="2088232" cy="26161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50" dirty="0">
                <a:latin typeface="Cooper Std Black" panose="0208090304030B020404" pitchFamily="18" charset="0"/>
                <a:ea typeface="문체부 제목 돋음체" panose="020B0609000101010101" pitchFamily="49" charset="-127"/>
              </a:rPr>
              <a:t>정민석</a:t>
            </a:r>
            <a:r>
              <a:rPr lang="en-US" altLang="ko-KR" sz="1050" dirty="0">
                <a:latin typeface="Cooper Std Black" panose="0208090304030B020404" pitchFamily="18" charset="0"/>
                <a:ea typeface="문체부 제목 돋음체" panose="020B0609000101010101" pitchFamily="49" charset="-127"/>
              </a:rPr>
              <a:t>, </a:t>
            </a:r>
            <a:r>
              <a:rPr lang="ko-KR" altLang="en-US" sz="1050" dirty="0">
                <a:latin typeface="Cooper Std Black" panose="0208090304030B020404" pitchFamily="18" charset="0"/>
                <a:ea typeface="문체부 제목 돋음체" panose="020B0609000101010101" pitchFamily="49" charset="-127"/>
              </a:rPr>
              <a:t>김완</a:t>
            </a:r>
            <a:r>
              <a:rPr lang="en-US" altLang="ko-KR" sz="1050" dirty="0">
                <a:latin typeface="Cooper Std Black" panose="0208090304030B020404" pitchFamily="18" charset="0"/>
                <a:ea typeface="문체부 제목 돋음체" panose="020B0609000101010101" pitchFamily="49" charset="-127"/>
              </a:rPr>
              <a:t>, </a:t>
            </a:r>
            <a:r>
              <a:rPr lang="ko-KR" altLang="en-US" sz="1050" dirty="0" err="1">
                <a:latin typeface="Cooper Std Black" panose="0208090304030B020404" pitchFamily="18" charset="0"/>
                <a:ea typeface="문체부 제목 돋음체" panose="020B0609000101010101" pitchFamily="49" charset="-127"/>
              </a:rPr>
              <a:t>공건표</a:t>
            </a:r>
            <a:r>
              <a:rPr lang="en-US" altLang="ko-KR" sz="1050" dirty="0">
                <a:latin typeface="Cooper Std Black" panose="0208090304030B020404" pitchFamily="18" charset="0"/>
                <a:ea typeface="문체부 제목 돋음체" panose="020B0609000101010101" pitchFamily="49" charset="-127"/>
              </a:rPr>
              <a:t>, </a:t>
            </a:r>
            <a:r>
              <a:rPr lang="ko-KR" altLang="en-US" sz="1050" dirty="0">
                <a:latin typeface="Cooper Std Black" panose="0208090304030B020404" pitchFamily="18" charset="0"/>
                <a:ea typeface="문체부 제목 돋음체" panose="020B0609000101010101" pitchFamily="49" charset="-127"/>
              </a:rPr>
              <a:t>유희경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B50C5-E23B-4938-ADAC-6BDEB22B2DDF}"/>
              </a:ext>
            </a:extLst>
          </p:cNvPr>
          <p:cNvSpPr txBox="1"/>
          <p:nvPr/>
        </p:nvSpPr>
        <p:spPr>
          <a:xfrm>
            <a:off x="3563888" y="6286532"/>
            <a:ext cx="1871294" cy="253916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050" dirty="0">
                <a:latin typeface="Cooper Std Black" panose="0208090304030B020404" pitchFamily="18" charset="0"/>
                <a:ea typeface="문체부 제목 돋음체" panose="020B0609000101010101" pitchFamily="49" charset="-127"/>
              </a:rPr>
              <a:t>2018. 02.19 ~ 21</a:t>
            </a:r>
            <a:endParaRPr lang="ko-KR" altLang="en-US" sz="1050" dirty="0">
              <a:latin typeface="Cooper Std Black" panose="0208090304030B020404" pitchFamily="18" charset="0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65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0820B4B-E877-4617-A428-AC088944BC7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28B10B-319F-42DF-A0F9-FCC4125F9E32}"/>
              </a:ext>
            </a:extLst>
          </p:cNvPr>
          <p:cNvSpPr/>
          <p:nvPr/>
        </p:nvSpPr>
        <p:spPr>
          <a:xfrm>
            <a:off x="107504" y="980731"/>
            <a:ext cx="6019341" cy="5760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D7013F-A451-4658-9A00-FB13A56CA5C3}"/>
              </a:ext>
            </a:extLst>
          </p:cNvPr>
          <p:cNvSpPr txBox="1"/>
          <p:nvPr/>
        </p:nvSpPr>
        <p:spPr>
          <a:xfrm>
            <a:off x="-1476672" y="348904"/>
            <a:ext cx="4185654" cy="52322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출처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19CFF-311E-4D79-BD3E-745E9C217F0A}"/>
              </a:ext>
            </a:extLst>
          </p:cNvPr>
          <p:cNvSpPr/>
          <p:nvPr/>
        </p:nvSpPr>
        <p:spPr>
          <a:xfrm>
            <a:off x="152636" y="1071901"/>
            <a:ext cx="6003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http://news.chosun.com/site/data/html_dir/2015/04/01/2015040100457.html?Dep0=twitter&amp;d=2015040100457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3E2B9-1570-4F04-8CD4-3A4EF6030575}"/>
              </a:ext>
            </a:extLst>
          </p:cNvPr>
          <p:cNvSpPr txBox="1"/>
          <p:nvPr/>
        </p:nvSpPr>
        <p:spPr>
          <a:xfrm>
            <a:off x="6308812" y="1210400"/>
            <a:ext cx="20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배달앱</a:t>
            </a:r>
            <a:r>
              <a:rPr lang="ko-KR" altLang="en-US" dirty="0"/>
              <a:t> 단점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5B44F6-12DE-4055-83D8-9AC17051079C}"/>
              </a:ext>
            </a:extLst>
          </p:cNvPr>
          <p:cNvSpPr/>
          <p:nvPr/>
        </p:nvSpPr>
        <p:spPr>
          <a:xfrm>
            <a:off x="152636" y="1820635"/>
            <a:ext cx="6003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http://www.kpanews.co.kr/article/show.asp?idx=188031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65760-F8C7-4FC7-A82C-2A2214F6ED04}"/>
              </a:ext>
            </a:extLst>
          </p:cNvPr>
          <p:cNvSpPr txBox="1"/>
          <p:nvPr/>
        </p:nvSpPr>
        <p:spPr>
          <a:xfrm>
            <a:off x="6308812" y="1820635"/>
            <a:ext cx="26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알레르기 사고 접수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28F488-67E8-4EDC-AE4E-83D585FB2A6E}"/>
              </a:ext>
            </a:extLst>
          </p:cNvPr>
          <p:cNvSpPr/>
          <p:nvPr/>
        </p:nvSpPr>
        <p:spPr>
          <a:xfrm>
            <a:off x="136834" y="2364378"/>
            <a:ext cx="6019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https://www.kca.go.kr/brd/m_367/view.do?seq=255&amp;srchFr=&amp;srchTo=&amp;srchWord=&amp;srchTp=&amp;itm_seq_1=0&amp;itm_seq_2=0&amp;multi_itm_seq=0&amp;company_cd=&amp;company_nm=&amp;page=4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A747EF-F845-4BDA-9A5A-865DFADAD14C}"/>
              </a:ext>
            </a:extLst>
          </p:cNvPr>
          <p:cNvSpPr txBox="1"/>
          <p:nvPr/>
        </p:nvSpPr>
        <p:spPr>
          <a:xfrm>
            <a:off x="6291571" y="2677474"/>
            <a:ext cx="26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알레르기 종류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CBDF83-D8EF-4940-8E5C-E5A3EDCBD91D}"/>
              </a:ext>
            </a:extLst>
          </p:cNvPr>
          <p:cNvSpPr/>
          <p:nvPr/>
        </p:nvSpPr>
        <p:spPr>
          <a:xfrm>
            <a:off x="152636" y="3863493"/>
            <a:ext cx="617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http://www.hkbs.co.kr/news/articleView.html?idxno=440747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B38757-ED97-422B-BC3A-9D3B988FA436}"/>
              </a:ext>
            </a:extLst>
          </p:cNvPr>
          <p:cNvSpPr txBox="1"/>
          <p:nvPr/>
        </p:nvSpPr>
        <p:spPr>
          <a:xfrm>
            <a:off x="6291571" y="3923764"/>
            <a:ext cx="26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알레르기로 인한 사고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5CD7F4-6574-4692-9BCD-478CE0B443E4}"/>
              </a:ext>
            </a:extLst>
          </p:cNvPr>
          <p:cNvSpPr/>
          <p:nvPr/>
        </p:nvSpPr>
        <p:spPr>
          <a:xfrm>
            <a:off x="154975" y="4745042"/>
            <a:ext cx="60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https://blog.naver.com/nkblog2014/221172807798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53F811-8AF8-4AD4-9489-8945F373CB77}"/>
              </a:ext>
            </a:extLst>
          </p:cNvPr>
          <p:cNvSpPr txBox="1"/>
          <p:nvPr/>
        </p:nvSpPr>
        <p:spPr>
          <a:xfrm>
            <a:off x="6291571" y="4745042"/>
            <a:ext cx="26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알레르기 증상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127B05-BE1D-4197-BE3A-F710789DDEB0}"/>
              </a:ext>
            </a:extLst>
          </p:cNvPr>
          <p:cNvSpPr/>
          <p:nvPr/>
        </p:nvSpPr>
        <p:spPr>
          <a:xfrm>
            <a:off x="136833" y="5366263"/>
            <a:ext cx="6019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http://news.heraldcorp.com/view.php?ud=20150922000205&amp;md=20150922093043_BL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8C1CD2-26C3-4EE8-ABA5-5694065E0112}"/>
              </a:ext>
            </a:extLst>
          </p:cNvPr>
          <p:cNvSpPr txBox="1"/>
          <p:nvPr/>
        </p:nvSpPr>
        <p:spPr>
          <a:xfrm>
            <a:off x="6291571" y="5581432"/>
            <a:ext cx="26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 비용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734664D-98CE-4BCB-8232-5C6F68F2A553}"/>
              </a:ext>
            </a:extLst>
          </p:cNvPr>
          <p:cNvCxnSpPr/>
          <p:nvPr/>
        </p:nvCxnSpPr>
        <p:spPr>
          <a:xfrm>
            <a:off x="136833" y="1772816"/>
            <a:ext cx="8611631" cy="0"/>
          </a:xfrm>
          <a:prstGeom prst="line">
            <a:avLst/>
          </a:prstGeom>
          <a:ln w="25400">
            <a:solidFill>
              <a:srgbClr val="C00000">
                <a:alpha val="1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574E4DA-564A-40E3-BD3A-58DB4B2E67F7}"/>
              </a:ext>
            </a:extLst>
          </p:cNvPr>
          <p:cNvCxnSpPr/>
          <p:nvPr/>
        </p:nvCxnSpPr>
        <p:spPr>
          <a:xfrm>
            <a:off x="119079" y="2276872"/>
            <a:ext cx="8611631" cy="0"/>
          </a:xfrm>
          <a:prstGeom prst="line">
            <a:avLst/>
          </a:prstGeom>
          <a:ln w="25400">
            <a:solidFill>
              <a:srgbClr val="C00000">
                <a:alpha val="1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0F479D8-E04F-402B-9051-29213148056E}"/>
              </a:ext>
            </a:extLst>
          </p:cNvPr>
          <p:cNvCxnSpPr/>
          <p:nvPr/>
        </p:nvCxnSpPr>
        <p:spPr>
          <a:xfrm>
            <a:off x="107504" y="3717032"/>
            <a:ext cx="8611631" cy="0"/>
          </a:xfrm>
          <a:prstGeom prst="line">
            <a:avLst/>
          </a:prstGeom>
          <a:ln w="25400">
            <a:solidFill>
              <a:srgbClr val="C00000">
                <a:alpha val="1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23EC99A-16B5-41F0-9117-45E036078775}"/>
              </a:ext>
            </a:extLst>
          </p:cNvPr>
          <p:cNvCxnSpPr/>
          <p:nvPr/>
        </p:nvCxnSpPr>
        <p:spPr>
          <a:xfrm>
            <a:off x="107504" y="4581128"/>
            <a:ext cx="8611631" cy="0"/>
          </a:xfrm>
          <a:prstGeom prst="line">
            <a:avLst/>
          </a:prstGeom>
          <a:ln w="25400">
            <a:solidFill>
              <a:srgbClr val="C00000">
                <a:alpha val="1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D4A5FE-53AD-4E74-9CA2-42406D491D74}"/>
              </a:ext>
            </a:extLst>
          </p:cNvPr>
          <p:cNvCxnSpPr/>
          <p:nvPr/>
        </p:nvCxnSpPr>
        <p:spPr>
          <a:xfrm>
            <a:off x="107504" y="5229200"/>
            <a:ext cx="8611631" cy="0"/>
          </a:xfrm>
          <a:prstGeom prst="line">
            <a:avLst/>
          </a:prstGeom>
          <a:ln w="25400">
            <a:solidFill>
              <a:srgbClr val="C00000">
                <a:alpha val="1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A6E19E7-34F3-440C-A57A-45E1C518A68F}"/>
              </a:ext>
            </a:extLst>
          </p:cNvPr>
          <p:cNvCxnSpPr/>
          <p:nvPr/>
        </p:nvCxnSpPr>
        <p:spPr>
          <a:xfrm>
            <a:off x="64825" y="6165304"/>
            <a:ext cx="8611631" cy="0"/>
          </a:xfrm>
          <a:prstGeom prst="line">
            <a:avLst/>
          </a:prstGeom>
          <a:ln w="25400">
            <a:solidFill>
              <a:srgbClr val="C00000">
                <a:alpha val="1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4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E3DEF-DD3D-4005-BC4B-7CF21FC67640}"/>
              </a:ext>
            </a:extLst>
          </p:cNvPr>
          <p:cNvSpPr/>
          <p:nvPr/>
        </p:nvSpPr>
        <p:spPr>
          <a:xfrm>
            <a:off x="-201649" y="0"/>
            <a:ext cx="9382161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01A845E-1F6A-4856-A1B3-55F4076B2A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67964" y="68580"/>
            <a:ext cx="3667125" cy="67208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A8BC50-209C-4D73-AF7A-A51B29895F1C}"/>
              </a:ext>
            </a:extLst>
          </p:cNvPr>
          <p:cNvSpPr/>
          <p:nvPr/>
        </p:nvSpPr>
        <p:spPr>
          <a:xfrm>
            <a:off x="1180468" y="548680"/>
            <a:ext cx="79164" cy="745942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AFDA0-EEB4-4B10-82FC-1D920744C966}"/>
              </a:ext>
            </a:extLst>
          </p:cNvPr>
          <p:cNvSpPr txBox="1"/>
          <p:nvPr/>
        </p:nvSpPr>
        <p:spPr>
          <a:xfrm>
            <a:off x="-201649" y="571524"/>
            <a:ext cx="145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300" b="1" dirty="0">
                <a:latin typeface="Jim Nightshade" panose="03020506000000020000" pitchFamily="66" charset="0"/>
              </a:rPr>
              <a:t>PROBLEM</a:t>
            </a:r>
            <a:endParaRPr lang="ko-KR" altLang="en-US" sz="2300" b="1" dirty="0">
              <a:latin typeface="Jim Nightshade" panose="03020506000000020000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453652-3F28-4FD2-90E0-A45565760C43}"/>
              </a:ext>
            </a:extLst>
          </p:cNvPr>
          <p:cNvSpPr txBox="1"/>
          <p:nvPr/>
        </p:nvSpPr>
        <p:spPr>
          <a:xfrm>
            <a:off x="-209642" y="837873"/>
            <a:ext cx="145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b="1" dirty="0">
                <a:latin typeface="Jim Nightshade" panose="03020506000000020000" pitchFamily="66" charset="0"/>
              </a:rPr>
              <a:t>SYMPTOM</a:t>
            </a:r>
            <a:endParaRPr lang="ko-KR" altLang="en-US" sz="2200" b="1" dirty="0">
              <a:latin typeface="Jim Nightshade" panose="03020506000000020000" pitchFamily="66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52D9BEE-FFC3-4C3B-B94E-CAAF1A6DDE5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24" b="95211" l="10000" r="90000">
                        <a14:foregroundMark x1="74651" y1="7324" x2="79535" y2="7606"/>
                        <a14:foregroundMark x1="72093" y1="90423" x2="82326" y2="88451"/>
                        <a14:foregroundMark x1="83721" y1="94930" x2="87674" y2="91549"/>
                        <a14:foregroundMark x1="46047" y1="95211" x2="42558" y2="95211"/>
                        <a14:foregroundMark x1="10465" y1="70704" x2="10000" y2="62254"/>
                        <a14:foregroundMark x1="10930" y1="41690" x2="11860" y2="37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033" y="5099381"/>
            <a:ext cx="2067703" cy="170705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C1A170A-9C89-40A5-8544-E10048C91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816" y="62055"/>
            <a:ext cx="7611246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0CA9BF-6AAD-4805-B42F-6078A6498FB6}"/>
              </a:ext>
            </a:extLst>
          </p:cNvPr>
          <p:cNvSpPr/>
          <p:nvPr/>
        </p:nvSpPr>
        <p:spPr>
          <a:xfrm>
            <a:off x="1893740" y="4040471"/>
            <a:ext cx="1614901" cy="248487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05D974B-74DF-4EA6-AE95-790D71BCD4E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81757">
                        <a14:foregroundMark x1="80405" y1="47143" x2="80405" y2="47143"/>
                        <a14:foregroundMark x1="82432" y1="42143" x2="82432" y2="42143"/>
                        <a14:foregroundMark x1="78378" y1="33571" x2="80405" y2="52857"/>
                        <a14:foregroundMark x1="20946" y1="35714" x2="18919" y2="64286"/>
                        <a14:foregroundMark x1="19595" y1="32143" x2="14189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8293" y="4179276"/>
            <a:ext cx="1421579" cy="133795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73FA46-70A2-4235-9C1C-1DC72E16A50C}"/>
              </a:ext>
            </a:extLst>
          </p:cNvPr>
          <p:cNvSpPr/>
          <p:nvPr/>
        </p:nvSpPr>
        <p:spPr>
          <a:xfrm>
            <a:off x="3656216" y="4040471"/>
            <a:ext cx="1614901" cy="2484872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D03A66-4747-4A68-9CB2-4AE0F826E09C}"/>
              </a:ext>
            </a:extLst>
          </p:cNvPr>
          <p:cNvSpPr/>
          <p:nvPr/>
        </p:nvSpPr>
        <p:spPr>
          <a:xfrm>
            <a:off x="5363445" y="4040471"/>
            <a:ext cx="1614901" cy="2493038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E571A4-6B12-4849-BC1E-1D04B80E0D6E}"/>
              </a:ext>
            </a:extLst>
          </p:cNvPr>
          <p:cNvSpPr/>
          <p:nvPr/>
        </p:nvSpPr>
        <p:spPr>
          <a:xfrm>
            <a:off x="7081232" y="4040471"/>
            <a:ext cx="1614901" cy="2493038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5C3058-B8DD-4844-8EB8-8F8B760844F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4795" r="100000">
                        <a14:foregroundMark x1="50685" y1="69595" x2="33562" y2="41216"/>
                        <a14:foregroundMark x1="54795" y1="29730" x2="54795" y2="29730"/>
                        <a14:foregroundMark x1="62329" y1="25000" x2="62329" y2="25000"/>
                        <a14:foregroundMark x1="67123" y1="69595" x2="67123" y2="69595"/>
                        <a14:foregroundMark x1="65068" y1="75000" x2="54795" y2="77027"/>
                        <a14:foregroundMark x1="68493" y1="73649" x2="67123" y2="81081"/>
                        <a14:foregroundMark x1="74658" y1="54054" x2="76027" y2="43243"/>
                        <a14:foregroundMark x1="79452" y1="44595" x2="78082" y2="64189"/>
                        <a14:foregroundMark x1="78082" y1="60811" x2="78082" y2="30405"/>
                        <a14:foregroundMark x1="34247" y1="20270" x2="18493" y2="59459"/>
                        <a14:foregroundMark x1="18493" y1="59459" x2="23973" y2="81757"/>
                        <a14:foregroundMark x1="21918" y1="77027" x2="9589" y2="38514"/>
                        <a14:foregroundMark x1="9589" y1="38514" x2="45205" y2="27027"/>
                        <a14:foregroundMark x1="26027" y1="19595" x2="12329" y2="41892"/>
                        <a14:foregroundMark x1="33562" y1="10811" x2="8904" y2="37162"/>
                        <a14:foregroundMark x1="18493" y1="17568" x2="17123" y2="18243"/>
                        <a14:foregroundMark x1="12329" y1="24324" x2="12329" y2="24324"/>
                        <a14:foregroundMark x1="10274" y1="28378" x2="10274" y2="29054"/>
                        <a14:foregroundMark x1="8219" y1="32432" x2="7534" y2="33784"/>
                        <a14:foregroundMark x1="6849" y1="35811" x2="6164" y2="36486"/>
                        <a14:foregroundMark x1="5479" y1="39865" x2="5479" y2="40541"/>
                        <a14:foregroundMark x1="4795" y1="44595" x2="4795" y2="45270"/>
                        <a14:foregroundMark x1="4795" y1="47297" x2="4795" y2="47973"/>
                        <a14:foregroundMark x1="4795" y1="53378" x2="5479" y2="55405"/>
                        <a14:foregroundMark x1="5479" y1="58108" x2="6164" y2="59459"/>
                        <a14:foregroundMark x1="6849" y1="61486" x2="7534" y2="63514"/>
                        <a14:foregroundMark x1="8219" y1="66892" x2="8904" y2="68243"/>
                        <a14:foregroundMark x1="25342" y1="14865" x2="25342" y2="14865"/>
                        <a14:foregroundMark x1="24658" y1="14865" x2="24658" y2="14865"/>
                        <a14:foregroundMark x1="28082" y1="12838" x2="28767" y2="12838"/>
                        <a14:foregroundMark x1="30137" y1="12162" x2="30822" y2="12162"/>
                        <a14:foregroundMark x1="32192" y1="11486" x2="32192" y2="11486"/>
                        <a14:foregroundMark x1="31507" y1="11486" x2="30822" y2="11486"/>
                        <a14:foregroundMark x1="31507" y1="11486" x2="32192" y2="10811"/>
                        <a14:foregroundMark x1="34247" y1="10135" x2="34932" y2="10135"/>
                        <a14:foregroundMark x1="36986" y1="10135" x2="37671" y2="10135"/>
                        <a14:foregroundMark x1="78082" y1="30405" x2="77397" y2="28378"/>
                        <a14:foregroundMark x1="77397" y1="27027" x2="76712" y2="25676"/>
                        <a14:foregroundMark x1="75342" y1="24324" x2="73973" y2="22297"/>
                        <a14:foregroundMark x1="71918" y1="20946" x2="69863" y2="18919"/>
                        <a14:foregroundMark x1="67808" y1="17568" x2="66438" y2="16892"/>
                        <a14:foregroundMark x1="65068" y1="15541" x2="68493" y2="18919"/>
                        <a14:foregroundMark x1="73973" y1="22297" x2="75342" y2="23649"/>
                        <a14:foregroundMark x1="74658" y1="22297" x2="71233" y2="20270"/>
                        <a14:foregroundMark x1="71233" y1="18919" x2="74658" y2="21622"/>
                        <a14:foregroundMark x1="78767" y1="28378" x2="82877" y2="38514"/>
                        <a14:foregroundMark x1="84932" y1="41216" x2="84932" y2="48649"/>
                        <a14:foregroundMark x1="68493" y1="15541" x2="68493" y2="15541"/>
                        <a14:foregroundMark x1="67123" y1="14189" x2="67123" y2="14189"/>
                        <a14:foregroundMark x1="65068" y1="13514" x2="65068" y2="13514"/>
                        <a14:foregroundMark x1="63014" y1="12838" x2="63014" y2="12838"/>
                        <a14:foregroundMark x1="39041" y1="8784" x2="39041" y2="8784"/>
                        <a14:foregroundMark x1="36986" y1="9459" x2="36986" y2="9459"/>
                        <a14:foregroundMark x1="35616" y1="9459" x2="35616" y2="9459"/>
                        <a14:foregroundMark x1="34247" y1="8784" x2="34247" y2="8784"/>
                        <a14:foregroundMark x1="40411" y1="8108" x2="40411" y2="8108"/>
                        <a14:foregroundMark x1="43836" y1="7432" x2="43836" y2="7432"/>
                        <a14:foregroundMark x1="62329" y1="12162" x2="62329" y2="12162"/>
                        <a14:foregroundMark x1="60274" y1="10811" x2="60274" y2="10811"/>
                        <a14:foregroundMark x1="58219" y1="8784" x2="58219" y2="8784"/>
                        <a14:foregroundMark x1="56164" y1="8108" x2="56164" y2="8108"/>
                        <a14:foregroundMark x1="54795" y1="7432" x2="54795" y2="7432"/>
                        <a14:foregroundMark x1="52055" y1="7432" x2="52055" y2="7432"/>
                        <a14:foregroundMark x1="50000" y1="6757" x2="50000" y2="6757"/>
                        <a14:foregroundMark x1="46575" y1="6757" x2="46575" y2="6757"/>
                        <a14:foregroundMark x1="53425" y1="6081" x2="53425" y2="6081"/>
                        <a14:backgroundMark x1="54110" y1="4730" x2="54110" y2="4730"/>
                        <a14:backgroundMark x1="54110" y1="5405" x2="54110" y2="5405"/>
                        <a14:backgroundMark x1="54110" y1="5405" x2="54110" y2="5405"/>
                        <a14:backgroundMark x1="52740" y1="4730" x2="52740" y2="4730"/>
                        <a14:backgroundMark x1="52740" y1="6081" x2="52740" y2="6081"/>
                        <a14:backgroundMark x1="56164" y1="6081" x2="56164" y2="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9539" y="4213490"/>
            <a:ext cx="1421578" cy="14477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A15183-FC92-4FEB-A9AE-58DFBA93311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1411" l="0" r="100000">
                        <a14:foregroundMark x1="50000" y1="32515" x2="40964" y2="47853"/>
                        <a14:foregroundMark x1="53614" y1="42331" x2="43373" y2="71166"/>
                        <a14:foregroundMark x1="49398" y1="38650" x2="55422" y2="39264"/>
                        <a14:foregroundMark x1="64458" y1="48466" x2="63855" y2="62577"/>
                        <a14:foregroundMark x1="71687" y1="60123" x2="65060" y2="25153"/>
                        <a14:foregroundMark x1="50000" y1="25153" x2="18675" y2="41718"/>
                        <a14:foregroundMark x1="18675" y1="41718" x2="18675" y2="43558"/>
                        <a14:foregroundMark x1="23494" y1="51534" x2="23494" y2="71166"/>
                        <a14:foregroundMark x1="18072" y1="52147" x2="22289" y2="24540"/>
                        <a14:foregroundMark x1="28916" y1="23313" x2="63855" y2="33742"/>
                        <a14:foregroundMark x1="66867" y1="43558" x2="60241" y2="79755"/>
                        <a14:foregroundMark x1="60241" y1="79755" x2="59639" y2="80368"/>
                        <a14:foregroundMark x1="64458" y1="76074" x2="73494" y2="60123"/>
                        <a14:foregroundMark x1="40361" y1="82209" x2="46386" y2="68712"/>
                        <a14:foregroundMark x1="25301" y1="55215" x2="14458" y2="63804"/>
                        <a14:foregroundMark x1="22289" y1="70552" x2="22289" y2="76074"/>
                        <a14:foregroundMark x1="79518" y1="54601" x2="61446" y2="31902"/>
                        <a14:foregroundMark x1="69880" y1="38037" x2="79518" y2="50307"/>
                        <a14:foregroundMark x1="72289" y1="39264" x2="60843" y2="28221"/>
                        <a14:foregroundMark x1="60843" y1="30061" x2="76506" y2="43558"/>
                        <a14:foregroundMark x1="76506" y1="45399" x2="64458" y2="28221"/>
                        <a14:foregroundMark x1="69277" y1="36810" x2="75904" y2="38037"/>
                        <a14:foregroundMark x1="73494" y1="33742" x2="65060" y2="28221"/>
                        <a14:foregroundMark x1="65663" y1="27607" x2="70482" y2="34969"/>
                        <a14:foregroundMark x1="72892" y1="38037" x2="58434" y2="24540"/>
                        <a14:foregroundMark x1="50602" y1="24540" x2="36145" y2="17178"/>
                        <a14:foregroundMark x1="43373" y1="19632" x2="60843" y2="23926"/>
                        <a14:foregroundMark x1="64458" y1="26380" x2="57831" y2="20245"/>
                        <a14:foregroundMark x1="57831" y1="18405" x2="62651" y2="19018"/>
                        <a14:foregroundMark x1="58434" y1="19018" x2="41566" y2="19018"/>
                        <a14:foregroundMark x1="42771" y1="19018" x2="54217" y2="19018"/>
                        <a14:foregroundMark x1="50000" y1="19018" x2="37349" y2="18405"/>
                        <a14:foregroundMark x1="37952" y1="14110" x2="49398" y2="14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0363" y="4158842"/>
            <a:ext cx="1539266" cy="15024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FFC9D1-65CB-4705-A939-9DF02F758FFC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202" b="100000" l="0" r="80120">
                        <a14:foregroundMark x1="50602" y1="52147" x2="19277" y2="57055"/>
                        <a14:foregroundMark x1="40964" y1="61350" x2="60241" y2="45399"/>
                        <a14:foregroundMark x1="57229" y1="60736" x2="42771" y2="71166"/>
                        <a14:foregroundMark x1="49398" y1="72393" x2="71687" y2="56442"/>
                        <a14:foregroundMark x1="72289" y1="50920" x2="71687" y2="62577"/>
                        <a14:foregroundMark x1="74096" y1="52761" x2="39157" y2="17791"/>
                        <a14:foregroundMark x1="39157" y1="17791" x2="30723" y2="16564"/>
                        <a14:foregroundMark x1="39759" y1="25767" x2="23494" y2="37423"/>
                        <a14:foregroundMark x1="37349" y1="22086" x2="31325" y2="11656"/>
                        <a14:foregroundMark x1="36747" y1="10429" x2="45783" y2="17178"/>
                        <a14:foregroundMark x1="56024" y1="20859" x2="66265" y2="33742"/>
                        <a14:foregroundMark x1="19880" y1="63190" x2="32530" y2="71166"/>
                        <a14:foregroundMark x1="30723" y1="75460" x2="28916" y2="76687"/>
                        <a14:foregroundMark x1="25904" y1="71779" x2="32530" y2="74233"/>
                        <a14:foregroundMark x1="31928" y1="76687" x2="24699" y2="72393"/>
                        <a14:foregroundMark x1="15663" y1="58896" x2="18675" y2="66871"/>
                        <a14:foregroundMark x1="20482" y1="65031" x2="27108" y2="72393"/>
                        <a14:foregroundMark x1="19880" y1="69325" x2="19880" y2="69325"/>
                        <a14:foregroundMark x1="21687" y1="70552" x2="30723" y2="74847"/>
                        <a14:foregroundMark x1="28313" y1="74233" x2="32530" y2="77301"/>
                        <a14:foregroundMark x1="77711" y1="47853" x2="77711" y2="36196"/>
                        <a14:foregroundMark x1="79518" y1="43558" x2="80120" y2="47853"/>
                        <a14:foregroundMark x1="79518" y1="44785" x2="79518" y2="44785"/>
                        <a14:foregroundMark x1="80120" y1="44785" x2="80120" y2="447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4720" y="4205290"/>
            <a:ext cx="1563421" cy="152796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48C601-4AC8-4F71-834C-13E2D303F5A9}"/>
              </a:ext>
            </a:extLst>
          </p:cNvPr>
          <p:cNvSpPr/>
          <p:nvPr/>
        </p:nvSpPr>
        <p:spPr>
          <a:xfrm>
            <a:off x="1962149" y="5999569"/>
            <a:ext cx="1485901" cy="410756"/>
          </a:xfrm>
          <a:prstGeom prst="rect">
            <a:avLst/>
          </a:prstGeom>
          <a:solidFill>
            <a:srgbClr val="DAC98C"/>
          </a:solidFill>
          <a:ln w="19050">
            <a:solidFill>
              <a:srgbClr val="DAC98C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0CFA862-87E5-4642-AF44-602289BAC1AC}"/>
              </a:ext>
            </a:extLst>
          </p:cNvPr>
          <p:cNvSpPr/>
          <p:nvPr/>
        </p:nvSpPr>
        <p:spPr>
          <a:xfrm>
            <a:off x="1991135" y="6029325"/>
            <a:ext cx="1412465" cy="352425"/>
          </a:xfrm>
          <a:prstGeom prst="rect">
            <a:avLst/>
          </a:prstGeom>
          <a:noFill/>
          <a:ln w="12700">
            <a:solidFill>
              <a:schemeClr val="tx1">
                <a:alpha val="30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384289-EC93-424B-AD14-D3A665A676A3}"/>
              </a:ext>
            </a:extLst>
          </p:cNvPr>
          <p:cNvSpPr/>
          <p:nvPr/>
        </p:nvSpPr>
        <p:spPr>
          <a:xfrm>
            <a:off x="3728447" y="6000204"/>
            <a:ext cx="1485901" cy="410756"/>
          </a:xfrm>
          <a:prstGeom prst="rect">
            <a:avLst/>
          </a:prstGeom>
          <a:solidFill>
            <a:srgbClr val="DAC98C"/>
          </a:solidFill>
          <a:ln w="19050">
            <a:solidFill>
              <a:srgbClr val="DAC98C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95819D-7968-4115-AA05-26D060EB63E4}"/>
              </a:ext>
            </a:extLst>
          </p:cNvPr>
          <p:cNvSpPr/>
          <p:nvPr/>
        </p:nvSpPr>
        <p:spPr>
          <a:xfrm>
            <a:off x="3757433" y="6029960"/>
            <a:ext cx="1412465" cy="352425"/>
          </a:xfrm>
          <a:prstGeom prst="rect">
            <a:avLst/>
          </a:prstGeom>
          <a:noFill/>
          <a:ln w="12700">
            <a:solidFill>
              <a:schemeClr val="tx1">
                <a:alpha val="30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FBBF17-30A4-4260-BB58-75593B216CAB}"/>
              </a:ext>
            </a:extLst>
          </p:cNvPr>
          <p:cNvSpPr/>
          <p:nvPr/>
        </p:nvSpPr>
        <p:spPr>
          <a:xfrm>
            <a:off x="5424364" y="6001202"/>
            <a:ext cx="1485901" cy="410756"/>
          </a:xfrm>
          <a:prstGeom prst="rect">
            <a:avLst/>
          </a:prstGeom>
          <a:solidFill>
            <a:srgbClr val="DAC98C"/>
          </a:solidFill>
          <a:ln w="19050">
            <a:solidFill>
              <a:srgbClr val="DAC98C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2AE5AA-3293-46D5-85A7-B8855EB1C01A}"/>
              </a:ext>
            </a:extLst>
          </p:cNvPr>
          <p:cNvSpPr/>
          <p:nvPr/>
        </p:nvSpPr>
        <p:spPr>
          <a:xfrm>
            <a:off x="5453350" y="6030958"/>
            <a:ext cx="1412465" cy="352425"/>
          </a:xfrm>
          <a:prstGeom prst="rect">
            <a:avLst/>
          </a:prstGeom>
          <a:noFill/>
          <a:ln w="12700">
            <a:solidFill>
              <a:schemeClr val="tx1">
                <a:alpha val="30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11F9F31-8834-426F-8CE8-DC504447CCE2}"/>
              </a:ext>
            </a:extLst>
          </p:cNvPr>
          <p:cNvSpPr/>
          <p:nvPr/>
        </p:nvSpPr>
        <p:spPr>
          <a:xfrm>
            <a:off x="7147753" y="5999569"/>
            <a:ext cx="1485901" cy="410756"/>
          </a:xfrm>
          <a:prstGeom prst="rect">
            <a:avLst/>
          </a:prstGeom>
          <a:solidFill>
            <a:srgbClr val="DAC98C"/>
          </a:solidFill>
          <a:ln w="19050">
            <a:solidFill>
              <a:srgbClr val="DAC98C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4CAA1B-6A9B-47F6-90E2-15A03403C735}"/>
              </a:ext>
            </a:extLst>
          </p:cNvPr>
          <p:cNvSpPr/>
          <p:nvPr/>
        </p:nvSpPr>
        <p:spPr>
          <a:xfrm>
            <a:off x="7176739" y="6029325"/>
            <a:ext cx="1412465" cy="352425"/>
          </a:xfrm>
          <a:prstGeom prst="rect">
            <a:avLst/>
          </a:prstGeom>
          <a:noFill/>
          <a:ln w="12700">
            <a:solidFill>
              <a:schemeClr val="tx1">
                <a:alpha val="30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FDACC8-63BA-446B-9DE1-BF9ABC047814}"/>
              </a:ext>
            </a:extLst>
          </p:cNvPr>
          <p:cNvSpPr txBox="1"/>
          <p:nvPr/>
        </p:nvSpPr>
        <p:spPr>
          <a:xfrm>
            <a:off x="2193311" y="608826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피부병</a:t>
            </a:r>
            <a:endParaRPr lang="ko-KR" altLang="en-US" sz="1400" b="1" dirty="0">
              <a:latin typeface="푸르지오 굵게" panose="02020603020101020101" pitchFamily="18" charset="-127"/>
              <a:ea typeface="푸르지오 굵게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C37EBE-62A7-48A4-A9CC-8B14ED2D16ED}"/>
              </a:ext>
            </a:extLst>
          </p:cNvPr>
          <p:cNvSpPr txBox="1"/>
          <p:nvPr/>
        </p:nvSpPr>
        <p:spPr>
          <a:xfrm>
            <a:off x="3967341" y="608826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두통</a:t>
            </a:r>
            <a:endParaRPr lang="ko-KR" altLang="en-US" sz="1400" b="1" dirty="0">
              <a:latin typeface="푸르지오 굵게" panose="02020603020101020101" pitchFamily="18" charset="-127"/>
              <a:ea typeface="푸르지오 굵게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E1CB54-3A4B-4F66-9924-A014E253C0AD}"/>
              </a:ext>
            </a:extLst>
          </p:cNvPr>
          <p:cNvSpPr txBox="1"/>
          <p:nvPr/>
        </p:nvSpPr>
        <p:spPr>
          <a:xfrm>
            <a:off x="5653347" y="608826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인 후 통</a:t>
            </a:r>
            <a:endParaRPr lang="ko-KR" altLang="en-US" sz="1400" b="1" dirty="0">
              <a:latin typeface="푸르지오 굵게" panose="02020603020101020101" pitchFamily="18" charset="-127"/>
              <a:ea typeface="푸르지오 굵게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A8DDB2-C239-4B1C-B853-A3360A75C839}"/>
              </a:ext>
            </a:extLst>
          </p:cNvPr>
          <p:cNvSpPr txBox="1"/>
          <p:nvPr/>
        </p:nvSpPr>
        <p:spPr>
          <a:xfrm>
            <a:off x="7391703" y="608285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복 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CC601C-6075-4626-B29E-4559C0DD96DE}"/>
              </a:ext>
            </a:extLst>
          </p:cNvPr>
          <p:cNvSpPr/>
          <p:nvPr/>
        </p:nvSpPr>
        <p:spPr>
          <a:xfrm>
            <a:off x="1763688" y="404664"/>
            <a:ext cx="3475958" cy="3520791"/>
          </a:xfrm>
          <a:prstGeom prst="rect">
            <a:avLst/>
          </a:prstGeom>
          <a:noFill/>
          <a:ln>
            <a:solidFill>
              <a:srgbClr val="DCD3B5"/>
            </a:solidFill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B0A3A8-EFE5-4EF2-AFC7-89BA6CA40EC8}"/>
              </a:ext>
            </a:extLst>
          </p:cNvPr>
          <p:cNvSpPr/>
          <p:nvPr/>
        </p:nvSpPr>
        <p:spPr>
          <a:xfrm>
            <a:off x="5363445" y="404665"/>
            <a:ext cx="3457027" cy="3528392"/>
          </a:xfrm>
          <a:prstGeom prst="rect">
            <a:avLst/>
          </a:prstGeom>
          <a:noFill/>
          <a:ln>
            <a:solidFill>
              <a:srgbClr val="DCD3B5"/>
            </a:solidFill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5285B890-CE42-415E-ACC5-793272D3D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856758"/>
              </p:ext>
            </p:extLst>
          </p:nvPr>
        </p:nvGraphicFramePr>
        <p:xfrm>
          <a:off x="1776759" y="1296112"/>
          <a:ext cx="3478872" cy="2484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67" name="차트 66">
            <a:extLst>
              <a:ext uri="{FF2B5EF4-FFF2-40B4-BE49-F238E27FC236}">
                <a16:creationId xmlns:a16="http://schemas.microsoft.com/office/drawing/2014/main" id="{0AB47636-A486-49BC-8F6A-8A7F0868D9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4275982"/>
              </p:ext>
            </p:extLst>
          </p:nvPr>
        </p:nvGraphicFramePr>
        <p:xfrm>
          <a:off x="5204188" y="1289286"/>
          <a:ext cx="3478872" cy="2529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471232-0A59-4F06-AF18-57DB3FE2478A}"/>
              </a:ext>
            </a:extLst>
          </p:cNvPr>
          <p:cNvSpPr txBox="1"/>
          <p:nvPr/>
        </p:nvSpPr>
        <p:spPr>
          <a:xfrm>
            <a:off x="5639776" y="2034254"/>
            <a:ext cx="536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2400</a:t>
            </a:r>
            <a:endParaRPr lang="ko-KR" altLang="en-US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867681-A36B-490C-906F-89A1FAFA2309}"/>
              </a:ext>
            </a:extLst>
          </p:cNvPr>
          <p:cNvSpPr txBox="1"/>
          <p:nvPr/>
        </p:nvSpPr>
        <p:spPr>
          <a:xfrm>
            <a:off x="8079073" y="1404854"/>
            <a:ext cx="536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3300</a:t>
            </a:r>
            <a:endParaRPr lang="ko-KR" altLang="en-US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D3A63A-2C61-4773-B673-20010804DBD9}"/>
              </a:ext>
            </a:extLst>
          </p:cNvPr>
          <p:cNvSpPr txBox="1"/>
          <p:nvPr/>
        </p:nvSpPr>
        <p:spPr>
          <a:xfrm>
            <a:off x="4594196" y="1447418"/>
            <a:ext cx="536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720</a:t>
            </a:r>
            <a:endParaRPr lang="ko-KR" altLang="en-US" sz="11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F56A90-D3E9-48DD-8118-C73E11E3F9DD}"/>
              </a:ext>
            </a:extLst>
          </p:cNvPr>
          <p:cNvSpPr txBox="1"/>
          <p:nvPr/>
        </p:nvSpPr>
        <p:spPr>
          <a:xfrm>
            <a:off x="2168393" y="2668507"/>
            <a:ext cx="536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C97156-6271-4877-BCF1-841D5B68F913}"/>
              </a:ext>
            </a:extLst>
          </p:cNvPr>
          <p:cNvSpPr txBox="1"/>
          <p:nvPr/>
        </p:nvSpPr>
        <p:spPr>
          <a:xfrm>
            <a:off x="4339851" y="2879358"/>
            <a:ext cx="75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단위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명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B107EE-2D5D-469F-8847-5C5178E0370F}"/>
              </a:ext>
            </a:extLst>
          </p:cNvPr>
          <p:cNvSpPr txBox="1"/>
          <p:nvPr/>
        </p:nvSpPr>
        <p:spPr>
          <a:xfrm>
            <a:off x="7658185" y="2850906"/>
            <a:ext cx="922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단위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억원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0ACDB9-43E7-424C-91C1-C23693EDFAE8}"/>
              </a:ext>
            </a:extLst>
          </p:cNvPr>
          <p:cNvGrpSpPr/>
          <p:nvPr/>
        </p:nvGrpSpPr>
        <p:grpSpPr>
          <a:xfrm>
            <a:off x="5444783" y="571524"/>
            <a:ext cx="3324889" cy="763184"/>
            <a:chOff x="5424364" y="571524"/>
            <a:chExt cx="3324889" cy="763184"/>
          </a:xfrm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3" name="화살표: 갈매기형 수장 72">
              <a:extLst>
                <a:ext uri="{FF2B5EF4-FFF2-40B4-BE49-F238E27FC236}">
                  <a16:creationId xmlns:a16="http://schemas.microsoft.com/office/drawing/2014/main" id="{E3F001AF-7C77-4B2E-8159-3D8F907A3973}"/>
                </a:ext>
              </a:extLst>
            </p:cNvPr>
            <p:cNvSpPr/>
            <p:nvPr/>
          </p:nvSpPr>
          <p:spPr>
            <a:xfrm rot="10800000">
              <a:off x="8351949" y="571524"/>
              <a:ext cx="397304" cy="756560"/>
            </a:xfrm>
            <a:prstGeom prst="chevron">
              <a:avLst/>
            </a:prstGeom>
            <a:solidFill>
              <a:srgbClr val="DCD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84B740F-068C-4C1D-8AAD-6C163C4BD0F2}"/>
                </a:ext>
              </a:extLst>
            </p:cNvPr>
            <p:cNvSpPr/>
            <p:nvPr/>
          </p:nvSpPr>
          <p:spPr>
            <a:xfrm>
              <a:off x="5424364" y="571524"/>
              <a:ext cx="3119668" cy="763184"/>
            </a:xfrm>
            <a:prstGeom prst="rect">
              <a:avLst/>
            </a:prstGeom>
            <a:solidFill>
              <a:srgbClr val="DCD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5202E7-611E-448E-8874-3ABCAC51ABCE}"/>
              </a:ext>
            </a:extLst>
          </p:cNvPr>
          <p:cNvGrpSpPr/>
          <p:nvPr/>
        </p:nvGrpSpPr>
        <p:grpSpPr>
          <a:xfrm>
            <a:off x="1835696" y="571524"/>
            <a:ext cx="3338033" cy="763184"/>
            <a:chOff x="1835696" y="571524"/>
            <a:chExt cx="3338033" cy="763184"/>
          </a:xfrm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946DAC3D-01C3-4B5F-ADF5-A38B1610F9B8}"/>
                </a:ext>
              </a:extLst>
            </p:cNvPr>
            <p:cNvSpPr/>
            <p:nvPr/>
          </p:nvSpPr>
          <p:spPr>
            <a:xfrm>
              <a:off x="1835696" y="571524"/>
              <a:ext cx="397304" cy="756560"/>
            </a:xfrm>
            <a:prstGeom prst="chevron">
              <a:avLst/>
            </a:prstGeom>
            <a:solidFill>
              <a:srgbClr val="DCD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D071A0D-ED72-4FCA-8EE6-6908F5CE97EF}"/>
                </a:ext>
              </a:extLst>
            </p:cNvPr>
            <p:cNvSpPr/>
            <p:nvPr/>
          </p:nvSpPr>
          <p:spPr>
            <a:xfrm>
              <a:off x="2054061" y="571524"/>
              <a:ext cx="3119668" cy="763184"/>
            </a:xfrm>
            <a:prstGeom prst="rect">
              <a:avLst/>
            </a:prstGeom>
            <a:solidFill>
              <a:srgbClr val="DCD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01A214-EE4E-4109-A6E2-0EBE0C2DBEEE}"/>
              </a:ext>
            </a:extLst>
          </p:cNvPr>
          <p:cNvSpPr txBox="1"/>
          <p:nvPr/>
        </p:nvSpPr>
        <p:spPr>
          <a:xfrm>
            <a:off x="5514297" y="772592"/>
            <a:ext cx="311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식품 </a:t>
            </a:r>
            <a:r>
              <a:rPr lang="ko-KR" altLang="en-US" b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알러지</a:t>
            </a:r>
            <a:r>
              <a:rPr lang="ko-KR" altLang="en-US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환자 병원 비용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B07209-40E5-4C92-8127-0BF561D05AEF}"/>
              </a:ext>
            </a:extLst>
          </p:cNvPr>
          <p:cNvSpPr txBox="1"/>
          <p:nvPr/>
        </p:nvSpPr>
        <p:spPr>
          <a:xfrm>
            <a:off x="2043124" y="764704"/>
            <a:ext cx="306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식품 </a:t>
            </a:r>
            <a:r>
              <a:rPr lang="ko-KR" altLang="en-US" b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알러지</a:t>
            </a:r>
            <a:r>
              <a:rPr lang="ko-KR" altLang="en-US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사고 접수 현황</a:t>
            </a:r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056EC5A6-9B7E-4A35-AB0E-4D360B4B1C12}"/>
              </a:ext>
            </a:extLst>
          </p:cNvPr>
          <p:cNvSpPr/>
          <p:nvPr/>
        </p:nvSpPr>
        <p:spPr>
          <a:xfrm>
            <a:off x="4485964" y="1796014"/>
            <a:ext cx="232148" cy="86028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위쪽 75">
            <a:extLst>
              <a:ext uri="{FF2B5EF4-FFF2-40B4-BE49-F238E27FC236}">
                <a16:creationId xmlns:a16="http://schemas.microsoft.com/office/drawing/2014/main" id="{9FAFD20D-0775-4D08-86BC-BEDDF481D111}"/>
              </a:ext>
            </a:extLst>
          </p:cNvPr>
          <p:cNvSpPr/>
          <p:nvPr/>
        </p:nvSpPr>
        <p:spPr>
          <a:xfrm>
            <a:off x="7910016" y="1704620"/>
            <a:ext cx="232148" cy="86028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6C316E-5783-4592-B561-38C46F01B8DE}"/>
              </a:ext>
            </a:extLst>
          </p:cNvPr>
          <p:cNvGrpSpPr/>
          <p:nvPr/>
        </p:nvGrpSpPr>
        <p:grpSpPr>
          <a:xfrm>
            <a:off x="1686752" y="260648"/>
            <a:ext cx="7620346" cy="6469145"/>
            <a:chOff x="1686752" y="260648"/>
            <a:chExt cx="7620346" cy="646914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A8CC745-2E58-40D7-9DEA-1C6A40ED7840}"/>
                </a:ext>
              </a:extLst>
            </p:cNvPr>
            <p:cNvGrpSpPr/>
            <p:nvPr/>
          </p:nvGrpSpPr>
          <p:grpSpPr>
            <a:xfrm>
              <a:off x="1686752" y="260648"/>
              <a:ext cx="7289608" cy="6469145"/>
              <a:chOff x="1686752" y="260648"/>
              <a:chExt cx="7289608" cy="646914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9F26072-056A-4090-B834-9175DC458591}"/>
                  </a:ext>
                </a:extLst>
              </p:cNvPr>
              <p:cNvSpPr/>
              <p:nvPr/>
            </p:nvSpPr>
            <p:spPr>
              <a:xfrm>
                <a:off x="1686752" y="260648"/>
                <a:ext cx="7289608" cy="6469145"/>
              </a:xfrm>
              <a:prstGeom prst="rect">
                <a:avLst/>
              </a:prstGeom>
              <a:solidFill>
                <a:srgbClr val="E8E8E8">
                  <a:alpha val="9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AF204F4-2121-4678-B8B7-8B1401C96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949055">
                <a:off x="1889637" y="2122144"/>
                <a:ext cx="6789582" cy="2748164"/>
              </a:xfrm>
              <a:prstGeom prst="rect">
                <a:avLst/>
              </a:prstGeom>
            </p:spPr>
          </p:pic>
        </p:grpSp>
        <p:pic>
          <p:nvPicPr>
            <p:cNvPr id="54" name="Picture 2" descr="bad stamp에 대한 이미지 검색결과">
              <a:extLst>
                <a:ext uri="{FF2B5EF4-FFF2-40B4-BE49-F238E27FC236}">
                  <a16:creationId xmlns:a16="http://schemas.microsoft.com/office/drawing/2014/main" id="{CCD19905-35BD-4326-8E38-6E0AD7F61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1600">
                          <a14:foregroundMark x1="52000" y1="37500" x2="55200" y2="55357"/>
                          <a14:foregroundMark x1="66400" y1="34286" x2="66400" y2="48571"/>
                          <a14:foregroundMark x1="68200" y1="16071" x2="76800" y2="16071"/>
                          <a14:foregroundMark x1="91600" y1="23214" x2="91600" y2="42857"/>
                          <a14:foregroundMark x1="38200" y1="20000" x2="31200" y2="20000"/>
                        </a14:backgroundRemoval>
                      </a14:imgEffect>
                      <a14:imgEffect>
                        <a14:brightnessContrast bright="12000" contrast="-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768398">
              <a:off x="5503014" y="723237"/>
              <a:ext cx="3804084" cy="2130287"/>
            </a:xfrm>
            <a:prstGeom prst="rect">
              <a:avLst/>
            </a:prstGeom>
            <a:noFill/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A7EA76A-DD94-4585-8A30-23085E5886E7}"/>
              </a:ext>
            </a:extLst>
          </p:cNvPr>
          <p:cNvSpPr txBox="1"/>
          <p:nvPr/>
        </p:nvSpPr>
        <p:spPr>
          <a:xfrm>
            <a:off x="8659774" y="166955"/>
            <a:ext cx="24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C88428E-5A9C-493B-9C2E-185F4CD99814}"/>
              </a:ext>
            </a:extLst>
          </p:cNvPr>
          <p:cNvCxnSpPr/>
          <p:nvPr/>
        </p:nvCxnSpPr>
        <p:spPr>
          <a:xfrm flipV="1">
            <a:off x="6865815" y="3379808"/>
            <a:ext cx="1352210" cy="276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DF0D53-8C47-4625-A6D4-EBBC6D6F75A3}"/>
              </a:ext>
            </a:extLst>
          </p:cNvPr>
          <p:cNvCxnSpPr>
            <a:cxnSpLocks/>
          </p:cNvCxnSpPr>
          <p:nvPr/>
        </p:nvCxnSpPr>
        <p:spPr>
          <a:xfrm flipV="1">
            <a:off x="4860032" y="3784922"/>
            <a:ext cx="2235249" cy="448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E3DEF-DD3D-4005-BC4B-7CF21FC67640}"/>
              </a:ext>
            </a:extLst>
          </p:cNvPr>
          <p:cNvSpPr/>
          <p:nvPr/>
        </p:nvSpPr>
        <p:spPr>
          <a:xfrm>
            <a:off x="-36512" y="0"/>
            <a:ext cx="9217024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2791A0-5897-471B-9117-741D462DA6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61803" y="68579"/>
            <a:ext cx="4181475" cy="6720842"/>
          </a:xfrm>
          <a:prstGeom prst="rect">
            <a:avLst/>
          </a:prstGeom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A8BC50-209C-4D73-AF7A-A51B29895F1C}"/>
              </a:ext>
            </a:extLst>
          </p:cNvPr>
          <p:cNvSpPr/>
          <p:nvPr/>
        </p:nvSpPr>
        <p:spPr>
          <a:xfrm>
            <a:off x="1180468" y="548680"/>
            <a:ext cx="79164" cy="745942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AFDA0-EEB4-4B10-82FC-1D920744C966}"/>
              </a:ext>
            </a:extLst>
          </p:cNvPr>
          <p:cNvSpPr txBox="1"/>
          <p:nvPr/>
        </p:nvSpPr>
        <p:spPr>
          <a:xfrm>
            <a:off x="-224799" y="951111"/>
            <a:ext cx="145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b="1" dirty="0">
                <a:latin typeface="Jim Nightshade" panose="03020506000000020000" pitchFamily="66" charset="0"/>
              </a:rPr>
              <a:t>CONCEPT</a:t>
            </a:r>
            <a:endParaRPr lang="ko-KR" altLang="en-US" sz="2200" b="1" dirty="0">
              <a:latin typeface="Jim Nightshade" panose="03020506000000020000" pitchFamily="66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716673-8777-4052-A6E9-644785E7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42" y="68579"/>
            <a:ext cx="7586798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08AF7D9-ABBE-4A3B-8EE9-9D7A290504C7}"/>
              </a:ext>
            </a:extLst>
          </p:cNvPr>
          <p:cNvCxnSpPr>
            <a:cxnSpLocks/>
          </p:cNvCxnSpPr>
          <p:nvPr/>
        </p:nvCxnSpPr>
        <p:spPr>
          <a:xfrm>
            <a:off x="2123728" y="620688"/>
            <a:ext cx="6360972" cy="0"/>
          </a:xfrm>
          <a:prstGeom prst="line">
            <a:avLst/>
          </a:prstGeom>
          <a:ln w="12700">
            <a:solidFill>
              <a:srgbClr val="DAC98C"/>
            </a:solidFill>
            <a:prstDash val="solid"/>
          </a:ln>
          <a:effectLst>
            <a:outerShdw blurRad="508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8D1334-12F6-413F-83E1-9534F8DF3964}"/>
              </a:ext>
            </a:extLst>
          </p:cNvPr>
          <p:cNvSpPr txBox="1"/>
          <p:nvPr/>
        </p:nvSpPr>
        <p:spPr>
          <a:xfrm>
            <a:off x="-224799" y="635142"/>
            <a:ext cx="145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b="1" dirty="0">
                <a:latin typeface="Jim Nightshade" panose="03020506000000020000" pitchFamily="66" charset="0"/>
              </a:rPr>
              <a:t>SOLUTION</a:t>
            </a:r>
            <a:endParaRPr lang="ko-KR" altLang="en-US" sz="2200" b="1" dirty="0">
              <a:latin typeface="Jim Nightshade" panose="03020506000000020000" pitchFamily="66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09194E-1FC2-44D4-8FA0-4AC1CC958EF0}"/>
              </a:ext>
            </a:extLst>
          </p:cNvPr>
          <p:cNvSpPr/>
          <p:nvPr/>
        </p:nvSpPr>
        <p:spPr>
          <a:xfrm>
            <a:off x="3059831" y="188640"/>
            <a:ext cx="4392488" cy="618455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42107-BE82-4289-9FD3-8240F2EF72A3}"/>
              </a:ext>
            </a:extLst>
          </p:cNvPr>
          <p:cNvSpPr txBox="1"/>
          <p:nvPr/>
        </p:nvSpPr>
        <p:spPr>
          <a:xfrm>
            <a:off x="3275856" y="301731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b="1" dirty="0" err="1">
                <a:latin typeface="Jim Nightshade" panose="03020506000000020000" pitchFamily="66" charset="0"/>
              </a:rPr>
              <a:t>Solutiion</a:t>
            </a:r>
            <a:r>
              <a:rPr lang="en-US" altLang="ko-KR" sz="4400" b="1" dirty="0">
                <a:latin typeface="Jim Nightshade" panose="03020506000000020000" pitchFamily="66" charset="0"/>
              </a:rPr>
              <a:t> &amp; Concept</a:t>
            </a:r>
            <a:endParaRPr lang="ko-KR" altLang="en-US" sz="4400" b="1" dirty="0">
              <a:latin typeface="Jim Nightshade" panose="03020506000000020000" pitchFamily="66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3171F9-DB08-400F-9082-DB156FD8E806}"/>
              </a:ext>
            </a:extLst>
          </p:cNvPr>
          <p:cNvSpPr/>
          <p:nvPr/>
        </p:nvSpPr>
        <p:spPr>
          <a:xfrm>
            <a:off x="5024368" y="980728"/>
            <a:ext cx="432048" cy="409401"/>
          </a:xfrm>
          <a:prstGeom prst="rect">
            <a:avLst/>
          </a:prstGeom>
          <a:solidFill>
            <a:schemeClr val="accent1">
              <a:lumMod val="50000"/>
              <a:alpha val="58000"/>
            </a:schemeClr>
          </a:solidFill>
          <a:ln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437F5-E644-4E8A-BD31-96AC01AABB76}"/>
              </a:ext>
            </a:extLst>
          </p:cNvPr>
          <p:cNvSpPr txBox="1"/>
          <p:nvPr/>
        </p:nvSpPr>
        <p:spPr>
          <a:xfrm>
            <a:off x="4992998" y="90872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ooper Std Black" panose="0208090304030B020404" pitchFamily="18" charset="0"/>
              </a:rPr>
              <a:t>“</a:t>
            </a:r>
            <a:endParaRPr lang="ko-KR" altLang="en-US" dirty="0">
              <a:solidFill>
                <a:schemeClr val="bg1"/>
              </a:solidFill>
              <a:latin typeface="Cooper Std Black" panose="0208090304030B020404" pitchFamily="18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277380-C849-4EE5-84AE-38C11CC23FC4}"/>
              </a:ext>
            </a:extLst>
          </p:cNvPr>
          <p:cNvCxnSpPr>
            <a:cxnSpLocks/>
          </p:cNvCxnSpPr>
          <p:nvPr/>
        </p:nvCxnSpPr>
        <p:spPr>
          <a:xfrm>
            <a:off x="5256075" y="1390129"/>
            <a:ext cx="4635" cy="2902967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807DA8-C6C9-4C72-B83E-EAB3ABE5061E}"/>
              </a:ext>
            </a:extLst>
          </p:cNvPr>
          <p:cNvCxnSpPr>
            <a:cxnSpLocks/>
          </p:cNvCxnSpPr>
          <p:nvPr/>
        </p:nvCxnSpPr>
        <p:spPr>
          <a:xfrm>
            <a:off x="4992998" y="1678161"/>
            <a:ext cx="491624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5AF150-77EA-403A-AC33-F761BC79D9BE}"/>
              </a:ext>
            </a:extLst>
          </p:cNvPr>
          <p:cNvSpPr/>
          <p:nvPr/>
        </p:nvSpPr>
        <p:spPr>
          <a:xfrm>
            <a:off x="1691680" y="1484783"/>
            <a:ext cx="3301318" cy="2375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8EE148-9FE8-4417-B17A-73FE44573FC1}"/>
              </a:ext>
            </a:extLst>
          </p:cNvPr>
          <p:cNvSpPr/>
          <p:nvPr/>
        </p:nvSpPr>
        <p:spPr>
          <a:xfrm>
            <a:off x="1691680" y="4046409"/>
            <a:ext cx="3305262" cy="25098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477F66D-719B-45B0-9644-7CF5DE7BBC75}"/>
              </a:ext>
            </a:extLst>
          </p:cNvPr>
          <p:cNvCxnSpPr>
            <a:cxnSpLocks/>
          </p:cNvCxnSpPr>
          <p:nvPr/>
        </p:nvCxnSpPr>
        <p:spPr>
          <a:xfrm>
            <a:off x="5015590" y="4293096"/>
            <a:ext cx="491624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57B25C-787B-4ED0-83C3-0A9C037AC2FD}"/>
              </a:ext>
            </a:extLst>
          </p:cNvPr>
          <p:cNvSpPr/>
          <p:nvPr/>
        </p:nvSpPr>
        <p:spPr>
          <a:xfrm>
            <a:off x="5517374" y="4046409"/>
            <a:ext cx="3183343" cy="25098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38049D1-56B9-473F-9431-67528DC894A2}"/>
              </a:ext>
            </a:extLst>
          </p:cNvPr>
          <p:cNvSpPr/>
          <p:nvPr/>
        </p:nvSpPr>
        <p:spPr>
          <a:xfrm>
            <a:off x="5502383" y="1474441"/>
            <a:ext cx="3183343" cy="233491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94C7A3-3D19-4E67-B824-23C74C3FA42E}"/>
              </a:ext>
            </a:extLst>
          </p:cNvPr>
          <p:cNvSpPr/>
          <p:nvPr/>
        </p:nvSpPr>
        <p:spPr>
          <a:xfrm>
            <a:off x="1763688" y="1582208"/>
            <a:ext cx="3109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알레르기 환자들이 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외식업체에 대해 함께 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소통할 수 있는 하나의 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창을 마련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6153F2-5EFE-4720-A855-F9A13D7A522D}"/>
              </a:ext>
            </a:extLst>
          </p:cNvPr>
          <p:cNvSpPr/>
          <p:nvPr/>
        </p:nvSpPr>
        <p:spPr>
          <a:xfrm>
            <a:off x="5503662" y="1796623"/>
            <a:ext cx="3109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같은 알레르기 환자의 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리뷰를 통해서 식당에 대한 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정보를 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081E71-2172-4D7B-BAEE-4D7CADA7BB88}"/>
              </a:ext>
            </a:extLst>
          </p:cNvPr>
          <p:cNvSpPr/>
          <p:nvPr/>
        </p:nvSpPr>
        <p:spPr>
          <a:xfrm>
            <a:off x="1783550" y="4316903"/>
            <a:ext cx="3109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식당과 배달 업체가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알레르기 질환 유발 음식 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성분에 대해 정확한 정보를 제공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15B223-FA89-47C2-962A-5C6945A7C537}"/>
              </a:ext>
            </a:extLst>
          </p:cNvPr>
          <p:cNvSpPr/>
          <p:nvPr/>
        </p:nvSpPr>
        <p:spPr>
          <a:xfrm>
            <a:off x="5539314" y="4117429"/>
            <a:ext cx="310948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어플리케이션을 활용하여 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필터링 기능을 통해 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식당 안에 있는 먹을 수 있는 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음식들을 편리하게 확인 가능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1AC6BA-C927-4B32-A567-9554C3359926}"/>
              </a:ext>
            </a:extLst>
          </p:cNvPr>
          <p:cNvSpPr/>
          <p:nvPr/>
        </p:nvSpPr>
        <p:spPr>
          <a:xfrm>
            <a:off x="1475656" y="2963153"/>
            <a:ext cx="3555415" cy="924305"/>
          </a:xfrm>
          <a:prstGeom prst="rect">
            <a:avLst/>
          </a:prstGeom>
          <a:blipFill dpi="0" rotWithShape="1">
            <a:blip r:embed="rId5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49A460-6A7E-4215-9DE5-36C077C9E166}"/>
              </a:ext>
            </a:extLst>
          </p:cNvPr>
          <p:cNvSpPr/>
          <p:nvPr/>
        </p:nvSpPr>
        <p:spPr>
          <a:xfrm>
            <a:off x="5469081" y="2963153"/>
            <a:ext cx="3183341" cy="924305"/>
          </a:xfrm>
          <a:prstGeom prst="rect">
            <a:avLst/>
          </a:prstGeom>
          <a:blipFill dpi="0" rotWithShape="1">
            <a:blip r:embed="rId6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E99FAD-0E15-481E-9DAB-5360F08B2F90}"/>
              </a:ext>
            </a:extLst>
          </p:cNvPr>
          <p:cNvSpPr/>
          <p:nvPr/>
        </p:nvSpPr>
        <p:spPr>
          <a:xfrm>
            <a:off x="1337532" y="5623942"/>
            <a:ext cx="3936980" cy="924305"/>
          </a:xfrm>
          <a:prstGeom prst="rect">
            <a:avLst/>
          </a:prstGeom>
          <a:blipFill dpi="0" rotWithShape="1">
            <a:blip r:embed="rId7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CD7FDF-2CAC-4A70-B8DD-EDEB3768B30F}"/>
              </a:ext>
            </a:extLst>
          </p:cNvPr>
          <p:cNvSpPr/>
          <p:nvPr/>
        </p:nvSpPr>
        <p:spPr>
          <a:xfrm>
            <a:off x="5176220" y="5624818"/>
            <a:ext cx="3788268" cy="924305"/>
          </a:xfrm>
          <a:prstGeom prst="rect">
            <a:avLst/>
          </a:prstGeom>
          <a:blipFill dpi="0" rotWithShape="1">
            <a:blip r:embed="rId7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CF9555-7C1B-4817-8D88-2CE891B8A80E}"/>
              </a:ext>
            </a:extLst>
          </p:cNvPr>
          <p:cNvSpPr/>
          <p:nvPr/>
        </p:nvSpPr>
        <p:spPr>
          <a:xfrm>
            <a:off x="1783550" y="3111589"/>
            <a:ext cx="310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Application</a:t>
            </a:r>
            <a:endParaRPr lang="ko-KR" altLang="en-US" sz="2400" b="1" dirty="0">
              <a:solidFill>
                <a:srgbClr val="C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6A805E-0C39-4BC6-AFBC-023BA2ED81F7}"/>
              </a:ext>
            </a:extLst>
          </p:cNvPr>
          <p:cNvSpPr/>
          <p:nvPr/>
        </p:nvSpPr>
        <p:spPr>
          <a:xfrm>
            <a:off x="5609548" y="3151868"/>
            <a:ext cx="310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C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안전성 증가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7CBA36-EDFE-4048-81C4-D6216E547E65}"/>
              </a:ext>
            </a:extLst>
          </p:cNvPr>
          <p:cNvSpPr/>
          <p:nvPr/>
        </p:nvSpPr>
        <p:spPr>
          <a:xfrm>
            <a:off x="1722592" y="5821594"/>
            <a:ext cx="320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C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성분 제공의 신뢰도 증가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64A87-DB2B-47CC-9D6E-7A688479FFA5}"/>
              </a:ext>
            </a:extLst>
          </p:cNvPr>
          <p:cNvSpPr/>
          <p:nvPr/>
        </p:nvSpPr>
        <p:spPr>
          <a:xfrm>
            <a:off x="5576246" y="5819800"/>
            <a:ext cx="310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C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편리성 증가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7DC75B-B40C-4F01-8D8C-B289F7009FCC}"/>
              </a:ext>
            </a:extLst>
          </p:cNvPr>
          <p:cNvSpPr txBox="1"/>
          <p:nvPr/>
        </p:nvSpPr>
        <p:spPr>
          <a:xfrm>
            <a:off x="8659774" y="166955"/>
            <a:ext cx="24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</a:t>
            </a:r>
            <a:endParaRPr lang="ko-KR" altLang="en-US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66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E3DEF-DD3D-4005-BC4B-7CF21FC67640}"/>
              </a:ext>
            </a:extLst>
          </p:cNvPr>
          <p:cNvSpPr/>
          <p:nvPr/>
        </p:nvSpPr>
        <p:spPr>
          <a:xfrm>
            <a:off x="-234444" y="0"/>
            <a:ext cx="9414956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0028BE5-9031-4563-9BF7-7845A3A3C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13567" y="68580"/>
            <a:ext cx="4863740" cy="67208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A8BC50-209C-4D73-AF7A-A51B29895F1C}"/>
              </a:ext>
            </a:extLst>
          </p:cNvPr>
          <p:cNvSpPr/>
          <p:nvPr/>
        </p:nvSpPr>
        <p:spPr>
          <a:xfrm>
            <a:off x="1180468" y="548680"/>
            <a:ext cx="79164" cy="745942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716673-8777-4052-A6E9-644785E7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42" y="68579"/>
            <a:ext cx="7568594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0EA1D-6C88-4DE0-8585-F2982CEED518}"/>
              </a:ext>
            </a:extLst>
          </p:cNvPr>
          <p:cNvSpPr txBox="1"/>
          <p:nvPr/>
        </p:nvSpPr>
        <p:spPr>
          <a:xfrm>
            <a:off x="-234444" y="583772"/>
            <a:ext cx="1454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latin typeface="Jim Nightshade" panose="03020506000000020000" pitchFamily="66" charset="0"/>
              </a:rPr>
              <a:t>MARKET</a:t>
            </a:r>
          </a:p>
          <a:p>
            <a:pPr algn="r"/>
            <a:r>
              <a:rPr lang="en-US" altLang="ko-KR" b="1" dirty="0">
                <a:latin typeface="Jim Nightshade" panose="03020506000000020000" pitchFamily="66" charset="0"/>
              </a:rPr>
              <a:t>VALIDATION</a:t>
            </a:r>
            <a:endParaRPr lang="ko-KR" altLang="en-US" b="1" dirty="0">
              <a:latin typeface="Jim Nightshade" panose="03020506000000020000" pitchFamily="66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2E8704-1980-4D1B-BBC8-DFA88CC83C20}"/>
              </a:ext>
            </a:extLst>
          </p:cNvPr>
          <p:cNvSpPr/>
          <p:nvPr/>
        </p:nvSpPr>
        <p:spPr>
          <a:xfrm>
            <a:off x="-2700808" y="2348880"/>
            <a:ext cx="3837545" cy="1944216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19B3534-07F1-4128-BFE1-45774887B6C6}"/>
              </a:ext>
            </a:extLst>
          </p:cNvPr>
          <p:cNvGrpSpPr/>
          <p:nvPr/>
        </p:nvGrpSpPr>
        <p:grpSpPr>
          <a:xfrm>
            <a:off x="2987824" y="4223698"/>
            <a:ext cx="5648325" cy="2250439"/>
            <a:chOff x="1786783" y="397653"/>
            <a:chExt cx="5648325" cy="225043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AFA41E-B225-47CE-BFF1-DF96206D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6783" y="397653"/>
              <a:ext cx="5648325" cy="2250439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41DFF86-80C1-4B2D-AD67-7D3B5ADDD85C}"/>
                </a:ext>
              </a:extLst>
            </p:cNvPr>
            <p:cNvCxnSpPr/>
            <p:nvPr/>
          </p:nvCxnSpPr>
          <p:spPr>
            <a:xfrm flipH="1">
              <a:off x="3671900" y="2420888"/>
              <a:ext cx="1800200" cy="0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0DD8DF-3C9F-4EC0-936A-38D0A34C1E7F}"/>
              </a:ext>
            </a:extLst>
          </p:cNvPr>
          <p:cNvGrpSpPr/>
          <p:nvPr/>
        </p:nvGrpSpPr>
        <p:grpSpPr>
          <a:xfrm>
            <a:off x="1786783" y="548680"/>
            <a:ext cx="5668491" cy="3479050"/>
            <a:chOff x="1766616" y="2636912"/>
            <a:chExt cx="5668491" cy="39967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A5BB7A4-0F69-44E6-8F03-FE9ADC29F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66616" y="2636912"/>
              <a:ext cx="5668491" cy="3996777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1761693-36A4-4C2A-A859-B86088B1EE80}"/>
                </a:ext>
              </a:extLst>
            </p:cNvPr>
            <p:cNvCxnSpPr/>
            <p:nvPr/>
          </p:nvCxnSpPr>
          <p:spPr>
            <a:xfrm>
              <a:off x="1826734" y="6196672"/>
              <a:ext cx="553048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3E5263-4980-48FF-81D4-5A2E8AF94182}"/>
              </a:ext>
            </a:extLst>
          </p:cNvPr>
          <p:cNvSpPr/>
          <p:nvPr/>
        </p:nvSpPr>
        <p:spPr>
          <a:xfrm>
            <a:off x="1786783" y="548680"/>
            <a:ext cx="5668491" cy="3479050"/>
          </a:xfrm>
          <a:prstGeom prst="rect">
            <a:avLst/>
          </a:prstGeom>
          <a:noFill/>
          <a:ln w="31750">
            <a:solidFill>
              <a:srgbClr val="DAC98C"/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639B70-EC4E-4904-AA23-6396CADEB5E0}"/>
              </a:ext>
            </a:extLst>
          </p:cNvPr>
          <p:cNvSpPr/>
          <p:nvPr/>
        </p:nvSpPr>
        <p:spPr>
          <a:xfrm>
            <a:off x="2993914" y="4221109"/>
            <a:ext cx="5668491" cy="2253027"/>
          </a:xfrm>
          <a:prstGeom prst="rect">
            <a:avLst/>
          </a:prstGeom>
          <a:noFill/>
          <a:ln w="31750">
            <a:solidFill>
              <a:srgbClr val="DAC98C"/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pin에 대한 이미지 검색결과">
            <a:extLst>
              <a:ext uri="{FF2B5EF4-FFF2-40B4-BE49-F238E27FC236}">
                <a16:creationId xmlns:a16="http://schemas.microsoft.com/office/drawing/2014/main" id="{B17B02BB-8A0F-4516-9876-B3924865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6901" y="220706"/>
            <a:ext cx="363152" cy="5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74E656A-0438-49B6-A78F-08FE7C59C5F7}"/>
              </a:ext>
            </a:extLst>
          </p:cNvPr>
          <p:cNvSpPr txBox="1"/>
          <p:nvPr/>
        </p:nvSpPr>
        <p:spPr>
          <a:xfrm>
            <a:off x="8659774" y="166955"/>
            <a:ext cx="24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5</a:t>
            </a:r>
            <a:endParaRPr lang="ko-KR" altLang="en-US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8F594-27DB-465A-8026-6B0941EB9F63}"/>
              </a:ext>
            </a:extLst>
          </p:cNvPr>
          <p:cNvSpPr/>
          <p:nvPr/>
        </p:nvSpPr>
        <p:spPr>
          <a:xfrm>
            <a:off x="1846901" y="739494"/>
            <a:ext cx="5510316" cy="3209464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670E16-D3B4-4A36-9045-4656B5E9F788}"/>
              </a:ext>
            </a:extLst>
          </p:cNvPr>
          <p:cNvSpPr/>
          <p:nvPr/>
        </p:nvSpPr>
        <p:spPr>
          <a:xfrm>
            <a:off x="3017883" y="4247369"/>
            <a:ext cx="5618266" cy="2212405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pin에 대한 이미지 검색결과">
            <a:extLst>
              <a:ext uri="{FF2B5EF4-FFF2-40B4-BE49-F238E27FC236}">
                <a16:creationId xmlns:a16="http://schemas.microsoft.com/office/drawing/2014/main" id="{A0174D5C-76E0-4152-A019-D9D074F6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586" y="3919340"/>
            <a:ext cx="363152" cy="5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CFA5C-B179-4611-8981-436A0C328ACB}"/>
              </a:ext>
            </a:extLst>
          </p:cNvPr>
          <p:cNvSpPr txBox="1"/>
          <p:nvPr/>
        </p:nvSpPr>
        <p:spPr>
          <a:xfrm>
            <a:off x="2337934" y="2167959"/>
            <a:ext cx="446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식품 위험 요소 발생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EA1692-5100-4514-A203-48A152AB0307}"/>
              </a:ext>
            </a:extLst>
          </p:cNvPr>
          <p:cNvSpPr txBox="1"/>
          <p:nvPr/>
        </p:nvSpPr>
        <p:spPr>
          <a:xfrm>
            <a:off x="3577920" y="5075787"/>
            <a:ext cx="446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식품 안전 책임 회피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6A3EE5-0C8B-41C8-980D-9A3E86AD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184" y="68579"/>
            <a:ext cx="7547652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012497-2ED8-41A4-8D01-C2644B5A0ADA}"/>
              </a:ext>
            </a:extLst>
          </p:cNvPr>
          <p:cNvGrpSpPr/>
          <p:nvPr/>
        </p:nvGrpSpPr>
        <p:grpSpPr>
          <a:xfrm>
            <a:off x="2168937" y="785226"/>
            <a:ext cx="4978115" cy="886459"/>
            <a:chOff x="3537314" y="2977166"/>
            <a:chExt cx="5002815" cy="8864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25EC35-68EE-4623-94D0-3F270DAEA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37314" y="2977166"/>
              <a:ext cx="5002815" cy="88645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DB185F-8CC9-47C7-B9D6-C6846B324F94}"/>
                </a:ext>
              </a:extLst>
            </p:cNvPr>
            <p:cNvSpPr/>
            <p:nvPr/>
          </p:nvSpPr>
          <p:spPr>
            <a:xfrm>
              <a:off x="3557960" y="2990945"/>
              <a:ext cx="4962260" cy="853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FDE75DF-C648-46B4-BC6C-8B691391FBD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434" y="2221409"/>
            <a:ext cx="4892218" cy="189321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D82372-B078-4103-98D1-FE77D81C2A82}"/>
              </a:ext>
            </a:extLst>
          </p:cNvPr>
          <p:cNvSpPr/>
          <p:nvPr/>
        </p:nvSpPr>
        <p:spPr>
          <a:xfrm>
            <a:off x="2168939" y="774850"/>
            <a:ext cx="4993861" cy="908074"/>
          </a:xfrm>
          <a:prstGeom prst="rect">
            <a:avLst/>
          </a:prstGeom>
          <a:noFill/>
          <a:ln w="31750">
            <a:solidFill>
              <a:srgbClr val="DAC98C"/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0EEC57-091E-4970-A5D0-AEB4955036E2}"/>
              </a:ext>
            </a:extLst>
          </p:cNvPr>
          <p:cNvSpPr/>
          <p:nvPr/>
        </p:nvSpPr>
        <p:spPr>
          <a:xfrm>
            <a:off x="3752491" y="2197452"/>
            <a:ext cx="4909913" cy="1958721"/>
          </a:xfrm>
          <a:prstGeom prst="rect">
            <a:avLst/>
          </a:prstGeom>
          <a:noFill/>
          <a:ln w="31750">
            <a:solidFill>
              <a:srgbClr val="DAC98C"/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71" name="그룹 7170">
            <a:extLst>
              <a:ext uri="{FF2B5EF4-FFF2-40B4-BE49-F238E27FC236}">
                <a16:creationId xmlns:a16="http://schemas.microsoft.com/office/drawing/2014/main" id="{3AFBC42B-DE88-44CD-91F1-B9D2C44D52F3}"/>
              </a:ext>
            </a:extLst>
          </p:cNvPr>
          <p:cNvGrpSpPr/>
          <p:nvPr/>
        </p:nvGrpSpPr>
        <p:grpSpPr>
          <a:xfrm>
            <a:off x="1728698" y="4349552"/>
            <a:ext cx="6985256" cy="2255581"/>
            <a:chOff x="1804281" y="7350832"/>
            <a:chExt cx="6985256" cy="237441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38BFCAA-4645-43E9-9BF9-D543596B30B9}"/>
                </a:ext>
              </a:extLst>
            </p:cNvPr>
            <p:cNvGrpSpPr/>
            <p:nvPr/>
          </p:nvGrpSpPr>
          <p:grpSpPr>
            <a:xfrm>
              <a:off x="1804281" y="7350832"/>
              <a:ext cx="6985256" cy="2374419"/>
              <a:chOff x="3779912" y="2261515"/>
              <a:chExt cx="2739752" cy="1038825"/>
            </a:xfrm>
          </p:grpSpPr>
          <p:pic>
            <p:nvPicPr>
              <p:cNvPr id="43" name="Picture 4" descr="Redeem Coupon                                                                                                                                                                                 More">
                <a:extLst>
                  <a:ext uri="{FF2B5EF4-FFF2-40B4-BE49-F238E27FC236}">
                    <a16:creationId xmlns:a16="http://schemas.microsoft.com/office/drawing/2014/main" id="{EF6A4497-E8A5-4C39-9F9E-47FB3C7AAE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email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100000">
                            <a14:foregroundMark x1="68707" y1="75862" x2="76871" y2="44828"/>
                            <a14:foregroundMark x1="66667" y1="65517" x2="78912" y2="24138"/>
                            <a14:foregroundMark x1="79592" y1="34483" x2="89116" y2="62069"/>
                            <a14:foregroundMark x1="23810" y1="96552" x2="41497" y2="96552"/>
                            <a14:foregroundMark x1="93878" y1="93103" x2="41497" y2="93103"/>
                            <a14:foregroundMark x1="96599" y1="89655" x2="94558" y2="17241"/>
                            <a14:foregroundMark x1="93878" y1="13793" x2="63946" y2="6897"/>
                            <a14:foregroundMark x1="46259" y1="0" x2="3401" y2="0"/>
                            <a14:foregroundMark x1="59184" y1="0" x2="94558" y2="0"/>
                            <a14:foregroundMark x1="95238" y1="3448" x2="97959" y2="82759"/>
                            <a14:foregroundMark x1="98639" y1="44828" x2="98639" y2="6897"/>
                            <a14:foregroundMark x1="98639" y1="0" x2="95238" y2="0"/>
                            <a14:foregroundMark x1="58503" y1="3448" x2="47619" y2="3448"/>
                            <a14:foregroundMark x1="4082" y1="3448" x2="4762" y2="93103"/>
                            <a14:foregroundMark x1="4762" y1="93103" x2="21769" y2="93103"/>
                            <a14:foregroundMark x1="6122" y1="93103" x2="680" y2="93103"/>
                            <a14:foregroundMark x1="680" y1="93103" x2="2041" y2="6897"/>
                            <a14:foregroundMark x1="1361" y1="3448" x2="680" y2="10345"/>
                            <a14:foregroundMark x1="1361" y1="3448" x2="1361" y2="3448"/>
                            <a14:foregroundMark x1="680" y1="93103" x2="0" y2="93103"/>
                            <a14:foregroundMark x1="93197" y1="93103" x2="97279" y2="93103"/>
                            <a14:foregroundMark x1="97959" y1="86207" x2="98639" y2="82759"/>
                            <a14:foregroundMark x1="97959" y1="86207" x2="97959" y2="93103"/>
                            <a14:foregroundMark x1="98639" y1="96552" x2="95238" y2="96552"/>
                            <a14:foregroundMark x1="89116" y1="27586" x2="72789" y2="13793"/>
                            <a14:foregroundMark x1="0" y1="0" x2="0" y2="0"/>
                            <a14:foregroundMark x1="4082" y1="96552" x2="4082" y2="96552"/>
                            <a14:foregroundMark x1="3401" y1="96552" x2="3401" y2="96552"/>
                            <a14:foregroundMark x1="2041" y1="96552" x2="2041" y2="96552"/>
                            <a14:foregroundMark x1="2041" y1="96552" x2="2041" y2="96552"/>
                            <a14:foregroundMark x1="1361" y1="96552" x2="1361" y2="96552"/>
                            <a14:foregroundMark x1="1361" y1="96552" x2="1361" y2="96552"/>
                            <a14:foregroundMark x1="1361" y1="96552" x2="1361" y2="96552"/>
                            <a14:foregroundMark x1="1361" y1="96552" x2="1361" y2="96552"/>
                            <a14:foregroundMark x1="1361" y1="96552" x2="1361" y2="96552"/>
                            <a14:foregroundMark x1="680" y1="96552" x2="680" y2="96552"/>
                            <a14:foregroundMark x1="0" y1="96552" x2="0" y2="96552"/>
                            <a14:foregroundMark x1="0" y1="96552" x2="0" y2="96552"/>
                            <a14:foregroundMark x1="0" y1="96552" x2="0" y2="96552"/>
                            <a14:foregroundMark x1="0" y1="96552" x2="0" y2="96552"/>
                            <a14:foregroundMark x1="0" y1="96552" x2="0" y2="96552"/>
                            <a14:foregroundMark x1="1361" y1="96552" x2="1361" y2="96552"/>
                            <a14:foregroundMark x1="2041" y1="96552" x2="2041" y2="96552"/>
                            <a14:foregroundMark x1="4082" y1="96552" x2="4082" y2="96552"/>
                            <a14:foregroundMark x1="3401" y1="96552" x2="3401" y2="96552"/>
                            <a14:foregroundMark x1="2721" y1="96552" x2="2721" y2="96552"/>
                            <a14:foregroundMark x1="2721" y1="96552" x2="2721" y2="96552"/>
                            <a14:foregroundMark x1="2721" y1="96552" x2="2721" y2="96552"/>
                            <a14:foregroundMark x1="2041" y1="96552" x2="2041" y2="96552"/>
                            <a14:foregroundMark x1="2041" y1="96552" x2="2041" y2="96552"/>
                            <a14:foregroundMark x1="2041" y1="96552" x2="2041" y2="96552"/>
                            <a14:foregroundMark x1="2041" y1="96552" x2="2041" y2="96552"/>
                            <a14:foregroundMark x1="2041" y1="96552" x2="2041" y2="96552"/>
                            <a14:foregroundMark x1="2041" y1="96552" x2="2041" y2="96552"/>
                            <a14:foregroundMark x1="2041" y1="96552" x2="2041" y2="96552"/>
                            <a14:foregroundMark x1="4762" y1="96552" x2="4762" y2="96552"/>
                            <a14:foregroundMark x1="0" y1="96552" x2="2721" y2="96552"/>
                            <a14:foregroundMark x1="0" y1="51724" x2="0" y2="93103"/>
                            <a14:foregroundMark x1="92517" y1="96552" x2="98639" y2="965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779912" y="2261515"/>
                <a:ext cx="2739752" cy="103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6CC81BE-A5F4-4A5C-9E16-A95765BA6A91}"/>
                  </a:ext>
                </a:extLst>
              </p:cNvPr>
              <p:cNvSpPr/>
              <p:nvPr/>
            </p:nvSpPr>
            <p:spPr>
              <a:xfrm>
                <a:off x="3923928" y="2348880"/>
                <a:ext cx="1152128" cy="648072"/>
              </a:xfrm>
              <a:prstGeom prst="rect">
                <a:avLst/>
              </a:prstGeom>
              <a:solidFill>
                <a:srgbClr val="F1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ADB8AD8-21D7-47BA-80EA-EF45F45A2835}"/>
                  </a:ext>
                </a:extLst>
              </p:cNvPr>
              <p:cNvSpPr/>
              <p:nvPr/>
            </p:nvSpPr>
            <p:spPr>
              <a:xfrm>
                <a:off x="5694680" y="2348880"/>
                <a:ext cx="721360" cy="826120"/>
              </a:xfrm>
              <a:prstGeom prst="rect">
                <a:avLst/>
              </a:prstGeom>
              <a:solidFill>
                <a:srgbClr val="FFF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69" name="그룹 7168">
              <a:extLst>
                <a:ext uri="{FF2B5EF4-FFF2-40B4-BE49-F238E27FC236}">
                  <a16:creationId xmlns:a16="http://schemas.microsoft.com/office/drawing/2014/main" id="{84AE7103-0873-4F2A-8D60-D88E207D9A70}"/>
                </a:ext>
              </a:extLst>
            </p:cNvPr>
            <p:cNvGrpSpPr/>
            <p:nvPr/>
          </p:nvGrpSpPr>
          <p:grpSpPr>
            <a:xfrm>
              <a:off x="1877531" y="7848086"/>
              <a:ext cx="4328004" cy="1288783"/>
              <a:chOff x="-3402926" y="8992502"/>
              <a:chExt cx="4711049" cy="128878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9A7FF5-32F1-44E2-819B-A2BE9C5FF9AF}"/>
                  </a:ext>
                </a:extLst>
              </p:cNvPr>
              <p:cNvSpPr txBox="1"/>
              <p:nvPr/>
            </p:nvSpPr>
            <p:spPr>
              <a:xfrm>
                <a:off x="-3402926" y="8996831"/>
                <a:ext cx="2387336" cy="1284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8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성분 표시 </a:t>
                </a:r>
                <a:endParaRPr lang="en-US" altLang="ko-KR" sz="28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8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불만족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937C44-AA6B-456D-AA8E-65C0A91C676E}"/>
                  </a:ext>
                </a:extLst>
              </p:cNvPr>
              <p:cNvSpPr txBox="1"/>
              <p:nvPr/>
            </p:nvSpPr>
            <p:spPr>
              <a:xfrm>
                <a:off x="-1079213" y="8992502"/>
                <a:ext cx="2387336" cy="1284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8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음식 배달</a:t>
                </a:r>
                <a:endParaRPr lang="en-US" altLang="ko-KR" sz="28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8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만족</a:t>
                </a: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73FAAD-16D3-49C7-9864-673A53DE72E3}"/>
              </a:ext>
            </a:extLst>
          </p:cNvPr>
          <p:cNvSpPr/>
          <p:nvPr/>
        </p:nvSpPr>
        <p:spPr>
          <a:xfrm rot="810917">
            <a:off x="5636406" y="4664512"/>
            <a:ext cx="3069786" cy="1873952"/>
          </a:xfrm>
          <a:prstGeom prst="rect">
            <a:avLst/>
          </a:prstGeom>
          <a:blipFill dpi="0" rotWithShape="1">
            <a:blip r:embed="rId12" cstate="email">
              <a:alphaModFix amt="4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CBB6B2-C4DE-4D1F-9657-47672A0F1082}"/>
              </a:ext>
            </a:extLst>
          </p:cNvPr>
          <p:cNvSpPr/>
          <p:nvPr/>
        </p:nvSpPr>
        <p:spPr>
          <a:xfrm>
            <a:off x="2205010" y="818780"/>
            <a:ext cx="4922231" cy="810020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pin에 대한 이미지 검색결과">
            <a:extLst>
              <a:ext uri="{FF2B5EF4-FFF2-40B4-BE49-F238E27FC236}">
                <a16:creationId xmlns:a16="http://schemas.microsoft.com/office/drawing/2014/main" id="{E8D8CDBD-E911-4CEB-93FA-2DEC8CBE6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5010" y="400140"/>
            <a:ext cx="363152" cy="5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A77140C-DEF3-4F70-9E47-EF0CD82A6635}"/>
              </a:ext>
            </a:extLst>
          </p:cNvPr>
          <p:cNvSpPr txBox="1"/>
          <p:nvPr/>
        </p:nvSpPr>
        <p:spPr>
          <a:xfrm>
            <a:off x="2506930" y="940966"/>
            <a:ext cx="446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원산지 </a:t>
            </a:r>
            <a:r>
              <a:rPr lang="ko-KR" altLang="en-US" sz="3600" b="1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미표시</a:t>
            </a:r>
            <a:endParaRPr lang="ko-KR" altLang="en-US" sz="3600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92F86-4296-47D0-9A0D-0BED1DCDF4AF}"/>
              </a:ext>
            </a:extLst>
          </p:cNvPr>
          <p:cNvSpPr/>
          <p:nvPr/>
        </p:nvSpPr>
        <p:spPr>
          <a:xfrm>
            <a:off x="3794315" y="2230963"/>
            <a:ext cx="4922231" cy="1876509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728E36-4AF8-43BE-95C6-C150E7B022B4}"/>
              </a:ext>
            </a:extLst>
          </p:cNvPr>
          <p:cNvSpPr txBox="1"/>
          <p:nvPr/>
        </p:nvSpPr>
        <p:spPr>
          <a:xfrm>
            <a:off x="3995175" y="2884614"/>
            <a:ext cx="446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배달 시스템 無</a:t>
            </a:r>
          </a:p>
        </p:txBody>
      </p:sp>
      <p:pic>
        <p:nvPicPr>
          <p:cNvPr id="28" name="Picture 2" descr="pin에 대한 이미지 검색결과">
            <a:extLst>
              <a:ext uri="{FF2B5EF4-FFF2-40B4-BE49-F238E27FC236}">
                <a16:creationId xmlns:a16="http://schemas.microsoft.com/office/drawing/2014/main" id="{5000B8BF-49A0-4F92-AEDA-0521254D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6385" y="1819322"/>
            <a:ext cx="363152" cy="5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0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51" grpId="0" animBg="1"/>
      <p:bldP spid="20" grpId="0" animBg="1"/>
      <p:bldP spid="47" grpId="0"/>
      <p:bldP spid="48" grpId="0" animBg="1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E3DEF-DD3D-4005-BC4B-7CF21FC67640}"/>
              </a:ext>
            </a:extLst>
          </p:cNvPr>
          <p:cNvSpPr/>
          <p:nvPr/>
        </p:nvSpPr>
        <p:spPr>
          <a:xfrm>
            <a:off x="-234444" y="0"/>
            <a:ext cx="9414956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E1AD7E-9E4E-4BF8-9C60-B59B146599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81436" y="68579"/>
            <a:ext cx="4229100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A8BC50-209C-4D73-AF7A-A51B29895F1C}"/>
              </a:ext>
            </a:extLst>
          </p:cNvPr>
          <p:cNvSpPr/>
          <p:nvPr/>
        </p:nvSpPr>
        <p:spPr>
          <a:xfrm>
            <a:off x="1180468" y="548680"/>
            <a:ext cx="79164" cy="745942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716673-8777-4052-A6E9-644785E7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42" y="68579"/>
            <a:ext cx="7568594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0EA1D-6C88-4DE0-8585-F2982CEED518}"/>
              </a:ext>
            </a:extLst>
          </p:cNvPr>
          <p:cNvSpPr txBox="1"/>
          <p:nvPr/>
        </p:nvSpPr>
        <p:spPr>
          <a:xfrm>
            <a:off x="-234444" y="583772"/>
            <a:ext cx="1454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Jim Nightshade" panose="03020506000000020000" pitchFamily="66" charset="0"/>
              </a:rPr>
              <a:t>MARKET</a:t>
            </a:r>
          </a:p>
          <a:p>
            <a:pPr algn="r"/>
            <a:r>
              <a:rPr lang="en-US" altLang="ko-KR" sz="2000" b="1" dirty="0">
                <a:latin typeface="Jim Nightshade" panose="03020506000000020000" pitchFamily="66" charset="0"/>
              </a:rPr>
              <a:t>SIZE</a:t>
            </a:r>
            <a:endParaRPr lang="ko-KR" altLang="en-US" sz="2000" b="1" dirty="0">
              <a:latin typeface="Jim Nightshade" panose="03020506000000020000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C8986-86F0-4685-B795-6975AF4DD14A}"/>
              </a:ext>
            </a:extLst>
          </p:cNvPr>
          <p:cNvSpPr txBox="1"/>
          <p:nvPr/>
        </p:nvSpPr>
        <p:spPr>
          <a:xfrm>
            <a:off x="2770043" y="2217638"/>
            <a:ext cx="1689485" cy="92333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83</a:t>
            </a:r>
            <a:r>
              <a:rPr lang="ko-KR" altLang="en-US" sz="5400" b="1" dirty="0">
                <a:solidFill>
                  <a:srgbClr val="00206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875C53-BF33-43F2-BC4C-CA1968CE182E}"/>
              </a:ext>
            </a:extLst>
          </p:cNvPr>
          <p:cNvCxnSpPr>
            <a:cxnSpLocks/>
          </p:cNvCxnSpPr>
          <p:nvPr/>
        </p:nvCxnSpPr>
        <p:spPr>
          <a:xfrm flipV="1">
            <a:off x="1873022" y="2306019"/>
            <a:ext cx="3347050" cy="7634"/>
          </a:xfrm>
          <a:prstGeom prst="line">
            <a:avLst/>
          </a:prstGeom>
          <a:ln w="38100">
            <a:solidFill>
              <a:schemeClr val="tx1">
                <a:alpha val="50000"/>
              </a:schemeClr>
            </a:solidFill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분 원형 40">
            <a:extLst>
              <a:ext uri="{FF2B5EF4-FFF2-40B4-BE49-F238E27FC236}">
                <a16:creationId xmlns:a16="http://schemas.microsoft.com/office/drawing/2014/main" id="{B8A58EA2-D807-45EE-996B-780E587C0CD2}"/>
              </a:ext>
            </a:extLst>
          </p:cNvPr>
          <p:cNvSpPr/>
          <p:nvPr/>
        </p:nvSpPr>
        <p:spPr>
          <a:xfrm rot="10800000">
            <a:off x="2076052" y="538977"/>
            <a:ext cx="2927996" cy="3458539"/>
          </a:xfrm>
          <a:prstGeom prst="pie">
            <a:avLst>
              <a:gd name="adj1" fmla="val 0"/>
              <a:gd name="adj2" fmla="val 10777556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518C02E-C988-4FDF-BD39-D31AD9AB3129}"/>
              </a:ext>
            </a:extLst>
          </p:cNvPr>
          <p:cNvSpPr/>
          <p:nvPr/>
        </p:nvSpPr>
        <p:spPr>
          <a:xfrm>
            <a:off x="3449561" y="290710"/>
            <a:ext cx="180000" cy="18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0C85F-1F29-43A8-9DD7-7C3A33BA25F6}"/>
              </a:ext>
            </a:extLst>
          </p:cNvPr>
          <p:cNvCxnSpPr>
            <a:cxnSpLocks/>
          </p:cNvCxnSpPr>
          <p:nvPr/>
        </p:nvCxnSpPr>
        <p:spPr>
          <a:xfrm flipV="1">
            <a:off x="1873022" y="5265543"/>
            <a:ext cx="3347050" cy="7634"/>
          </a:xfrm>
          <a:prstGeom prst="line">
            <a:avLst/>
          </a:prstGeom>
          <a:ln w="38100">
            <a:solidFill>
              <a:schemeClr val="tx1">
                <a:alpha val="50000"/>
              </a:schemeClr>
            </a:solidFill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분 원형 49">
            <a:extLst>
              <a:ext uri="{FF2B5EF4-FFF2-40B4-BE49-F238E27FC236}">
                <a16:creationId xmlns:a16="http://schemas.microsoft.com/office/drawing/2014/main" id="{9B5B133D-DC38-40B7-88F5-9FE4292EBB04}"/>
              </a:ext>
            </a:extLst>
          </p:cNvPr>
          <p:cNvSpPr/>
          <p:nvPr/>
        </p:nvSpPr>
        <p:spPr>
          <a:xfrm rot="10800000">
            <a:off x="2076052" y="3498501"/>
            <a:ext cx="2927996" cy="3458539"/>
          </a:xfrm>
          <a:prstGeom prst="pie">
            <a:avLst>
              <a:gd name="adj1" fmla="val 0"/>
              <a:gd name="adj2" fmla="val 10777556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2E6FDCB-369A-4EC2-97DA-AA07AB944DCD}"/>
              </a:ext>
            </a:extLst>
          </p:cNvPr>
          <p:cNvSpPr/>
          <p:nvPr/>
        </p:nvSpPr>
        <p:spPr>
          <a:xfrm>
            <a:off x="3449561" y="3250234"/>
            <a:ext cx="180000" cy="18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4FFAEB-4907-4499-897E-182CEEE7BD5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318" y="692696"/>
            <a:ext cx="1518486" cy="1518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165E1C-B6C6-4E3C-BEC6-FC81227F0D24}"/>
              </a:ext>
            </a:extLst>
          </p:cNvPr>
          <p:cNvSpPr txBox="1"/>
          <p:nvPr/>
        </p:nvSpPr>
        <p:spPr>
          <a:xfrm>
            <a:off x="2640335" y="1846157"/>
            <a:ext cx="167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ristina" panose="03060402040406080204" pitchFamily="66" charset="0"/>
              </a:rPr>
              <a:t>Korea Total</a:t>
            </a:r>
            <a:endParaRPr lang="ko-KR" altLang="en-US" sz="2800" b="1" dirty="0">
              <a:latin typeface="Pristina" panose="03060402040406080204" pitchFamily="66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6A84E5-275C-46DC-94D3-4705DBD102A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3768854"/>
            <a:ext cx="1324920" cy="13249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EA8C14E-C85D-495B-8637-086E8FF43AD5}"/>
              </a:ext>
            </a:extLst>
          </p:cNvPr>
          <p:cNvSpPr txBox="1"/>
          <p:nvPr/>
        </p:nvSpPr>
        <p:spPr>
          <a:xfrm>
            <a:off x="2790963" y="4819847"/>
            <a:ext cx="144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ristina" panose="03060402040406080204" pitchFamily="66" charset="0"/>
              </a:rPr>
              <a:t>Sick Total</a:t>
            </a:r>
            <a:endParaRPr lang="ko-KR" altLang="en-US" sz="2800" b="1" dirty="0">
              <a:latin typeface="Pristina" panose="0306040204040608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84AC2-D733-40C9-B79F-E31CE7ACFB32}"/>
              </a:ext>
            </a:extLst>
          </p:cNvPr>
          <p:cNvSpPr txBox="1"/>
          <p:nvPr/>
        </p:nvSpPr>
        <p:spPr>
          <a:xfrm>
            <a:off x="2871482" y="5293657"/>
            <a:ext cx="1350059" cy="1015663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rgbClr val="00206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3300</a:t>
            </a:r>
          </a:p>
          <a:p>
            <a:pPr algn="dist"/>
            <a:r>
              <a:rPr lang="ko-KR" altLang="en-US" sz="3200" b="1" dirty="0">
                <a:solidFill>
                  <a:srgbClr val="00206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만명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F3C7E-AB1E-412E-BD45-9B9D1BBE80E6}"/>
              </a:ext>
            </a:extLst>
          </p:cNvPr>
          <p:cNvSpPr txBox="1"/>
          <p:nvPr/>
        </p:nvSpPr>
        <p:spPr>
          <a:xfrm>
            <a:off x="6084445" y="2217638"/>
            <a:ext cx="1689485" cy="92333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C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12</a:t>
            </a:r>
            <a:r>
              <a:rPr lang="ko-KR" altLang="en-US" sz="5400" b="1" dirty="0">
                <a:solidFill>
                  <a:srgbClr val="C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</a:t>
            </a:r>
          </a:p>
        </p:txBody>
      </p: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302039DD-179A-4CF1-A694-77E093821271}"/>
              </a:ext>
            </a:extLst>
          </p:cNvPr>
          <p:cNvSpPr/>
          <p:nvPr/>
        </p:nvSpPr>
        <p:spPr>
          <a:xfrm rot="10800000">
            <a:off x="5486760" y="3498501"/>
            <a:ext cx="2927996" cy="3458539"/>
          </a:xfrm>
          <a:prstGeom prst="pie">
            <a:avLst>
              <a:gd name="adj1" fmla="val 0"/>
              <a:gd name="adj2" fmla="val 10777556"/>
            </a:avLst>
          </a:prstGeom>
          <a:solidFill>
            <a:srgbClr val="C00000">
              <a:alpha val="29000"/>
            </a:srgbClr>
          </a:solidFill>
          <a:ln>
            <a:noFill/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부분 원형 46">
            <a:extLst>
              <a:ext uri="{FF2B5EF4-FFF2-40B4-BE49-F238E27FC236}">
                <a16:creationId xmlns:a16="http://schemas.microsoft.com/office/drawing/2014/main" id="{327E0E05-4347-478F-8964-4D8B3D26E48D}"/>
              </a:ext>
            </a:extLst>
          </p:cNvPr>
          <p:cNvSpPr/>
          <p:nvPr/>
        </p:nvSpPr>
        <p:spPr>
          <a:xfrm rot="10800000">
            <a:off x="5531458" y="538977"/>
            <a:ext cx="2927996" cy="3458539"/>
          </a:xfrm>
          <a:prstGeom prst="pie">
            <a:avLst>
              <a:gd name="adj1" fmla="val 0"/>
              <a:gd name="adj2" fmla="val 10777556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3D9D9CA-9449-43A8-B332-E8E45BA79AD2}"/>
              </a:ext>
            </a:extLst>
          </p:cNvPr>
          <p:cNvSpPr/>
          <p:nvPr/>
        </p:nvSpPr>
        <p:spPr>
          <a:xfrm>
            <a:off x="6904967" y="290710"/>
            <a:ext cx="180000" cy="18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829B45D-D12D-425B-A1FF-69E7401EFF60}"/>
              </a:ext>
            </a:extLst>
          </p:cNvPr>
          <p:cNvCxnSpPr>
            <a:cxnSpLocks/>
          </p:cNvCxnSpPr>
          <p:nvPr/>
        </p:nvCxnSpPr>
        <p:spPr>
          <a:xfrm flipV="1">
            <a:off x="5283730" y="5265543"/>
            <a:ext cx="3347050" cy="7634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9876B397-5C09-44D8-87B9-EACC2AFBD15F}"/>
              </a:ext>
            </a:extLst>
          </p:cNvPr>
          <p:cNvSpPr/>
          <p:nvPr/>
        </p:nvSpPr>
        <p:spPr>
          <a:xfrm>
            <a:off x="6860269" y="3250234"/>
            <a:ext cx="180000" cy="18000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171700-C31F-4188-A57C-B8FF27ABB6A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21" y="3645024"/>
            <a:ext cx="1423418" cy="14234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B925D2B-5AC9-40FB-8ADC-DD535926ED24}"/>
              </a:ext>
            </a:extLst>
          </p:cNvPr>
          <p:cNvSpPr txBox="1"/>
          <p:nvPr/>
        </p:nvSpPr>
        <p:spPr>
          <a:xfrm>
            <a:off x="6247623" y="5365665"/>
            <a:ext cx="1350059" cy="1015663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rgbClr val="C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260</a:t>
            </a:r>
          </a:p>
          <a:p>
            <a:pPr algn="dist"/>
            <a:r>
              <a:rPr lang="ko-KR" altLang="en-US" sz="3200" b="1" dirty="0">
                <a:solidFill>
                  <a:srgbClr val="C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만명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D38E1E-CF3E-48B1-B9D2-35CA2ABE83B8}"/>
              </a:ext>
            </a:extLst>
          </p:cNvPr>
          <p:cNvSpPr txBox="1"/>
          <p:nvPr/>
        </p:nvSpPr>
        <p:spPr>
          <a:xfrm>
            <a:off x="6124008" y="4725144"/>
            <a:ext cx="168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ristina" panose="03060402040406080204" pitchFamily="66" charset="0"/>
              </a:rPr>
              <a:t>Allergy total</a:t>
            </a:r>
            <a:endParaRPr lang="ko-KR" altLang="en-US" sz="2800" b="1" dirty="0">
              <a:latin typeface="Pristina" panose="03060402040406080204" pitchFamily="66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34AB16-57F1-4D4C-A432-057F529E2327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57" y="692696"/>
            <a:ext cx="1457771" cy="14441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68F989-CC10-4203-9986-10D2E059BF9F}"/>
              </a:ext>
            </a:extLst>
          </p:cNvPr>
          <p:cNvSpPr txBox="1"/>
          <p:nvPr/>
        </p:nvSpPr>
        <p:spPr>
          <a:xfrm>
            <a:off x="6198122" y="1782799"/>
            <a:ext cx="154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ristina" panose="03060402040406080204" pitchFamily="66" charset="0"/>
              </a:rPr>
              <a:t>Application</a:t>
            </a:r>
            <a:endParaRPr lang="ko-KR" altLang="en-US" sz="2800" b="1" dirty="0">
              <a:latin typeface="Pristina" panose="03060402040406080204" pitchFamily="66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EEED96-9621-4405-8BFF-5CF43FD2F8DD}"/>
              </a:ext>
            </a:extLst>
          </p:cNvPr>
          <p:cNvCxnSpPr>
            <a:cxnSpLocks/>
          </p:cNvCxnSpPr>
          <p:nvPr/>
        </p:nvCxnSpPr>
        <p:spPr>
          <a:xfrm flipV="1">
            <a:off x="5328428" y="2306019"/>
            <a:ext cx="3347050" cy="7634"/>
          </a:xfrm>
          <a:prstGeom prst="line">
            <a:avLst/>
          </a:prstGeom>
          <a:ln w="38100">
            <a:solidFill>
              <a:schemeClr val="tx1">
                <a:alpha val="50000"/>
              </a:schemeClr>
            </a:solidFill>
          </a:ln>
          <a:effectLst>
            <a:outerShdw blurRad="50800" dist="38100" dir="7320000" algn="tr" rotWithShape="0">
              <a:prstClr val="black">
                <a:alpha val="2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6899231-832A-4F81-A40D-F8AB00B2FC45}"/>
              </a:ext>
            </a:extLst>
          </p:cNvPr>
          <p:cNvSpPr txBox="1"/>
          <p:nvPr/>
        </p:nvSpPr>
        <p:spPr>
          <a:xfrm>
            <a:off x="8659774" y="166955"/>
            <a:ext cx="24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6</a:t>
            </a:r>
            <a:endParaRPr lang="ko-KR" altLang="en-US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4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E3DEF-DD3D-4005-BC4B-7CF21FC67640}"/>
              </a:ext>
            </a:extLst>
          </p:cNvPr>
          <p:cNvSpPr/>
          <p:nvPr/>
        </p:nvSpPr>
        <p:spPr>
          <a:xfrm>
            <a:off x="-324544" y="0"/>
            <a:ext cx="9505056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8045C-9278-46E3-8EFC-F3190904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1283" y="67798"/>
            <a:ext cx="3057525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A8BC50-209C-4D73-AF7A-A51B29895F1C}"/>
              </a:ext>
            </a:extLst>
          </p:cNvPr>
          <p:cNvSpPr/>
          <p:nvPr/>
        </p:nvSpPr>
        <p:spPr>
          <a:xfrm>
            <a:off x="1180468" y="548680"/>
            <a:ext cx="79164" cy="745942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716673-8777-4052-A6E9-644785E7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42" y="68579"/>
            <a:ext cx="7586798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5EC226-AD16-4690-9573-F3E590348F94}"/>
              </a:ext>
            </a:extLst>
          </p:cNvPr>
          <p:cNvSpPr txBox="1"/>
          <p:nvPr/>
        </p:nvSpPr>
        <p:spPr>
          <a:xfrm>
            <a:off x="8659774" y="166955"/>
            <a:ext cx="24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</a:t>
            </a:r>
            <a:endParaRPr lang="ko-KR" altLang="en-US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4DEA8-9B66-4D89-8D26-6989F21A98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7" y="5472220"/>
            <a:ext cx="1322570" cy="13164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4054C6-828B-4F02-9ADE-920A0F30D4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433" y="764705"/>
            <a:ext cx="2667508" cy="5472607"/>
          </a:xfrm>
          <a:prstGeom prst="rect">
            <a:avLst/>
          </a:prstGeom>
        </p:spPr>
      </p:pic>
      <p:pic>
        <p:nvPicPr>
          <p:cNvPr id="15" name="Picture 10" descr="Samsung Galaxy S8 zeigt sich auf neuem Pressebild">
            <a:extLst>
              <a:ext uri="{FF2B5EF4-FFF2-40B4-BE49-F238E27FC236}">
                <a16:creationId xmlns:a16="http://schemas.microsoft.com/office/drawing/2014/main" id="{2873D2D1-1EFF-45A9-B66A-18CDA976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33" b="89757" l="3095" r="98333">
                        <a14:foregroundMark x1="53095" y1="85903" x2="53095" y2="85903"/>
                        <a14:foregroundMark x1="59762" y1="86511" x2="66429" y2="86410"/>
                        <a14:foregroundMark x1="73333" y1="86917" x2="80714" y2="86714"/>
                        <a14:foregroundMark x1="67381" y1="86714" x2="16667" y2="86714"/>
                        <a14:foregroundMark x1="8333" y1="86714" x2="4762" y2="85193"/>
                        <a14:foregroundMark x1="9762" y1="4361" x2="38810" y2="2840"/>
                        <a14:foregroundMark x1="38810" y1="2840" x2="58095" y2="2840"/>
                        <a14:foregroundMark x1="58095" y1="2840" x2="85952" y2="2434"/>
                        <a14:foregroundMark x1="93095" y1="4868" x2="93679" y2="5117"/>
                        <a14:foregroundMark x1="95444" y1="7911" x2="95476" y2="8012"/>
                        <a14:foregroundMark x1="95381" y1="7708" x2="95444" y2="7911"/>
                        <a14:foregroundMark x1="95349" y1="7606" x2="95381" y2="7708"/>
                        <a14:foregroundMark x1="95317" y1="7505" x2="95349" y2="7606"/>
                        <a14:foregroundMark x1="95000" y1="6491" x2="95317" y2="7505"/>
                        <a14:foregroundMark x1="4195" y1="50406" x2="3571" y2="60345"/>
                        <a14:foregroundMark x1="6710" y1="10345" x2="6697" y2="10548"/>
                        <a14:foregroundMark x1="6716" y1="10243" x2="6710" y2="10345"/>
                        <a14:foregroundMark x1="6748" y1="9736" x2="6735" y2="9939"/>
                        <a14:foregroundMark x1="6844" y1="8215" x2="6837" y2="8316"/>
                        <a14:foregroundMark x1="6850" y1="8114" x2="6844" y2="8215"/>
                        <a14:foregroundMark x1="6856" y1="8012" x2="6850" y2="8114"/>
                        <a14:foregroundMark x1="6862" y1="7911" x2="6856" y2="8012"/>
                        <a14:foregroundMark x1="6869" y1="7809" x2="6862" y2="7911"/>
                        <a14:foregroundMark x1="6875" y1="7708" x2="6869" y2="7809"/>
                        <a14:foregroundMark x1="6888" y1="7505" x2="6875" y2="7708"/>
                        <a14:foregroundMark x1="6914" y1="7099" x2="6888" y2="7505"/>
                        <a14:foregroundMark x1="6920" y1="6998" x2="6914" y2="7099"/>
                        <a14:foregroundMark x1="6933" y1="6795" x2="6920" y2="6998"/>
                        <a14:foregroundMark x1="6939" y1="6694" x2="6933" y2="6795"/>
                        <a14:foregroundMark x1="6946" y1="6592" x2="6939" y2="6694"/>
                        <a14:foregroundMark x1="6952" y1="6491" x2="6946" y2="6592"/>
                        <a14:foregroundMark x1="7143" y1="3448" x2="6952" y2="6491"/>
                        <a14:foregroundMark x1="97381" y1="32353" x2="97857" y2="33874"/>
                        <a14:foregroundMark x1="3571" y1="79209" x2="4048" y2="74544"/>
                        <a14:foregroundMark x1="4048" y1="72819" x2="4048" y2="72819"/>
                        <a14:foregroundMark x1="95238" y1="83773" x2="95238" y2="83773"/>
                        <a14:foregroundMark x1="95238" y1="83671" x2="95238" y2="83671"/>
                        <a14:foregroundMark x1="95952" y1="83469" x2="95952" y2="83266"/>
                        <a14:foregroundMark x1="96190" y1="83063" x2="96190" y2="83063"/>
                        <a14:foregroundMark x1="96190" y1="82961" x2="96190" y2="82961"/>
                        <a14:foregroundMark x1="96905" y1="79620" x2="96905" y2="79513"/>
                        <a14:foregroundMark x1="94762" y1="25456" x2="94762" y2="25456"/>
                        <a14:foregroundMark x1="94762" y1="25456" x2="94762" y2="25456"/>
                        <a14:foregroundMark x1="95000" y1="24544" x2="95000" y2="24544"/>
                        <a14:foregroundMark x1="95000" y1="24341" x2="95000" y2="24341"/>
                        <a14:foregroundMark x1="95000" y1="23327" x2="95000" y2="23327"/>
                        <a14:foregroundMark x1="95000" y1="23327" x2="95000" y2="23124"/>
                        <a14:foregroundMark x1="95000" y1="22617" x2="95000" y2="22617"/>
                        <a14:foregroundMark x1="95000" y1="22312" x2="95000" y2="22312"/>
                        <a14:foregroundMark x1="95000" y1="22008" x2="95714" y2="21704"/>
                        <a14:foregroundMark x1="95476" y1="20588" x2="95476" y2="20588"/>
                        <a14:foregroundMark x1="95476" y1="20588" x2="95476" y2="20183"/>
                        <a14:foregroundMark x1="95714" y1="9128" x2="95714" y2="9128"/>
                        <a14:foregroundMark x1="95714" y1="9026" x2="95714" y2="9026"/>
                        <a14:foregroundMark x1="95714" y1="9026" x2="95714" y2="9026"/>
                        <a14:foregroundMark x1="95714" y1="8519" x2="95714" y2="8519"/>
                        <a14:foregroundMark x1="95714" y1="8519" x2="95714" y2="8519"/>
                        <a14:foregroundMark x1="95714" y1="8418" x2="95714" y2="8215"/>
                        <a14:foregroundMark x1="95238" y1="7809" x2="95238" y2="7809"/>
                        <a14:foregroundMark x1="95238" y1="7809" x2="95238" y2="7809"/>
                        <a14:foregroundMark x1="94286" y1="7505" x2="94286" y2="7505"/>
                        <a14:foregroundMark x1="94286" y1="7505" x2="94286" y2="7505"/>
                        <a14:foregroundMark x1="94048" y1="7201" x2="93810" y2="7404"/>
                        <a14:foregroundMark x1="93810" y1="7606" x2="93810" y2="7708"/>
                        <a14:foregroundMark x1="93810" y1="7404" x2="93810" y2="7606"/>
                        <a14:foregroundMark x1="93810" y1="7708" x2="93810" y2="7708"/>
                        <a14:foregroundMark x1="94524" y1="27282" x2="94524" y2="27586"/>
                        <a14:foregroundMark x1="95000" y1="26673" x2="95000" y2="26471"/>
                        <a14:foregroundMark x1="95000" y1="26782" x2="95000" y2="26673"/>
                        <a14:foregroundMark x1="95000" y1="27586" x2="95000" y2="27119"/>
                        <a14:foregroundMark x1="95000" y1="25659" x2="95000" y2="25659"/>
                        <a14:foregroundMark x1="95000" y1="25659" x2="95000" y2="25659"/>
                        <a14:foregroundMark x1="95000" y1="25254" x2="95000" y2="25152"/>
                        <a14:foregroundMark x1="95000" y1="25659" x2="95000" y2="25254"/>
                        <a14:foregroundMark x1="95000" y1="24544" x2="95000" y2="24544"/>
                        <a14:foregroundMark x1="95000" y1="23631" x2="95000" y2="23631"/>
                        <a14:foregroundMark x1="95000" y1="22921" x2="95000" y2="22718"/>
                        <a14:foregroundMark x1="3571" y1="61663" x2="3571" y2="61663"/>
                        <a14:foregroundMark x1="3571" y1="61663" x2="3571" y2="61663"/>
                        <a14:foregroundMark x1="3571" y1="62475" x2="3571" y2="62475"/>
                        <a14:foregroundMark x1="3571" y1="62677" x2="3571" y2="62677"/>
                        <a14:foregroundMark x1="3571" y1="62982" x2="3571" y2="62982"/>
                        <a14:foregroundMark x1="96429" y1="69168" x2="96905" y2="79209"/>
                        <a14:foregroundMark x1="96667" y1="68661" x2="96667" y2="71602"/>
                        <a14:foregroundMark x1="96429" y1="72110" x2="97143" y2="68966"/>
                        <a14:foregroundMark x1="96667" y1="69067" x2="96667" y2="69067"/>
                        <a14:foregroundMark x1="96667" y1="69168" x2="96667" y2="69168"/>
                        <a14:foregroundMark x1="96667" y1="69168" x2="96667" y2="69168"/>
                        <a14:foregroundMark x1="96429" y1="69168" x2="96429" y2="69168"/>
                        <a14:foregroundMark x1="96429" y1="69270" x2="96429" y2="69371"/>
                        <a14:foregroundMark x1="96429" y1="69574" x2="96429" y2="69574"/>
                        <a14:foregroundMark x1="96429" y1="69675" x2="96429" y2="69675"/>
                        <a14:foregroundMark x1="96190" y1="69777" x2="96190" y2="69777"/>
                        <a14:foregroundMark x1="96190" y1="69878" x2="96190" y2="69878"/>
                        <a14:foregroundMark x1="96190" y1="69980" x2="96190" y2="69980"/>
                        <a14:foregroundMark x1="96429" y1="68966" x2="96429" y2="72617"/>
                        <a14:foregroundMark x1="97143" y1="63590" x2="97143" y2="66430"/>
                        <a14:foregroundMark x1="97381" y1="62982" x2="97381" y2="67546"/>
                        <a14:foregroundMark x1="96667" y1="68154" x2="96429" y2="73225"/>
                        <a14:foregroundMark x1="97381" y1="67546" x2="96905" y2="71298"/>
                        <a14:foregroundMark x1="96905" y1="68357" x2="96905" y2="72921"/>
                        <a14:foregroundMark x1="96667" y1="79108" x2="96587" y2="79887"/>
                        <a14:foregroundMark x1="5476" y1="82961" x2="5476" y2="82961"/>
                        <a14:foregroundMark x1="5000" y1="8621" x2="5000" y2="8621"/>
                        <a14:backgroundMark x1="85238" y1="30832" x2="41190" y2="83063"/>
                        <a14:backgroundMark x1="41190" y1="83063" x2="60952" y2="72211"/>
                        <a14:backgroundMark x1="60952" y1="72211" x2="67143" y2="64402"/>
                        <a14:backgroundMark x1="67143" y1="64402" x2="56667" y2="48580"/>
                        <a14:backgroundMark x1="50238" y1="32657" x2="7143" y2="75963"/>
                        <a14:backgroundMark x1="7143" y1="75963" x2="11905" y2="76268"/>
                        <a14:backgroundMark x1="47381" y1="39452" x2="37619" y2="77383"/>
                        <a14:backgroundMark x1="58571" y1="60041" x2="62619" y2="81034"/>
                        <a14:backgroundMark x1="62619" y1="81034" x2="65714" y2="82961"/>
                        <a14:backgroundMark x1="85476" y1="65416" x2="85476" y2="75761"/>
                        <a14:backgroundMark x1="80476" y1="67647" x2="72381" y2="81947"/>
                        <a14:backgroundMark x1="35000" y1="12982" x2="35000" y2="12982"/>
                        <a14:backgroundMark x1="56905" y1="15720" x2="60238" y2="17546"/>
                        <a14:backgroundMark x1="60952" y1="22211" x2="54524" y2="25659"/>
                        <a14:backgroundMark x1="53333" y1="25355" x2="40952" y2="32860"/>
                        <a14:backgroundMark x1="45000" y1="27890" x2="46905" y2="33266"/>
                        <a14:backgroundMark x1="32381" y1="18763" x2="34762" y2="25963"/>
                        <a14:backgroundMark x1="34762" y1="25963" x2="40238" y2="30832"/>
                        <a14:backgroundMark x1="45476" y1="19371" x2="58095" y2="27079"/>
                        <a14:backgroundMark x1="58095" y1="27079" x2="60476" y2="27688"/>
                        <a14:backgroundMark x1="62857" y1="20690" x2="73571" y2="29412"/>
                        <a14:backgroundMark x1="78333" y1="24544" x2="78333" y2="24544"/>
                        <a14:backgroundMark x1="76905" y1="20690" x2="76905" y2="20690"/>
                        <a14:backgroundMark x1="75000" y1="18357" x2="75000" y2="18357"/>
                        <a14:backgroundMark x1="74286" y1="17748" x2="73810" y2="17444"/>
                        <a14:backgroundMark x1="68571" y1="15517" x2="68571" y2="15517"/>
                        <a14:backgroundMark x1="65476" y1="15112" x2="64048" y2="14909"/>
                        <a14:backgroundMark x1="61905" y1="14706" x2="60952" y2="14706"/>
                        <a14:backgroundMark x1="55000" y1="13895" x2="55000" y2="13895"/>
                        <a14:backgroundMark x1="50000" y1="13793" x2="49286" y2="13793"/>
                        <a14:backgroundMark x1="45238" y1="13895" x2="44048" y2="13996"/>
                        <a14:backgroundMark x1="38333" y1="14909" x2="36429" y2="15213"/>
                        <a14:backgroundMark x1="32619" y1="16227" x2="31190" y2="16633"/>
                        <a14:backgroundMark x1="30476" y1="17039" x2="29048" y2="17951"/>
                        <a14:backgroundMark x1="26667" y1="20081" x2="26190" y2="21095"/>
                        <a14:backgroundMark x1="24762" y1="23022" x2="24048" y2="23428"/>
                        <a14:backgroundMark x1="21905" y1="25659" x2="19762" y2="26978"/>
                        <a14:backgroundMark x1="17381" y1="29716" x2="16429" y2="30325"/>
                        <a14:backgroundMark x1="15952" y1="31136" x2="15952" y2="31136"/>
                        <a14:backgroundMark x1="15238" y1="31339" x2="15238" y2="31339"/>
                        <a14:backgroundMark x1="13333" y1="32657" x2="12857" y2="33063"/>
                        <a14:backgroundMark x1="18333" y1="22921" x2="18333" y2="20690"/>
                        <a14:backgroundMark x1="17857" y1="18864" x2="18333" y2="18256"/>
                        <a14:backgroundMark x1="19524" y1="16633" x2="20238" y2="15720"/>
                        <a14:backgroundMark x1="21429" y1="14503" x2="23333" y2="13387"/>
                        <a14:backgroundMark x1="24524" y1="13083" x2="30000" y2="11968"/>
                        <a14:backgroundMark x1="38333" y1="11055" x2="39524" y2="10852"/>
                        <a14:backgroundMark x1="41190" y1="10548" x2="43571" y2="10243"/>
                        <a14:backgroundMark x1="47381" y1="10142" x2="52857" y2="10142"/>
                        <a14:backgroundMark x1="56905" y1="9939" x2="59048" y2="9939"/>
                        <a14:backgroundMark x1="61190" y1="9939" x2="63810" y2="9939"/>
                        <a14:backgroundMark x1="65952" y1="10142" x2="67857" y2="10243"/>
                        <a14:backgroundMark x1="68095" y1="10243" x2="68095" y2="10243"/>
                        <a14:backgroundMark x1="67381" y1="9736" x2="65476" y2="9432"/>
                        <a14:backgroundMark x1="58095" y1="8621" x2="58095" y2="8621"/>
                        <a14:backgroundMark x1="55714" y1="8621" x2="54524" y2="8621"/>
                        <a14:backgroundMark x1="50714" y1="8621" x2="47857" y2="8621"/>
                        <a14:backgroundMark x1="44048" y1="8621" x2="42143" y2="8621"/>
                        <a14:backgroundMark x1="39286" y1="8621" x2="37619" y2="8621"/>
                        <a14:backgroundMark x1="32381" y1="8621" x2="30714" y2="8722"/>
                        <a14:backgroundMark x1="27381" y1="9026" x2="25714" y2="9331"/>
                        <a14:backgroundMark x1="24524" y1="9533" x2="23810" y2="9635"/>
                        <a14:backgroundMark x1="21190" y1="9736" x2="20238" y2="9838"/>
                        <a14:backgroundMark x1="17619" y1="9838" x2="16905" y2="9939"/>
                        <a14:backgroundMark x1="14762" y1="9939" x2="13333" y2="10243"/>
                        <a14:backgroundMark x1="12619" y1="10548" x2="12619" y2="10548"/>
                        <a14:backgroundMark x1="11905" y1="10751" x2="11905" y2="10751"/>
                        <a14:backgroundMark x1="10952" y1="10345" x2="10952" y2="10345"/>
                        <a14:backgroundMark x1="9524" y1="9736" x2="9524" y2="9736"/>
                        <a14:backgroundMark x1="9048" y1="9432" x2="9048" y2="9432"/>
                        <a14:backgroundMark x1="8810" y1="9331" x2="8810" y2="9331"/>
                        <a14:backgroundMark x1="8333" y1="8824" x2="8333" y2="8824"/>
                        <a14:backgroundMark x1="8333" y1="8621" x2="8333" y2="8621"/>
                        <a14:backgroundMark x1="7619" y1="8519" x2="7619" y2="8519"/>
                        <a14:backgroundMark x1="7143" y1="7809" x2="7143" y2="7809"/>
                        <a14:backgroundMark x1="6667" y1="9128" x2="6667" y2="9331"/>
                        <a14:backgroundMark x1="6667" y1="9736" x2="6667" y2="9736"/>
                        <a14:backgroundMark x1="6667" y1="10649" x2="6667" y2="10649"/>
                        <a14:backgroundMark x1="6667" y1="10852" x2="6905" y2="11359"/>
                        <a14:backgroundMark x1="6905" y1="11663" x2="6905" y2="11663"/>
                        <a14:backgroundMark x1="6905" y1="12475" x2="6905" y2="12677"/>
                        <a14:backgroundMark x1="6905" y1="12170" x2="6905" y2="12475"/>
                        <a14:backgroundMark x1="6429" y1="12982" x2="6429" y2="12982"/>
                        <a14:backgroundMark x1="6429" y1="12982" x2="6429" y2="12982"/>
                        <a14:backgroundMark x1="6429" y1="12982" x2="6429" y2="13387"/>
                        <a14:backgroundMark x1="6429" y1="13895" x2="6429" y2="13895"/>
                        <a14:backgroundMark x1="6667" y1="8519" x2="6667" y2="8519"/>
                        <a14:backgroundMark x1="6667" y1="8621" x2="6667" y2="9533"/>
                        <a14:backgroundMark x1="6667" y1="8519" x2="6667" y2="8621"/>
                        <a14:backgroundMark x1="6667" y1="9939" x2="6667" y2="9939"/>
                        <a14:backgroundMark x1="6667" y1="9939" x2="6667" y2="10243"/>
                        <a14:backgroundMark x1="6667" y1="10852" x2="6667" y2="11055"/>
                        <a14:backgroundMark x1="6667" y1="11663" x2="6667" y2="12272"/>
                        <a14:backgroundMark x1="6905" y1="13083" x2="6905" y2="13489"/>
                        <a14:backgroundMark x1="6032" y1="16531" x2="5952" y2="16836"/>
                        <a14:backgroundMark x1="6455" y1="14909" x2="6349" y2="15314"/>
                        <a14:backgroundMark x1="6588" y1="14402" x2="6535" y2="14604"/>
                        <a14:backgroundMark x1="6190" y1="17444" x2="6429" y2="17850"/>
                        <a14:backgroundMark x1="6429" y1="18256" x2="6429" y2="18256"/>
                        <a14:backgroundMark x1="6429" y1="18458" x2="6429" y2="18966"/>
                        <a14:backgroundMark x1="6429" y1="19878" x2="6429" y2="19878"/>
                        <a14:backgroundMark x1="6143" y1="20487" x2="5952" y2="20690"/>
                        <a14:backgroundMark x1="6429" y1="20183" x2="6143" y2="20487"/>
                        <a14:backgroundMark x1="5714" y1="21704" x2="5714" y2="21704"/>
                        <a14:backgroundMark x1="6429" y1="32252" x2="6429" y2="32252"/>
                        <a14:backgroundMark x1="6190" y1="33266" x2="6190" y2="33266"/>
                        <a14:backgroundMark x1="75714" y1="7505" x2="75714" y2="7505"/>
                        <a14:backgroundMark x1="75714" y1="7505" x2="75714" y2="7505"/>
                        <a14:backgroundMark x1="75714" y1="7505" x2="75714" y2="7505"/>
                        <a14:backgroundMark x1="79286" y1="7505" x2="79286" y2="7505"/>
                        <a14:backgroundMark x1="79524" y1="7505" x2="80000" y2="7505"/>
                        <a14:backgroundMark x1="80238" y1="7505" x2="81905" y2="7505"/>
                        <a14:backgroundMark x1="82857" y1="7505" x2="83333" y2="7606"/>
                        <a14:backgroundMark x1="83333" y1="7606" x2="85952" y2="7606"/>
                        <a14:backgroundMark x1="85952" y1="7606" x2="86667" y2="7606"/>
                        <a14:backgroundMark x1="86667" y1="7099" x2="86667" y2="7099"/>
                        <a14:backgroundMark x1="82143" y1="7099" x2="82143" y2="7099"/>
                        <a14:backgroundMark x1="82143" y1="7099" x2="81429" y2="7201"/>
                        <a14:backgroundMark x1="78333" y1="7201" x2="77619" y2="7302"/>
                        <a14:backgroundMark x1="76905" y1="7302" x2="76905" y2="7302"/>
                        <a14:backgroundMark x1="76905" y1="6694" x2="76905" y2="6694"/>
                        <a14:backgroundMark x1="77857" y1="6694" x2="82857" y2="6389"/>
                        <a14:backgroundMark x1="84762" y1="6389" x2="84762" y2="6389"/>
                        <a14:backgroundMark x1="84762" y1="6389" x2="84762" y2="6389"/>
                        <a14:backgroundMark x1="85952" y1="6592" x2="87381" y2="6592"/>
                        <a14:backgroundMark x1="87857" y1="6694" x2="88571" y2="6795"/>
                        <a14:backgroundMark x1="89286" y1="6897" x2="90000" y2="6998"/>
                        <a14:backgroundMark x1="90714" y1="7099" x2="92143" y2="7099"/>
                        <a14:backgroundMark x1="98095" y1="54767" x2="98095" y2="54767"/>
                        <a14:backgroundMark x1="98095" y1="54665" x2="98095" y2="54665"/>
                        <a14:backgroundMark x1="98095" y1="54462" x2="98095" y2="54462"/>
                        <a14:backgroundMark x1="98095" y1="54462" x2="98095" y2="54462"/>
                        <a14:backgroundMark x1="98095" y1="53955" x2="98095" y2="53955"/>
                        <a14:backgroundMark x1="98095" y1="53854" x2="98095" y2="53854"/>
                        <a14:backgroundMark x1="98095" y1="53854" x2="98095" y2="53854"/>
                        <a14:backgroundMark x1="98095" y1="53854" x2="98095" y2="53854"/>
                        <a14:backgroundMark x1="98095" y1="53753" x2="98095" y2="53753"/>
                        <a14:backgroundMark x1="98095" y1="53753" x2="98095" y2="53753"/>
                        <a14:backgroundMark x1="11667" y1="78702" x2="11667" y2="78702"/>
                        <a14:backgroundMark x1="11429" y1="79209" x2="11667" y2="79513"/>
                        <a14:backgroundMark x1="11905" y1="80020" x2="11905" y2="80020"/>
                        <a14:backgroundMark x1="11905" y1="80325" x2="13810" y2="80426"/>
                        <a14:backgroundMark x1="15000" y1="80629" x2="15476" y2="80832"/>
                        <a14:backgroundMark x1="15952" y1="81440" x2="15952" y2="81440"/>
                        <a14:backgroundMark x1="15952" y1="81643" x2="16667" y2="82353"/>
                        <a14:backgroundMark x1="16905" y1="82657" x2="16905" y2="82961"/>
                        <a14:backgroundMark x1="17143" y1="83063" x2="17619" y2="82556"/>
                        <a14:backgroundMark x1="17619" y1="80325" x2="17619" y2="80325"/>
                        <a14:backgroundMark x1="76905" y1="14909" x2="76905" y2="14909"/>
                        <a14:backgroundMark x1="76905" y1="14706" x2="79524" y2="15517"/>
                        <a14:backgroundMark x1="80000" y1="16531" x2="80000" y2="16937"/>
                        <a14:backgroundMark x1="81429" y1="18053" x2="81905" y2="18763"/>
                        <a14:backgroundMark x1="82381" y1="20690" x2="82381" y2="20690"/>
                        <a14:backgroundMark x1="82381" y1="21501" x2="82143" y2="22921"/>
                        <a14:backgroundMark x1="82381" y1="24239" x2="82381" y2="24239"/>
                        <a14:backgroundMark x1="7381" y1="8316" x2="7381" y2="8316"/>
                        <a14:backgroundMark x1="6905" y1="8114" x2="6905" y2="8114"/>
                        <a14:backgroundMark x1="6905" y1="8114" x2="6905" y2="8114"/>
                        <a14:backgroundMark x1="6905" y1="8316" x2="6905" y2="8316"/>
                        <a14:backgroundMark x1="6810" y1="8621" x2="6667" y2="8925"/>
                        <a14:backgroundMark x1="6905" y1="8418" x2="6810" y2="8621"/>
                        <a14:backgroundMark x1="6667" y1="9128" x2="6667" y2="9736"/>
                        <a14:backgroundMark x1="6667" y1="9939" x2="6667" y2="10243"/>
                        <a14:backgroundMark x1="6667" y1="10548" x2="6667" y2="10852"/>
                        <a14:backgroundMark x1="6667" y1="10852" x2="6667" y2="10852"/>
                        <a14:backgroundMark x1="6667" y1="10852" x2="6667" y2="11968"/>
                        <a14:backgroundMark x1="6667" y1="11968" x2="6667" y2="11968"/>
                        <a14:backgroundMark x1="6905" y1="12170" x2="7143" y2="12475"/>
                        <a14:backgroundMark x1="7143" y1="12576" x2="7143" y2="12982"/>
                        <a14:backgroundMark x1="7143" y1="13489" x2="7143" y2="13489"/>
                        <a14:backgroundMark x1="6905" y1="13793" x2="6905" y2="13793"/>
                        <a14:backgroundMark x1="6667" y1="14097" x2="6667" y2="14097"/>
                        <a14:backgroundMark x1="6667" y1="14199" x2="6667" y2="14199"/>
                        <a14:backgroundMark x1="6667" y1="14199" x2="6667" y2="13895"/>
                        <a14:backgroundMark x1="6667" y1="13895" x2="6667" y2="13895"/>
                        <a14:backgroundMark x1="94524" y1="24138" x2="94524" y2="24138"/>
                        <a14:backgroundMark x1="94048" y1="23732" x2="94048" y2="23732"/>
                        <a14:backgroundMark x1="94048" y1="23124" x2="94048" y2="23124"/>
                        <a14:backgroundMark x1="94048" y1="22515" x2="94048" y2="22515"/>
                        <a14:backgroundMark x1="94762" y1="22414" x2="94762" y2="22414"/>
                        <a14:backgroundMark x1="94762" y1="22414" x2="94762" y2="22414"/>
                        <a14:backgroundMark x1="94524" y1="22921" x2="94524" y2="23124"/>
                        <a14:backgroundMark x1="94286" y1="23124" x2="94286" y2="23124"/>
                        <a14:backgroundMark x1="93571" y1="26978" x2="93810" y2="27282"/>
                        <a14:backgroundMark x1="94048" y1="27586" x2="94048" y2="27586"/>
                        <a14:backgroundMark x1="94048" y1="27586" x2="94048" y2="27586"/>
                        <a14:backgroundMark x1="94286" y1="27789" x2="94286" y2="27789"/>
                        <a14:backgroundMark x1="94524" y1="27890" x2="94524" y2="27890"/>
                        <a14:backgroundMark x1="94524" y1="27890" x2="94524" y2="27890"/>
                        <a14:backgroundMark x1="94524" y1="27890" x2="94524" y2="27890"/>
                        <a14:backgroundMark x1="94524" y1="27789" x2="94524" y2="27586"/>
                        <a14:backgroundMark x1="94524" y1="27586" x2="94524" y2="27586"/>
                        <a14:backgroundMark x1="94524" y1="27485" x2="94524" y2="27181"/>
                        <a14:backgroundMark x1="94524" y1="26978" x2="94524" y2="26978"/>
                        <a14:backgroundMark x1="94524" y1="26978" x2="94524" y2="26978"/>
                        <a14:backgroundMark x1="94524" y1="26673" x2="94524" y2="26673"/>
                        <a14:backgroundMark x1="94048" y1="25761" x2="94048" y2="25355"/>
                        <a14:backgroundMark x1="94048" y1="25152" x2="94048" y2="25152"/>
                        <a14:backgroundMark x1="94048" y1="25152" x2="94286" y2="24848"/>
                        <a14:backgroundMark x1="94286" y1="24848" x2="94286" y2="24848"/>
                        <a14:backgroundMark x1="94762" y1="25051" x2="94762" y2="25051"/>
                        <a14:backgroundMark x1="94524" y1="25659" x2="94524" y2="25659"/>
                        <a14:backgroundMark x1="94286" y1="25254" x2="94286" y2="25254"/>
                        <a14:backgroundMark x1="6429" y1="17546" x2="6429" y2="17546"/>
                        <a14:backgroundMark x1="6190" y1="17444" x2="6190" y2="17444"/>
                        <a14:backgroundMark x1="6190" y1="17444" x2="6190" y2="17241"/>
                        <a14:backgroundMark x1="6190" y1="17140" x2="6190" y2="17140"/>
                        <a14:backgroundMark x1="6429" y1="17343" x2="6667" y2="17647"/>
                        <a14:backgroundMark x1="6667" y1="18053" x2="6667" y2="18053"/>
                        <a14:backgroundMark x1="6667" y1="18053" x2="6667" y2="18053"/>
                        <a14:backgroundMark x1="6667" y1="18458" x2="6667" y2="18458"/>
                        <a14:backgroundMark x1="6667" y1="18661" x2="6667" y2="19067"/>
                        <a14:backgroundMark x1="6667" y1="19574" x2="6667" y2="20183"/>
                        <a14:backgroundMark x1="6667" y1="20385" x2="6667" y2="20690"/>
                        <a14:backgroundMark x1="5238" y1="48377" x2="5238" y2="48377"/>
                        <a14:backgroundMark x1="5238" y1="48377" x2="5238" y2="48174"/>
                        <a14:backgroundMark x1="5000" y1="47972" x2="5000" y2="47972"/>
                        <a14:backgroundMark x1="5000" y1="47972" x2="5000" y2="47972"/>
                        <a14:backgroundMark x1="5000" y1="47667" x2="5000" y2="47566"/>
                        <a14:backgroundMark x1="5000" y1="47465" x2="5000" y2="47465"/>
                        <a14:backgroundMark x1="5000" y1="47262" x2="5000" y2="47262"/>
                        <a14:backgroundMark x1="5000" y1="47262" x2="5000" y2="47262"/>
                        <a14:backgroundMark x1="5000" y1="47160" x2="5000" y2="46957"/>
                        <a14:backgroundMark x1="5000" y1="46755" x2="5000" y2="46755"/>
                        <a14:backgroundMark x1="5000" y1="46755" x2="5238" y2="46552"/>
                        <a14:backgroundMark x1="5238" y1="46450" x2="5238" y2="46450"/>
                        <a14:backgroundMark x1="5238" y1="46247" x2="5238" y2="46247"/>
                        <a14:backgroundMark x1="5476" y1="45943" x2="5476" y2="45943"/>
                        <a14:backgroundMark x1="5476" y1="45842" x2="5476" y2="45842"/>
                        <a14:backgroundMark x1="5476" y1="45842" x2="5476" y2="45842"/>
                        <a14:backgroundMark x1="5238" y1="45436" x2="5238" y2="45233"/>
                        <a14:backgroundMark x1="5238" y1="45132" x2="5238" y2="45132"/>
                        <a14:backgroundMark x1="5238" y1="45030" x2="5476" y2="44828"/>
                        <a14:backgroundMark x1="5476" y1="44726" x2="5476" y2="44422"/>
                        <a14:backgroundMark x1="5476" y1="44219" x2="5476" y2="44219"/>
                        <a14:backgroundMark x1="5952" y1="44118" x2="5952" y2="44118"/>
                        <a14:backgroundMark x1="5952" y1="43915" x2="5952" y2="43712"/>
                        <a14:backgroundMark x1="5238" y1="43813" x2="5238" y2="43813"/>
                        <a14:backgroundMark x1="5238" y1="43611" x2="5238" y2="43103"/>
                        <a14:backgroundMark x1="5238" y1="42799" x2="5238" y2="42799"/>
                        <a14:backgroundMark x1="5238" y1="42698" x2="5238" y2="42495"/>
                        <a14:backgroundMark x1="5476" y1="42292" x2="5476" y2="41886"/>
                        <a14:backgroundMark x1="5476" y1="41886" x2="5476" y2="41886"/>
                        <a14:backgroundMark x1="5476" y1="41582" x2="5476" y2="41582"/>
                        <a14:backgroundMark x1="5476" y1="41379" x2="5476" y2="41379"/>
                        <a14:backgroundMark x1="5476" y1="41278" x2="5476" y2="41278"/>
                        <a14:backgroundMark x1="5476" y1="37525" x2="5476" y2="37525"/>
                        <a14:backgroundMark x1="5238" y1="37830" x2="5238" y2="38235"/>
                        <a14:backgroundMark x1="5238" y1="38540" x2="5238" y2="50406"/>
                        <a14:backgroundMark x1="6429" y1="20588" x2="5476" y2="38844"/>
                        <a14:backgroundMark x1="5476" y1="11663" x2="5476" y2="20183"/>
                        <a14:backgroundMark x1="10238" y1="6795" x2="10238" y2="6795"/>
                        <a14:backgroundMark x1="9048" y1="7099" x2="9048" y2="7099"/>
                        <a14:backgroundMark x1="8571" y1="6998" x2="8571" y2="6998"/>
                        <a14:backgroundMark x1="7381" y1="7505" x2="7381" y2="7505"/>
                        <a14:backgroundMark x1="6905" y1="8012" x2="6905" y2="8012"/>
                        <a14:backgroundMark x1="6905" y1="8012" x2="6905" y2="8012"/>
                        <a14:backgroundMark x1="6667" y1="8215" x2="6667" y2="8215"/>
                        <a14:backgroundMark x1="6667" y1="8114" x2="6667" y2="8114"/>
                        <a14:backgroundMark x1="6667" y1="7911" x2="6667" y2="7911"/>
                        <a14:backgroundMark x1="6905" y1="7708" x2="6905" y2="7708"/>
                        <a14:backgroundMark x1="10476" y1="6491" x2="10476" y2="6491"/>
                        <a14:backgroundMark x1="10238" y1="6491" x2="10238" y2="6491"/>
                        <a14:backgroundMark x1="9524" y1="6592" x2="9524" y2="6592"/>
                        <a14:backgroundMark x1="9286" y1="6694" x2="9286" y2="6694"/>
                        <a14:backgroundMark x1="9286" y1="6694" x2="9286" y2="6694"/>
                        <a14:backgroundMark x1="93571" y1="8012" x2="93571" y2="8012"/>
                        <a14:backgroundMark x1="93810" y1="7708" x2="93810" y2="7708"/>
                        <a14:backgroundMark x1="93810" y1="7606" x2="93810" y2="7606"/>
                        <a14:backgroundMark x1="93810" y1="28296" x2="93810" y2="28296"/>
                        <a14:backgroundMark x1="94524" y1="28093" x2="94524" y2="28093"/>
                        <a14:backgroundMark x1="94524" y1="45436" x2="94524" y2="45436"/>
                        <a14:backgroundMark x1="94524" y1="44828" x2="94524" y2="44828"/>
                        <a14:backgroundMark x1="94524" y1="44320" x2="94524" y2="44320"/>
                        <a14:backgroundMark x1="95476" y1="45132" x2="94524" y2="27282"/>
                        <a14:backgroundMark x1="95000" y1="29716" x2="95000" y2="18053"/>
                        <a14:backgroundMark x1="95238" y1="27789" x2="93571" y2="28600"/>
                        <a14:backgroundMark x1="94048" y1="28600" x2="93571" y2="30629"/>
                        <a14:backgroundMark x1="95476" y1="22312" x2="95476" y2="8722"/>
                        <a14:backgroundMark x1="95952" y1="21501" x2="95952" y2="21501"/>
                        <a14:backgroundMark x1="95952" y1="20690" x2="95952" y2="21704"/>
                        <a14:backgroundMark x1="95476" y1="9533" x2="95476" y2="19980"/>
                        <a14:backgroundMark x1="94524" y1="43915" x2="94884" y2="62982"/>
                        <a14:backgroundMark x1="94498" y1="81846" x2="94286" y2="82353"/>
                        <a14:backgroundMark x1="95476" y1="79817" x2="94524" y2="82556"/>
                        <a14:backgroundMark x1="89762" y1="6694" x2="89762" y2="6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5269" y="367010"/>
            <a:ext cx="2921000" cy="685800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3F1EB3-BD47-4C08-8BEF-4B983CAA2DC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3962" y="716281"/>
            <a:ext cx="2689619" cy="5486400"/>
          </a:xfrm>
          <a:prstGeom prst="rect">
            <a:avLst/>
          </a:prstGeom>
        </p:spPr>
      </p:pic>
      <p:pic>
        <p:nvPicPr>
          <p:cNvPr id="21" name="Picture 10" descr="Samsung Galaxy S8 zeigt sich auf neuem Pressebild">
            <a:extLst>
              <a:ext uri="{FF2B5EF4-FFF2-40B4-BE49-F238E27FC236}">
                <a16:creationId xmlns:a16="http://schemas.microsoft.com/office/drawing/2014/main" id="{852EBE15-EB18-45FE-BDB5-9D9BFA01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33" b="89757" l="3095" r="98333">
                        <a14:foregroundMark x1="53095" y1="85903" x2="53095" y2="85903"/>
                        <a14:foregroundMark x1="59762" y1="86511" x2="66429" y2="86410"/>
                        <a14:foregroundMark x1="73333" y1="86917" x2="80714" y2="86714"/>
                        <a14:foregroundMark x1="67381" y1="86714" x2="16667" y2="86714"/>
                        <a14:foregroundMark x1="8333" y1="86714" x2="4762" y2="85193"/>
                        <a14:foregroundMark x1="9762" y1="4361" x2="38810" y2="2840"/>
                        <a14:foregroundMark x1="38810" y1="2840" x2="58095" y2="2840"/>
                        <a14:foregroundMark x1="58095" y1="2840" x2="85952" y2="2434"/>
                        <a14:foregroundMark x1="93095" y1="4868" x2="93679" y2="5117"/>
                        <a14:foregroundMark x1="95444" y1="7911" x2="95476" y2="8012"/>
                        <a14:foregroundMark x1="95381" y1="7708" x2="95444" y2="7911"/>
                        <a14:foregroundMark x1="95349" y1="7606" x2="95381" y2="7708"/>
                        <a14:foregroundMark x1="95317" y1="7505" x2="95349" y2="7606"/>
                        <a14:foregroundMark x1="95000" y1="6491" x2="95317" y2="7505"/>
                        <a14:foregroundMark x1="4195" y1="50406" x2="3571" y2="60345"/>
                        <a14:foregroundMark x1="6710" y1="10345" x2="6697" y2="10548"/>
                        <a14:foregroundMark x1="6716" y1="10243" x2="6710" y2="10345"/>
                        <a14:foregroundMark x1="6748" y1="9736" x2="6735" y2="9939"/>
                        <a14:foregroundMark x1="6844" y1="8215" x2="6837" y2="8316"/>
                        <a14:foregroundMark x1="6850" y1="8114" x2="6844" y2="8215"/>
                        <a14:foregroundMark x1="6856" y1="8012" x2="6850" y2="8114"/>
                        <a14:foregroundMark x1="6862" y1="7911" x2="6856" y2="8012"/>
                        <a14:foregroundMark x1="6869" y1="7809" x2="6862" y2="7911"/>
                        <a14:foregroundMark x1="6875" y1="7708" x2="6869" y2="7809"/>
                        <a14:foregroundMark x1="6888" y1="7505" x2="6875" y2="7708"/>
                        <a14:foregroundMark x1="6914" y1="7099" x2="6888" y2="7505"/>
                        <a14:foregroundMark x1="6920" y1="6998" x2="6914" y2="7099"/>
                        <a14:foregroundMark x1="6933" y1="6795" x2="6920" y2="6998"/>
                        <a14:foregroundMark x1="6939" y1="6694" x2="6933" y2="6795"/>
                        <a14:foregroundMark x1="6946" y1="6592" x2="6939" y2="6694"/>
                        <a14:foregroundMark x1="6952" y1="6491" x2="6946" y2="6592"/>
                        <a14:foregroundMark x1="7143" y1="3448" x2="6952" y2="6491"/>
                        <a14:foregroundMark x1="97381" y1="32353" x2="97857" y2="33874"/>
                        <a14:foregroundMark x1="3571" y1="79209" x2="4048" y2="74544"/>
                        <a14:foregroundMark x1="4048" y1="72819" x2="4048" y2="72819"/>
                        <a14:foregroundMark x1="95238" y1="83773" x2="95238" y2="83773"/>
                        <a14:foregroundMark x1="95238" y1="83671" x2="95238" y2="83671"/>
                        <a14:foregroundMark x1="95952" y1="83469" x2="95952" y2="83266"/>
                        <a14:foregroundMark x1="96190" y1="83063" x2="96190" y2="83063"/>
                        <a14:foregroundMark x1="96190" y1="82961" x2="96190" y2="82961"/>
                        <a14:foregroundMark x1="96905" y1="79620" x2="96905" y2="79513"/>
                        <a14:foregroundMark x1="94762" y1="25456" x2="94762" y2="25456"/>
                        <a14:foregroundMark x1="94762" y1="25456" x2="94762" y2="25456"/>
                        <a14:foregroundMark x1="95000" y1="24544" x2="95000" y2="24544"/>
                        <a14:foregroundMark x1="95000" y1="24341" x2="95000" y2="24341"/>
                        <a14:foregroundMark x1="95000" y1="23327" x2="95000" y2="23327"/>
                        <a14:foregroundMark x1="95000" y1="23327" x2="95000" y2="23124"/>
                        <a14:foregroundMark x1="95000" y1="22617" x2="95000" y2="22617"/>
                        <a14:foregroundMark x1="95000" y1="22312" x2="95000" y2="22312"/>
                        <a14:foregroundMark x1="95000" y1="22008" x2="95714" y2="21704"/>
                        <a14:foregroundMark x1="95476" y1="20588" x2="95476" y2="20588"/>
                        <a14:foregroundMark x1="95476" y1="20588" x2="95476" y2="20183"/>
                        <a14:foregroundMark x1="95714" y1="9128" x2="95714" y2="9128"/>
                        <a14:foregroundMark x1="95714" y1="9026" x2="95714" y2="9026"/>
                        <a14:foregroundMark x1="95714" y1="9026" x2="95714" y2="9026"/>
                        <a14:foregroundMark x1="95714" y1="8519" x2="95714" y2="8519"/>
                        <a14:foregroundMark x1="95714" y1="8519" x2="95714" y2="8519"/>
                        <a14:foregroundMark x1="95714" y1="8418" x2="95714" y2="8215"/>
                        <a14:foregroundMark x1="95238" y1="7809" x2="95238" y2="7809"/>
                        <a14:foregroundMark x1="95238" y1="7809" x2="95238" y2="7809"/>
                        <a14:foregroundMark x1="94286" y1="7505" x2="94286" y2="7505"/>
                        <a14:foregroundMark x1="94286" y1="7505" x2="94286" y2="7505"/>
                        <a14:foregroundMark x1="94048" y1="7201" x2="93810" y2="7404"/>
                        <a14:foregroundMark x1="93810" y1="7606" x2="93810" y2="7708"/>
                        <a14:foregroundMark x1="93810" y1="7404" x2="93810" y2="7606"/>
                        <a14:foregroundMark x1="93810" y1="7708" x2="93810" y2="7708"/>
                        <a14:foregroundMark x1="94524" y1="27282" x2="94524" y2="27586"/>
                        <a14:foregroundMark x1="95000" y1="26673" x2="95000" y2="26471"/>
                        <a14:foregroundMark x1="95000" y1="26782" x2="95000" y2="26673"/>
                        <a14:foregroundMark x1="95000" y1="27586" x2="95000" y2="27119"/>
                        <a14:foregroundMark x1="95000" y1="25659" x2="95000" y2="25659"/>
                        <a14:foregroundMark x1="95000" y1="25659" x2="95000" y2="25659"/>
                        <a14:foregroundMark x1="95000" y1="25254" x2="95000" y2="25152"/>
                        <a14:foregroundMark x1="95000" y1="25659" x2="95000" y2="25254"/>
                        <a14:foregroundMark x1="95000" y1="24544" x2="95000" y2="24544"/>
                        <a14:foregroundMark x1="95000" y1="23631" x2="95000" y2="23631"/>
                        <a14:foregroundMark x1="95000" y1="22921" x2="95000" y2="22718"/>
                        <a14:foregroundMark x1="3571" y1="61663" x2="3571" y2="61663"/>
                        <a14:foregroundMark x1="3571" y1="61663" x2="3571" y2="61663"/>
                        <a14:foregroundMark x1="3571" y1="62475" x2="3571" y2="62475"/>
                        <a14:foregroundMark x1="3571" y1="62677" x2="3571" y2="62677"/>
                        <a14:foregroundMark x1="3571" y1="62982" x2="3571" y2="62982"/>
                        <a14:foregroundMark x1="96429" y1="69168" x2="96905" y2="79209"/>
                        <a14:foregroundMark x1="96667" y1="68661" x2="96667" y2="71602"/>
                        <a14:foregroundMark x1="96429" y1="72110" x2="97143" y2="68966"/>
                        <a14:foregroundMark x1="96667" y1="69067" x2="96667" y2="69067"/>
                        <a14:foregroundMark x1="96667" y1="69168" x2="96667" y2="69168"/>
                        <a14:foregroundMark x1="96667" y1="69168" x2="96667" y2="69168"/>
                        <a14:foregroundMark x1="96429" y1="69168" x2="96429" y2="69168"/>
                        <a14:foregroundMark x1="96429" y1="69270" x2="96429" y2="69371"/>
                        <a14:foregroundMark x1="96429" y1="69574" x2="96429" y2="69574"/>
                        <a14:foregroundMark x1="96429" y1="69675" x2="96429" y2="69675"/>
                        <a14:foregroundMark x1="96190" y1="69777" x2="96190" y2="69777"/>
                        <a14:foregroundMark x1="96190" y1="69878" x2="96190" y2="69878"/>
                        <a14:foregroundMark x1="96190" y1="69980" x2="96190" y2="69980"/>
                        <a14:foregroundMark x1="96429" y1="68966" x2="96429" y2="72617"/>
                        <a14:foregroundMark x1="97143" y1="63590" x2="97143" y2="66430"/>
                        <a14:foregroundMark x1="97381" y1="62982" x2="97381" y2="67546"/>
                        <a14:foregroundMark x1="96667" y1="68154" x2="96429" y2="73225"/>
                        <a14:foregroundMark x1="97381" y1="67546" x2="96905" y2="71298"/>
                        <a14:foregroundMark x1="96905" y1="68357" x2="96905" y2="72921"/>
                        <a14:foregroundMark x1="96667" y1="79108" x2="96587" y2="79887"/>
                        <a14:foregroundMark x1="5476" y1="82961" x2="5476" y2="82961"/>
                        <a14:foregroundMark x1="5000" y1="8621" x2="5000" y2="8621"/>
                        <a14:backgroundMark x1="85238" y1="30832" x2="41190" y2="83063"/>
                        <a14:backgroundMark x1="41190" y1="83063" x2="60952" y2="72211"/>
                        <a14:backgroundMark x1="60952" y1="72211" x2="67143" y2="64402"/>
                        <a14:backgroundMark x1="67143" y1="64402" x2="56667" y2="48580"/>
                        <a14:backgroundMark x1="50238" y1="32657" x2="7143" y2="75963"/>
                        <a14:backgroundMark x1="7143" y1="75963" x2="11905" y2="76268"/>
                        <a14:backgroundMark x1="47381" y1="39452" x2="37619" y2="77383"/>
                        <a14:backgroundMark x1="58571" y1="60041" x2="62619" y2="81034"/>
                        <a14:backgroundMark x1="62619" y1="81034" x2="65714" y2="82961"/>
                        <a14:backgroundMark x1="85476" y1="65416" x2="85476" y2="75761"/>
                        <a14:backgroundMark x1="80476" y1="67647" x2="72381" y2="81947"/>
                        <a14:backgroundMark x1="35000" y1="12982" x2="35000" y2="12982"/>
                        <a14:backgroundMark x1="56905" y1="15720" x2="60238" y2="17546"/>
                        <a14:backgroundMark x1="60952" y1="22211" x2="54524" y2="25659"/>
                        <a14:backgroundMark x1="53333" y1="25355" x2="40952" y2="32860"/>
                        <a14:backgroundMark x1="45000" y1="27890" x2="46905" y2="33266"/>
                        <a14:backgroundMark x1="32381" y1="18763" x2="34762" y2="25963"/>
                        <a14:backgroundMark x1="34762" y1="25963" x2="40238" y2="30832"/>
                        <a14:backgroundMark x1="45476" y1="19371" x2="58095" y2="27079"/>
                        <a14:backgroundMark x1="58095" y1="27079" x2="60476" y2="27688"/>
                        <a14:backgroundMark x1="62857" y1="20690" x2="73571" y2="29412"/>
                        <a14:backgroundMark x1="78333" y1="24544" x2="78333" y2="24544"/>
                        <a14:backgroundMark x1="76905" y1="20690" x2="76905" y2="20690"/>
                        <a14:backgroundMark x1="75000" y1="18357" x2="75000" y2="18357"/>
                        <a14:backgroundMark x1="74286" y1="17748" x2="73810" y2="17444"/>
                        <a14:backgroundMark x1="68571" y1="15517" x2="68571" y2="15517"/>
                        <a14:backgroundMark x1="65476" y1="15112" x2="64048" y2="14909"/>
                        <a14:backgroundMark x1="61905" y1="14706" x2="60952" y2="14706"/>
                        <a14:backgroundMark x1="55000" y1="13895" x2="55000" y2="13895"/>
                        <a14:backgroundMark x1="50000" y1="13793" x2="49286" y2="13793"/>
                        <a14:backgroundMark x1="45238" y1="13895" x2="44048" y2="13996"/>
                        <a14:backgroundMark x1="38333" y1="14909" x2="36429" y2="15213"/>
                        <a14:backgroundMark x1="32619" y1="16227" x2="31190" y2="16633"/>
                        <a14:backgroundMark x1="30476" y1="17039" x2="29048" y2="17951"/>
                        <a14:backgroundMark x1="26667" y1="20081" x2="26190" y2="21095"/>
                        <a14:backgroundMark x1="24762" y1="23022" x2="24048" y2="23428"/>
                        <a14:backgroundMark x1="21905" y1="25659" x2="19762" y2="26978"/>
                        <a14:backgroundMark x1="17381" y1="29716" x2="16429" y2="30325"/>
                        <a14:backgroundMark x1="15952" y1="31136" x2="15952" y2="31136"/>
                        <a14:backgroundMark x1="15238" y1="31339" x2="15238" y2="31339"/>
                        <a14:backgroundMark x1="13333" y1="32657" x2="12857" y2="33063"/>
                        <a14:backgroundMark x1="18333" y1="22921" x2="18333" y2="20690"/>
                        <a14:backgroundMark x1="17857" y1="18864" x2="18333" y2="18256"/>
                        <a14:backgroundMark x1="19524" y1="16633" x2="20238" y2="15720"/>
                        <a14:backgroundMark x1="21429" y1="14503" x2="23333" y2="13387"/>
                        <a14:backgroundMark x1="24524" y1="13083" x2="30000" y2="11968"/>
                        <a14:backgroundMark x1="38333" y1="11055" x2="39524" y2="10852"/>
                        <a14:backgroundMark x1="41190" y1="10548" x2="43571" y2="10243"/>
                        <a14:backgroundMark x1="47381" y1="10142" x2="52857" y2="10142"/>
                        <a14:backgroundMark x1="56905" y1="9939" x2="59048" y2="9939"/>
                        <a14:backgroundMark x1="61190" y1="9939" x2="63810" y2="9939"/>
                        <a14:backgroundMark x1="65952" y1="10142" x2="67857" y2="10243"/>
                        <a14:backgroundMark x1="68095" y1="10243" x2="68095" y2="10243"/>
                        <a14:backgroundMark x1="67381" y1="9736" x2="65476" y2="9432"/>
                        <a14:backgroundMark x1="58095" y1="8621" x2="58095" y2="8621"/>
                        <a14:backgroundMark x1="55714" y1="8621" x2="54524" y2="8621"/>
                        <a14:backgroundMark x1="50714" y1="8621" x2="47857" y2="8621"/>
                        <a14:backgroundMark x1="44048" y1="8621" x2="42143" y2="8621"/>
                        <a14:backgroundMark x1="39286" y1="8621" x2="37619" y2="8621"/>
                        <a14:backgroundMark x1="32381" y1="8621" x2="30714" y2="8722"/>
                        <a14:backgroundMark x1="27381" y1="9026" x2="25714" y2="9331"/>
                        <a14:backgroundMark x1="24524" y1="9533" x2="23810" y2="9635"/>
                        <a14:backgroundMark x1="21190" y1="9736" x2="20238" y2="9838"/>
                        <a14:backgroundMark x1="17619" y1="9838" x2="16905" y2="9939"/>
                        <a14:backgroundMark x1="14762" y1="9939" x2="13333" y2="10243"/>
                        <a14:backgroundMark x1="12619" y1="10548" x2="12619" y2="10548"/>
                        <a14:backgroundMark x1="11905" y1="10751" x2="11905" y2="10751"/>
                        <a14:backgroundMark x1="10952" y1="10345" x2="10952" y2="10345"/>
                        <a14:backgroundMark x1="9524" y1="9736" x2="9524" y2="9736"/>
                        <a14:backgroundMark x1="9048" y1="9432" x2="9048" y2="9432"/>
                        <a14:backgroundMark x1="8810" y1="9331" x2="8810" y2="9331"/>
                        <a14:backgroundMark x1="8333" y1="8824" x2="8333" y2="8824"/>
                        <a14:backgroundMark x1="8333" y1="8621" x2="8333" y2="8621"/>
                        <a14:backgroundMark x1="7619" y1="8519" x2="7619" y2="8519"/>
                        <a14:backgroundMark x1="7143" y1="7809" x2="7143" y2="7809"/>
                        <a14:backgroundMark x1="6667" y1="9128" x2="6667" y2="9331"/>
                        <a14:backgroundMark x1="6667" y1="9736" x2="6667" y2="9736"/>
                        <a14:backgroundMark x1="6667" y1="10649" x2="6667" y2="10649"/>
                        <a14:backgroundMark x1="6667" y1="10852" x2="6905" y2="11359"/>
                        <a14:backgroundMark x1="6905" y1="11663" x2="6905" y2="11663"/>
                        <a14:backgroundMark x1="6905" y1="12475" x2="6905" y2="12677"/>
                        <a14:backgroundMark x1="6905" y1="12170" x2="6905" y2="12475"/>
                        <a14:backgroundMark x1="6429" y1="12982" x2="6429" y2="12982"/>
                        <a14:backgroundMark x1="6429" y1="12982" x2="6429" y2="12982"/>
                        <a14:backgroundMark x1="6429" y1="12982" x2="6429" y2="13387"/>
                        <a14:backgroundMark x1="6429" y1="13895" x2="6429" y2="13895"/>
                        <a14:backgroundMark x1="6667" y1="8519" x2="6667" y2="8519"/>
                        <a14:backgroundMark x1="6667" y1="8621" x2="6667" y2="9533"/>
                        <a14:backgroundMark x1="6667" y1="8519" x2="6667" y2="8621"/>
                        <a14:backgroundMark x1="6667" y1="9939" x2="6667" y2="9939"/>
                        <a14:backgroundMark x1="6667" y1="9939" x2="6667" y2="10243"/>
                        <a14:backgroundMark x1="6667" y1="10852" x2="6667" y2="11055"/>
                        <a14:backgroundMark x1="6667" y1="11663" x2="6667" y2="12272"/>
                        <a14:backgroundMark x1="6905" y1="13083" x2="6905" y2="13489"/>
                        <a14:backgroundMark x1="6032" y1="16531" x2="5952" y2="16836"/>
                        <a14:backgroundMark x1="6455" y1="14909" x2="6349" y2="15314"/>
                        <a14:backgroundMark x1="6588" y1="14402" x2="6535" y2="14604"/>
                        <a14:backgroundMark x1="6190" y1="17444" x2="6429" y2="17850"/>
                        <a14:backgroundMark x1="6429" y1="18256" x2="6429" y2="18256"/>
                        <a14:backgroundMark x1="6429" y1="18458" x2="6429" y2="18966"/>
                        <a14:backgroundMark x1="6429" y1="19878" x2="6429" y2="19878"/>
                        <a14:backgroundMark x1="6143" y1="20487" x2="5952" y2="20690"/>
                        <a14:backgroundMark x1="6429" y1="20183" x2="6143" y2="20487"/>
                        <a14:backgroundMark x1="5714" y1="21704" x2="5714" y2="21704"/>
                        <a14:backgroundMark x1="6429" y1="32252" x2="6429" y2="32252"/>
                        <a14:backgroundMark x1="6190" y1="33266" x2="6190" y2="33266"/>
                        <a14:backgroundMark x1="75714" y1="7505" x2="75714" y2="7505"/>
                        <a14:backgroundMark x1="75714" y1="7505" x2="75714" y2="7505"/>
                        <a14:backgroundMark x1="75714" y1="7505" x2="75714" y2="7505"/>
                        <a14:backgroundMark x1="79286" y1="7505" x2="79286" y2="7505"/>
                        <a14:backgroundMark x1="79524" y1="7505" x2="80000" y2="7505"/>
                        <a14:backgroundMark x1="80238" y1="7505" x2="81905" y2="7505"/>
                        <a14:backgroundMark x1="82857" y1="7505" x2="83333" y2="7606"/>
                        <a14:backgroundMark x1="83333" y1="7606" x2="85952" y2="7606"/>
                        <a14:backgroundMark x1="85952" y1="7606" x2="86667" y2="7606"/>
                        <a14:backgroundMark x1="86667" y1="7099" x2="86667" y2="7099"/>
                        <a14:backgroundMark x1="82143" y1="7099" x2="82143" y2="7099"/>
                        <a14:backgroundMark x1="82143" y1="7099" x2="81429" y2="7201"/>
                        <a14:backgroundMark x1="78333" y1="7201" x2="77619" y2="7302"/>
                        <a14:backgroundMark x1="76905" y1="7302" x2="76905" y2="7302"/>
                        <a14:backgroundMark x1="76905" y1="6694" x2="76905" y2="6694"/>
                        <a14:backgroundMark x1="77857" y1="6694" x2="82857" y2="6389"/>
                        <a14:backgroundMark x1="84762" y1="6389" x2="84762" y2="6389"/>
                        <a14:backgroundMark x1="84762" y1="6389" x2="84762" y2="6389"/>
                        <a14:backgroundMark x1="85952" y1="6592" x2="87381" y2="6592"/>
                        <a14:backgroundMark x1="87857" y1="6694" x2="88571" y2="6795"/>
                        <a14:backgroundMark x1="89286" y1="6897" x2="90000" y2="6998"/>
                        <a14:backgroundMark x1="90714" y1="7099" x2="92143" y2="7099"/>
                        <a14:backgroundMark x1="98095" y1="54767" x2="98095" y2="54767"/>
                        <a14:backgroundMark x1="98095" y1="54665" x2="98095" y2="54665"/>
                        <a14:backgroundMark x1="98095" y1="54462" x2="98095" y2="54462"/>
                        <a14:backgroundMark x1="98095" y1="54462" x2="98095" y2="54462"/>
                        <a14:backgroundMark x1="98095" y1="53955" x2="98095" y2="53955"/>
                        <a14:backgroundMark x1="98095" y1="53854" x2="98095" y2="53854"/>
                        <a14:backgroundMark x1="98095" y1="53854" x2="98095" y2="53854"/>
                        <a14:backgroundMark x1="98095" y1="53854" x2="98095" y2="53854"/>
                        <a14:backgroundMark x1="98095" y1="53753" x2="98095" y2="53753"/>
                        <a14:backgroundMark x1="98095" y1="53753" x2="98095" y2="53753"/>
                        <a14:backgroundMark x1="11667" y1="78702" x2="11667" y2="78702"/>
                        <a14:backgroundMark x1="11429" y1="79209" x2="11667" y2="79513"/>
                        <a14:backgroundMark x1="11905" y1="80020" x2="11905" y2="80020"/>
                        <a14:backgroundMark x1="11905" y1="80325" x2="13810" y2="80426"/>
                        <a14:backgroundMark x1="15000" y1="80629" x2="15476" y2="80832"/>
                        <a14:backgroundMark x1="15952" y1="81440" x2="15952" y2="81440"/>
                        <a14:backgroundMark x1="15952" y1="81643" x2="16667" y2="82353"/>
                        <a14:backgroundMark x1="16905" y1="82657" x2="16905" y2="82961"/>
                        <a14:backgroundMark x1="17143" y1="83063" x2="17619" y2="82556"/>
                        <a14:backgroundMark x1="17619" y1="80325" x2="17619" y2="80325"/>
                        <a14:backgroundMark x1="76905" y1="14909" x2="76905" y2="14909"/>
                        <a14:backgroundMark x1="76905" y1="14706" x2="79524" y2="15517"/>
                        <a14:backgroundMark x1="80000" y1="16531" x2="80000" y2="16937"/>
                        <a14:backgroundMark x1="81429" y1="18053" x2="81905" y2="18763"/>
                        <a14:backgroundMark x1="82381" y1="20690" x2="82381" y2="20690"/>
                        <a14:backgroundMark x1="82381" y1="21501" x2="82143" y2="22921"/>
                        <a14:backgroundMark x1="82381" y1="24239" x2="82381" y2="24239"/>
                        <a14:backgroundMark x1="7381" y1="8316" x2="7381" y2="8316"/>
                        <a14:backgroundMark x1="6905" y1="8114" x2="6905" y2="8114"/>
                        <a14:backgroundMark x1="6905" y1="8114" x2="6905" y2="8114"/>
                        <a14:backgroundMark x1="6905" y1="8316" x2="6905" y2="8316"/>
                        <a14:backgroundMark x1="6810" y1="8621" x2="6667" y2="8925"/>
                        <a14:backgroundMark x1="6905" y1="8418" x2="6810" y2="8621"/>
                        <a14:backgroundMark x1="6667" y1="9128" x2="6667" y2="9736"/>
                        <a14:backgroundMark x1="6667" y1="9939" x2="6667" y2="10243"/>
                        <a14:backgroundMark x1="6667" y1="10548" x2="6667" y2="10852"/>
                        <a14:backgroundMark x1="6667" y1="10852" x2="6667" y2="10852"/>
                        <a14:backgroundMark x1="6667" y1="10852" x2="6667" y2="11968"/>
                        <a14:backgroundMark x1="6667" y1="11968" x2="6667" y2="11968"/>
                        <a14:backgroundMark x1="6905" y1="12170" x2="7143" y2="12475"/>
                        <a14:backgroundMark x1="7143" y1="12576" x2="7143" y2="12982"/>
                        <a14:backgroundMark x1="7143" y1="13489" x2="7143" y2="13489"/>
                        <a14:backgroundMark x1="6905" y1="13793" x2="6905" y2="13793"/>
                        <a14:backgroundMark x1="6667" y1="14097" x2="6667" y2="14097"/>
                        <a14:backgroundMark x1="6667" y1="14199" x2="6667" y2="14199"/>
                        <a14:backgroundMark x1="6667" y1="14199" x2="6667" y2="13895"/>
                        <a14:backgroundMark x1="6667" y1="13895" x2="6667" y2="13895"/>
                        <a14:backgroundMark x1="94524" y1="24138" x2="94524" y2="24138"/>
                        <a14:backgroundMark x1="94048" y1="23732" x2="94048" y2="23732"/>
                        <a14:backgroundMark x1="94048" y1="23124" x2="94048" y2="23124"/>
                        <a14:backgroundMark x1="94048" y1="22515" x2="94048" y2="22515"/>
                        <a14:backgroundMark x1="94762" y1="22414" x2="94762" y2="22414"/>
                        <a14:backgroundMark x1="94762" y1="22414" x2="94762" y2="22414"/>
                        <a14:backgroundMark x1="94524" y1="22921" x2="94524" y2="23124"/>
                        <a14:backgroundMark x1="94286" y1="23124" x2="94286" y2="23124"/>
                        <a14:backgroundMark x1="93571" y1="26978" x2="93810" y2="27282"/>
                        <a14:backgroundMark x1="94048" y1="27586" x2="94048" y2="27586"/>
                        <a14:backgroundMark x1="94048" y1="27586" x2="94048" y2="27586"/>
                        <a14:backgroundMark x1="94286" y1="27789" x2="94286" y2="27789"/>
                        <a14:backgroundMark x1="94524" y1="27890" x2="94524" y2="27890"/>
                        <a14:backgroundMark x1="94524" y1="27890" x2="94524" y2="27890"/>
                        <a14:backgroundMark x1="94524" y1="27890" x2="94524" y2="27890"/>
                        <a14:backgroundMark x1="94524" y1="27789" x2="94524" y2="27586"/>
                        <a14:backgroundMark x1="94524" y1="27586" x2="94524" y2="27586"/>
                        <a14:backgroundMark x1="94524" y1="27485" x2="94524" y2="27181"/>
                        <a14:backgroundMark x1="94524" y1="26978" x2="94524" y2="26978"/>
                        <a14:backgroundMark x1="94524" y1="26978" x2="94524" y2="26978"/>
                        <a14:backgroundMark x1="94524" y1="26673" x2="94524" y2="26673"/>
                        <a14:backgroundMark x1="94048" y1="25761" x2="94048" y2="25355"/>
                        <a14:backgroundMark x1="94048" y1="25152" x2="94048" y2="25152"/>
                        <a14:backgroundMark x1="94048" y1="25152" x2="94286" y2="24848"/>
                        <a14:backgroundMark x1="94286" y1="24848" x2="94286" y2="24848"/>
                        <a14:backgroundMark x1="94762" y1="25051" x2="94762" y2="25051"/>
                        <a14:backgroundMark x1="94524" y1="25659" x2="94524" y2="25659"/>
                        <a14:backgroundMark x1="94286" y1="25254" x2="94286" y2="25254"/>
                        <a14:backgroundMark x1="6429" y1="17546" x2="6429" y2="17546"/>
                        <a14:backgroundMark x1="6190" y1="17444" x2="6190" y2="17444"/>
                        <a14:backgroundMark x1="6190" y1="17444" x2="6190" y2="17241"/>
                        <a14:backgroundMark x1="6190" y1="17140" x2="6190" y2="17140"/>
                        <a14:backgroundMark x1="6429" y1="17343" x2="6667" y2="17647"/>
                        <a14:backgroundMark x1="6667" y1="18053" x2="6667" y2="18053"/>
                        <a14:backgroundMark x1="6667" y1="18053" x2="6667" y2="18053"/>
                        <a14:backgroundMark x1="6667" y1="18458" x2="6667" y2="18458"/>
                        <a14:backgroundMark x1="6667" y1="18661" x2="6667" y2="19067"/>
                        <a14:backgroundMark x1="6667" y1="19574" x2="6667" y2="20183"/>
                        <a14:backgroundMark x1="6667" y1="20385" x2="6667" y2="20690"/>
                        <a14:backgroundMark x1="5238" y1="48377" x2="5238" y2="48377"/>
                        <a14:backgroundMark x1="5238" y1="48377" x2="5238" y2="48174"/>
                        <a14:backgroundMark x1="5000" y1="47972" x2="5000" y2="47972"/>
                        <a14:backgroundMark x1="5000" y1="47972" x2="5000" y2="47972"/>
                        <a14:backgroundMark x1="5000" y1="47667" x2="5000" y2="47566"/>
                        <a14:backgroundMark x1="5000" y1="47465" x2="5000" y2="47465"/>
                        <a14:backgroundMark x1="5000" y1="47262" x2="5000" y2="47262"/>
                        <a14:backgroundMark x1="5000" y1="47262" x2="5000" y2="47262"/>
                        <a14:backgroundMark x1="5000" y1="47160" x2="5000" y2="46957"/>
                        <a14:backgroundMark x1="5000" y1="46755" x2="5000" y2="46755"/>
                        <a14:backgroundMark x1="5000" y1="46755" x2="5238" y2="46552"/>
                        <a14:backgroundMark x1="5238" y1="46450" x2="5238" y2="46450"/>
                        <a14:backgroundMark x1="5238" y1="46247" x2="5238" y2="46247"/>
                        <a14:backgroundMark x1="5476" y1="45943" x2="5476" y2="45943"/>
                        <a14:backgroundMark x1="5476" y1="45842" x2="5476" y2="45842"/>
                        <a14:backgroundMark x1="5476" y1="45842" x2="5476" y2="45842"/>
                        <a14:backgroundMark x1="5238" y1="45436" x2="5238" y2="45233"/>
                        <a14:backgroundMark x1="5238" y1="45132" x2="5238" y2="45132"/>
                        <a14:backgroundMark x1="5238" y1="45030" x2="5476" y2="44828"/>
                        <a14:backgroundMark x1="5476" y1="44726" x2="5476" y2="44422"/>
                        <a14:backgroundMark x1="5476" y1="44219" x2="5476" y2="44219"/>
                        <a14:backgroundMark x1="5952" y1="44118" x2="5952" y2="44118"/>
                        <a14:backgroundMark x1="5952" y1="43915" x2="5952" y2="43712"/>
                        <a14:backgroundMark x1="5238" y1="43813" x2="5238" y2="43813"/>
                        <a14:backgroundMark x1="5238" y1="43611" x2="5238" y2="43103"/>
                        <a14:backgroundMark x1="5238" y1="42799" x2="5238" y2="42799"/>
                        <a14:backgroundMark x1="5238" y1="42698" x2="5238" y2="42495"/>
                        <a14:backgroundMark x1="5476" y1="42292" x2="5476" y2="41886"/>
                        <a14:backgroundMark x1="5476" y1="41886" x2="5476" y2="41886"/>
                        <a14:backgroundMark x1="5476" y1="41582" x2="5476" y2="41582"/>
                        <a14:backgroundMark x1="5476" y1="41379" x2="5476" y2="41379"/>
                        <a14:backgroundMark x1="5476" y1="41278" x2="5476" y2="41278"/>
                        <a14:backgroundMark x1="5476" y1="37525" x2="5476" y2="37525"/>
                        <a14:backgroundMark x1="5238" y1="37830" x2="5238" y2="38235"/>
                        <a14:backgroundMark x1="5238" y1="38540" x2="5238" y2="50406"/>
                        <a14:backgroundMark x1="6429" y1="20588" x2="5476" y2="38844"/>
                        <a14:backgroundMark x1="5476" y1="11663" x2="5476" y2="20183"/>
                        <a14:backgroundMark x1="10238" y1="6795" x2="10238" y2="6795"/>
                        <a14:backgroundMark x1="9048" y1="7099" x2="9048" y2="7099"/>
                        <a14:backgroundMark x1="8571" y1="6998" x2="8571" y2="6998"/>
                        <a14:backgroundMark x1="7381" y1="7505" x2="7381" y2="7505"/>
                        <a14:backgroundMark x1="6905" y1="8012" x2="6905" y2="8012"/>
                        <a14:backgroundMark x1="6905" y1="8012" x2="6905" y2="8012"/>
                        <a14:backgroundMark x1="6667" y1="8215" x2="6667" y2="8215"/>
                        <a14:backgroundMark x1="6667" y1="8114" x2="6667" y2="8114"/>
                        <a14:backgroundMark x1="6667" y1="7911" x2="6667" y2="7911"/>
                        <a14:backgroundMark x1="6905" y1="7708" x2="6905" y2="7708"/>
                        <a14:backgroundMark x1="10476" y1="6491" x2="10476" y2="6491"/>
                        <a14:backgroundMark x1="10238" y1="6491" x2="10238" y2="6491"/>
                        <a14:backgroundMark x1="9524" y1="6592" x2="9524" y2="6592"/>
                        <a14:backgroundMark x1="9286" y1="6694" x2="9286" y2="6694"/>
                        <a14:backgroundMark x1="9286" y1="6694" x2="9286" y2="6694"/>
                        <a14:backgroundMark x1="93571" y1="8012" x2="93571" y2="8012"/>
                        <a14:backgroundMark x1="93810" y1="7708" x2="93810" y2="7708"/>
                        <a14:backgroundMark x1="93810" y1="7606" x2="93810" y2="7606"/>
                        <a14:backgroundMark x1="93810" y1="28296" x2="93810" y2="28296"/>
                        <a14:backgroundMark x1="94524" y1="28093" x2="94524" y2="28093"/>
                        <a14:backgroundMark x1="94524" y1="45436" x2="94524" y2="45436"/>
                        <a14:backgroundMark x1="94524" y1="44828" x2="94524" y2="44828"/>
                        <a14:backgroundMark x1="94524" y1="44320" x2="94524" y2="44320"/>
                        <a14:backgroundMark x1="95476" y1="45132" x2="94524" y2="27282"/>
                        <a14:backgroundMark x1="95000" y1="29716" x2="95000" y2="18053"/>
                        <a14:backgroundMark x1="95238" y1="27789" x2="93571" y2="28600"/>
                        <a14:backgroundMark x1="94048" y1="28600" x2="93571" y2="30629"/>
                        <a14:backgroundMark x1="95476" y1="22312" x2="95476" y2="8722"/>
                        <a14:backgroundMark x1="95952" y1="21501" x2="95952" y2="21501"/>
                        <a14:backgroundMark x1="95952" y1="20690" x2="95952" y2="21704"/>
                        <a14:backgroundMark x1="95476" y1="9533" x2="95476" y2="19980"/>
                        <a14:backgroundMark x1="94524" y1="43915" x2="94884" y2="62982"/>
                        <a14:backgroundMark x1="94498" y1="81846" x2="94286" y2="82353"/>
                        <a14:backgroundMark x1="95476" y1="79817" x2="94524" y2="82556"/>
                        <a14:backgroundMark x1="89762" y1="6694" x2="89762" y2="6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1440" y="332656"/>
            <a:ext cx="2921000" cy="685800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FA2C72-6B69-4A31-A0B4-F19FA7823831}"/>
              </a:ext>
            </a:extLst>
          </p:cNvPr>
          <p:cNvSpPr txBox="1"/>
          <p:nvPr/>
        </p:nvSpPr>
        <p:spPr>
          <a:xfrm>
            <a:off x="-234444" y="583772"/>
            <a:ext cx="145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Jim Nightshade" panose="03020506000000020000" pitchFamily="66" charset="0"/>
              </a:rPr>
              <a:t>Application</a:t>
            </a:r>
            <a:endParaRPr lang="ko-KR" altLang="en-US" sz="2000" b="1" dirty="0">
              <a:latin typeface="Jim Nightshade" panose="0302050600000002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2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E3DEF-DD3D-4005-BC4B-7CF21FC67640}"/>
              </a:ext>
            </a:extLst>
          </p:cNvPr>
          <p:cNvSpPr/>
          <p:nvPr/>
        </p:nvSpPr>
        <p:spPr>
          <a:xfrm>
            <a:off x="-324544" y="0"/>
            <a:ext cx="9505056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8045C-9278-46E3-8EFC-F3190904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1283" y="67798"/>
            <a:ext cx="3057525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A8BC50-209C-4D73-AF7A-A51B29895F1C}"/>
              </a:ext>
            </a:extLst>
          </p:cNvPr>
          <p:cNvSpPr/>
          <p:nvPr/>
        </p:nvSpPr>
        <p:spPr>
          <a:xfrm>
            <a:off x="1180468" y="548680"/>
            <a:ext cx="79164" cy="745942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716673-8777-4052-A6E9-644785E7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42" y="68579"/>
            <a:ext cx="7586798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0EA1D-6C88-4DE0-8585-F2982CEED518}"/>
              </a:ext>
            </a:extLst>
          </p:cNvPr>
          <p:cNvSpPr txBox="1"/>
          <p:nvPr/>
        </p:nvSpPr>
        <p:spPr>
          <a:xfrm>
            <a:off x="-234444" y="583772"/>
            <a:ext cx="145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Jim Nightshade" panose="03020506000000020000" pitchFamily="66" charset="0"/>
              </a:rPr>
              <a:t>Application</a:t>
            </a:r>
            <a:endParaRPr lang="ko-KR" altLang="en-US" sz="2000" b="1" dirty="0">
              <a:latin typeface="Jim Nightshade" panose="0302050600000002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EC226-AD16-4690-9573-F3E590348F94}"/>
              </a:ext>
            </a:extLst>
          </p:cNvPr>
          <p:cNvSpPr txBox="1"/>
          <p:nvPr/>
        </p:nvSpPr>
        <p:spPr>
          <a:xfrm>
            <a:off x="8659774" y="166955"/>
            <a:ext cx="24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8</a:t>
            </a:r>
            <a:endParaRPr lang="ko-KR" altLang="en-US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9409FC-F23B-4960-B231-07DE34BCB34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7" y="5472220"/>
            <a:ext cx="1322570" cy="131641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5F5E3D7-A59D-42E1-B6BE-9CF9097E84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848" y="771048"/>
            <a:ext cx="2683193" cy="5577840"/>
          </a:xfrm>
          <a:prstGeom prst="rect">
            <a:avLst/>
          </a:prstGeom>
        </p:spPr>
      </p:pic>
      <p:pic>
        <p:nvPicPr>
          <p:cNvPr id="18" name="Picture 10" descr="Samsung Galaxy S8 zeigt sich auf neuem Pressebild">
            <a:extLst>
              <a:ext uri="{FF2B5EF4-FFF2-40B4-BE49-F238E27FC236}">
                <a16:creationId xmlns:a16="http://schemas.microsoft.com/office/drawing/2014/main" id="{84382D7D-D644-4594-8AB1-F33204B5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33" b="89757" l="3095" r="98333">
                        <a14:foregroundMark x1="53095" y1="85903" x2="53095" y2="85903"/>
                        <a14:foregroundMark x1="59762" y1="86511" x2="66429" y2="86410"/>
                        <a14:foregroundMark x1="73333" y1="86917" x2="80714" y2="86714"/>
                        <a14:foregroundMark x1="67381" y1="86714" x2="16667" y2="86714"/>
                        <a14:foregroundMark x1="8333" y1="86714" x2="4762" y2="85193"/>
                        <a14:foregroundMark x1="9762" y1="4361" x2="38810" y2="2840"/>
                        <a14:foregroundMark x1="38810" y1="2840" x2="58095" y2="2840"/>
                        <a14:foregroundMark x1="58095" y1="2840" x2="85952" y2="2434"/>
                        <a14:foregroundMark x1="93095" y1="4868" x2="93679" y2="5117"/>
                        <a14:foregroundMark x1="95444" y1="7911" x2="95476" y2="8012"/>
                        <a14:foregroundMark x1="95381" y1="7708" x2="95444" y2="7911"/>
                        <a14:foregroundMark x1="95349" y1="7606" x2="95381" y2="7708"/>
                        <a14:foregroundMark x1="95317" y1="7505" x2="95349" y2="7606"/>
                        <a14:foregroundMark x1="95000" y1="6491" x2="95317" y2="7505"/>
                        <a14:foregroundMark x1="4195" y1="50406" x2="3571" y2="60345"/>
                        <a14:foregroundMark x1="6710" y1="10345" x2="6697" y2="10548"/>
                        <a14:foregroundMark x1="6716" y1="10243" x2="6710" y2="10345"/>
                        <a14:foregroundMark x1="6748" y1="9736" x2="6735" y2="9939"/>
                        <a14:foregroundMark x1="6844" y1="8215" x2="6837" y2="8316"/>
                        <a14:foregroundMark x1="6850" y1="8114" x2="6844" y2="8215"/>
                        <a14:foregroundMark x1="6856" y1="8012" x2="6850" y2="8114"/>
                        <a14:foregroundMark x1="6862" y1="7911" x2="6856" y2="8012"/>
                        <a14:foregroundMark x1="6869" y1="7809" x2="6862" y2="7911"/>
                        <a14:foregroundMark x1="6875" y1="7708" x2="6869" y2="7809"/>
                        <a14:foregroundMark x1="6888" y1="7505" x2="6875" y2="7708"/>
                        <a14:foregroundMark x1="6914" y1="7099" x2="6888" y2="7505"/>
                        <a14:foregroundMark x1="6920" y1="6998" x2="6914" y2="7099"/>
                        <a14:foregroundMark x1="6933" y1="6795" x2="6920" y2="6998"/>
                        <a14:foregroundMark x1="6939" y1="6694" x2="6933" y2="6795"/>
                        <a14:foregroundMark x1="6946" y1="6592" x2="6939" y2="6694"/>
                        <a14:foregroundMark x1="6952" y1="6491" x2="6946" y2="6592"/>
                        <a14:foregroundMark x1="7143" y1="3448" x2="6952" y2="6491"/>
                        <a14:foregroundMark x1="97381" y1="32353" x2="97857" y2="33874"/>
                        <a14:foregroundMark x1="3571" y1="79209" x2="4048" y2="74544"/>
                        <a14:foregroundMark x1="4048" y1="72819" x2="4048" y2="72819"/>
                        <a14:foregroundMark x1="95238" y1="83773" x2="95238" y2="83773"/>
                        <a14:foregroundMark x1="95238" y1="83671" x2="95238" y2="83671"/>
                        <a14:foregroundMark x1="95952" y1="83469" x2="95952" y2="83266"/>
                        <a14:foregroundMark x1="96190" y1="83063" x2="96190" y2="83063"/>
                        <a14:foregroundMark x1="96190" y1="82961" x2="96190" y2="82961"/>
                        <a14:foregroundMark x1="96905" y1="79620" x2="96905" y2="79513"/>
                        <a14:foregroundMark x1="94762" y1="25456" x2="94762" y2="25456"/>
                        <a14:foregroundMark x1="94762" y1="25456" x2="94762" y2="25456"/>
                        <a14:foregroundMark x1="95000" y1="24544" x2="95000" y2="24544"/>
                        <a14:foregroundMark x1="95000" y1="24341" x2="95000" y2="24341"/>
                        <a14:foregroundMark x1="95000" y1="23327" x2="95000" y2="23327"/>
                        <a14:foregroundMark x1="95000" y1="23327" x2="95000" y2="23124"/>
                        <a14:foregroundMark x1="95000" y1="22617" x2="95000" y2="22617"/>
                        <a14:foregroundMark x1="95000" y1="22312" x2="95000" y2="22312"/>
                        <a14:foregroundMark x1="95000" y1="22008" x2="95714" y2="21704"/>
                        <a14:foregroundMark x1="95476" y1="20588" x2="95476" y2="20588"/>
                        <a14:foregroundMark x1="95476" y1="20588" x2="95476" y2="20183"/>
                        <a14:foregroundMark x1="95714" y1="9128" x2="95714" y2="9128"/>
                        <a14:foregroundMark x1="95714" y1="9026" x2="95714" y2="9026"/>
                        <a14:foregroundMark x1="95714" y1="9026" x2="95714" y2="9026"/>
                        <a14:foregroundMark x1="95714" y1="8519" x2="95714" y2="8519"/>
                        <a14:foregroundMark x1="95714" y1="8519" x2="95714" y2="8519"/>
                        <a14:foregroundMark x1="95714" y1="8418" x2="95714" y2="8215"/>
                        <a14:foregroundMark x1="95238" y1="7809" x2="95238" y2="7809"/>
                        <a14:foregroundMark x1="95238" y1="7809" x2="95238" y2="7809"/>
                        <a14:foregroundMark x1="94286" y1="7505" x2="94286" y2="7505"/>
                        <a14:foregroundMark x1="94286" y1="7505" x2="94286" y2="7505"/>
                        <a14:foregroundMark x1="94048" y1="7201" x2="93810" y2="7404"/>
                        <a14:foregroundMark x1="93810" y1="7606" x2="93810" y2="7708"/>
                        <a14:foregroundMark x1="93810" y1="7404" x2="93810" y2="7606"/>
                        <a14:foregroundMark x1="93810" y1="7708" x2="93810" y2="7708"/>
                        <a14:foregroundMark x1="94524" y1="27282" x2="94524" y2="27586"/>
                        <a14:foregroundMark x1="95000" y1="26673" x2="95000" y2="26471"/>
                        <a14:foregroundMark x1="95000" y1="26782" x2="95000" y2="26673"/>
                        <a14:foregroundMark x1="95000" y1="27586" x2="95000" y2="27119"/>
                        <a14:foregroundMark x1="95000" y1="25659" x2="95000" y2="25659"/>
                        <a14:foregroundMark x1="95000" y1="25659" x2="95000" y2="25659"/>
                        <a14:foregroundMark x1="95000" y1="25254" x2="95000" y2="25152"/>
                        <a14:foregroundMark x1="95000" y1="25659" x2="95000" y2="25254"/>
                        <a14:foregroundMark x1="95000" y1="24544" x2="95000" y2="24544"/>
                        <a14:foregroundMark x1="95000" y1="23631" x2="95000" y2="23631"/>
                        <a14:foregroundMark x1="95000" y1="22921" x2="95000" y2="22718"/>
                        <a14:foregroundMark x1="3571" y1="61663" x2="3571" y2="61663"/>
                        <a14:foregroundMark x1="3571" y1="61663" x2="3571" y2="61663"/>
                        <a14:foregroundMark x1="3571" y1="62475" x2="3571" y2="62475"/>
                        <a14:foregroundMark x1="3571" y1="62677" x2="3571" y2="62677"/>
                        <a14:foregroundMark x1="3571" y1="62982" x2="3571" y2="62982"/>
                        <a14:foregroundMark x1="96429" y1="69168" x2="96905" y2="79209"/>
                        <a14:foregroundMark x1="96667" y1="68661" x2="96667" y2="71602"/>
                        <a14:foregroundMark x1="96429" y1="72110" x2="97143" y2="68966"/>
                        <a14:foregroundMark x1="96667" y1="69067" x2="96667" y2="69067"/>
                        <a14:foregroundMark x1="96667" y1="69168" x2="96667" y2="69168"/>
                        <a14:foregroundMark x1="96667" y1="69168" x2="96667" y2="69168"/>
                        <a14:foregroundMark x1="96429" y1="69168" x2="96429" y2="69168"/>
                        <a14:foregroundMark x1="96429" y1="69270" x2="96429" y2="69371"/>
                        <a14:foregroundMark x1="96429" y1="69574" x2="96429" y2="69574"/>
                        <a14:foregroundMark x1="96429" y1="69675" x2="96429" y2="69675"/>
                        <a14:foregroundMark x1="96190" y1="69777" x2="96190" y2="69777"/>
                        <a14:foregroundMark x1="96190" y1="69878" x2="96190" y2="69878"/>
                        <a14:foregroundMark x1="96190" y1="69980" x2="96190" y2="69980"/>
                        <a14:foregroundMark x1="96429" y1="68966" x2="96429" y2="72617"/>
                        <a14:foregroundMark x1="97143" y1="63590" x2="97143" y2="66430"/>
                        <a14:foregroundMark x1="97381" y1="62982" x2="97381" y2="67546"/>
                        <a14:foregroundMark x1="96667" y1="68154" x2="96429" y2="73225"/>
                        <a14:foregroundMark x1="97381" y1="67546" x2="96905" y2="71298"/>
                        <a14:foregroundMark x1="96905" y1="68357" x2="96905" y2="72921"/>
                        <a14:foregroundMark x1="96667" y1="79108" x2="96587" y2="79887"/>
                        <a14:foregroundMark x1="5476" y1="82961" x2="5476" y2="82961"/>
                        <a14:foregroundMark x1="5000" y1="8621" x2="5000" y2="8621"/>
                        <a14:backgroundMark x1="85238" y1="30832" x2="41190" y2="83063"/>
                        <a14:backgroundMark x1="41190" y1="83063" x2="60952" y2="72211"/>
                        <a14:backgroundMark x1="60952" y1="72211" x2="67143" y2="64402"/>
                        <a14:backgroundMark x1="67143" y1="64402" x2="56667" y2="48580"/>
                        <a14:backgroundMark x1="50238" y1="32657" x2="7143" y2="75963"/>
                        <a14:backgroundMark x1="7143" y1="75963" x2="11905" y2="76268"/>
                        <a14:backgroundMark x1="47381" y1="39452" x2="37619" y2="77383"/>
                        <a14:backgroundMark x1="58571" y1="60041" x2="62619" y2="81034"/>
                        <a14:backgroundMark x1="62619" y1="81034" x2="65714" y2="82961"/>
                        <a14:backgroundMark x1="85476" y1="65416" x2="85476" y2="75761"/>
                        <a14:backgroundMark x1="80476" y1="67647" x2="72381" y2="81947"/>
                        <a14:backgroundMark x1="35000" y1="12982" x2="35000" y2="12982"/>
                        <a14:backgroundMark x1="56905" y1="15720" x2="60238" y2="17546"/>
                        <a14:backgroundMark x1="60952" y1="22211" x2="54524" y2="25659"/>
                        <a14:backgroundMark x1="53333" y1="25355" x2="40952" y2="32860"/>
                        <a14:backgroundMark x1="45000" y1="27890" x2="46905" y2="33266"/>
                        <a14:backgroundMark x1="32381" y1="18763" x2="34762" y2="25963"/>
                        <a14:backgroundMark x1="34762" y1="25963" x2="40238" y2="30832"/>
                        <a14:backgroundMark x1="45476" y1="19371" x2="58095" y2="27079"/>
                        <a14:backgroundMark x1="58095" y1="27079" x2="60476" y2="27688"/>
                        <a14:backgroundMark x1="62857" y1="20690" x2="73571" y2="29412"/>
                        <a14:backgroundMark x1="78333" y1="24544" x2="78333" y2="24544"/>
                        <a14:backgroundMark x1="76905" y1="20690" x2="76905" y2="20690"/>
                        <a14:backgroundMark x1="75000" y1="18357" x2="75000" y2="18357"/>
                        <a14:backgroundMark x1="74286" y1="17748" x2="73810" y2="17444"/>
                        <a14:backgroundMark x1="68571" y1="15517" x2="68571" y2="15517"/>
                        <a14:backgroundMark x1="65476" y1="15112" x2="64048" y2="14909"/>
                        <a14:backgroundMark x1="61905" y1="14706" x2="60952" y2="14706"/>
                        <a14:backgroundMark x1="55000" y1="13895" x2="55000" y2="13895"/>
                        <a14:backgroundMark x1="50000" y1="13793" x2="49286" y2="13793"/>
                        <a14:backgroundMark x1="45238" y1="13895" x2="44048" y2="13996"/>
                        <a14:backgroundMark x1="38333" y1="14909" x2="36429" y2="15213"/>
                        <a14:backgroundMark x1="32619" y1="16227" x2="31190" y2="16633"/>
                        <a14:backgroundMark x1="30476" y1="17039" x2="29048" y2="17951"/>
                        <a14:backgroundMark x1="26667" y1="20081" x2="26190" y2="21095"/>
                        <a14:backgroundMark x1="24762" y1="23022" x2="24048" y2="23428"/>
                        <a14:backgroundMark x1="21905" y1="25659" x2="19762" y2="26978"/>
                        <a14:backgroundMark x1="17381" y1="29716" x2="16429" y2="30325"/>
                        <a14:backgroundMark x1="15952" y1="31136" x2="15952" y2="31136"/>
                        <a14:backgroundMark x1="15238" y1="31339" x2="15238" y2="31339"/>
                        <a14:backgroundMark x1="13333" y1="32657" x2="12857" y2="33063"/>
                        <a14:backgroundMark x1="18333" y1="22921" x2="18333" y2="20690"/>
                        <a14:backgroundMark x1="17857" y1="18864" x2="18333" y2="18256"/>
                        <a14:backgroundMark x1="19524" y1="16633" x2="20238" y2="15720"/>
                        <a14:backgroundMark x1="21429" y1="14503" x2="23333" y2="13387"/>
                        <a14:backgroundMark x1="24524" y1="13083" x2="30000" y2="11968"/>
                        <a14:backgroundMark x1="38333" y1="11055" x2="39524" y2="10852"/>
                        <a14:backgroundMark x1="41190" y1="10548" x2="43571" y2="10243"/>
                        <a14:backgroundMark x1="47381" y1="10142" x2="52857" y2="10142"/>
                        <a14:backgroundMark x1="56905" y1="9939" x2="59048" y2="9939"/>
                        <a14:backgroundMark x1="61190" y1="9939" x2="63810" y2="9939"/>
                        <a14:backgroundMark x1="65952" y1="10142" x2="67857" y2="10243"/>
                        <a14:backgroundMark x1="68095" y1="10243" x2="68095" y2="10243"/>
                        <a14:backgroundMark x1="67381" y1="9736" x2="65476" y2="9432"/>
                        <a14:backgroundMark x1="58095" y1="8621" x2="58095" y2="8621"/>
                        <a14:backgroundMark x1="55714" y1="8621" x2="54524" y2="8621"/>
                        <a14:backgroundMark x1="50714" y1="8621" x2="47857" y2="8621"/>
                        <a14:backgroundMark x1="44048" y1="8621" x2="42143" y2="8621"/>
                        <a14:backgroundMark x1="39286" y1="8621" x2="37619" y2="8621"/>
                        <a14:backgroundMark x1="32381" y1="8621" x2="30714" y2="8722"/>
                        <a14:backgroundMark x1="27381" y1="9026" x2="25714" y2="9331"/>
                        <a14:backgroundMark x1="24524" y1="9533" x2="23810" y2="9635"/>
                        <a14:backgroundMark x1="21190" y1="9736" x2="20238" y2="9838"/>
                        <a14:backgroundMark x1="17619" y1="9838" x2="16905" y2="9939"/>
                        <a14:backgroundMark x1="14762" y1="9939" x2="13333" y2="10243"/>
                        <a14:backgroundMark x1="12619" y1="10548" x2="12619" y2="10548"/>
                        <a14:backgroundMark x1="11905" y1="10751" x2="11905" y2="10751"/>
                        <a14:backgroundMark x1="10952" y1="10345" x2="10952" y2="10345"/>
                        <a14:backgroundMark x1="9524" y1="9736" x2="9524" y2="9736"/>
                        <a14:backgroundMark x1="9048" y1="9432" x2="9048" y2="9432"/>
                        <a14:backgroundMark x1="8810" y1="9331" x2="8810" y2="9331"/>
                        <a14:backgroundMark x1="8333" y1="8824" x2="8333" y2="8824"/>
                        <a14:backgroundMark x1="8333" y1="8621" x2="8333" y2="8621"/>
                        <a14:backgroundMark x1="7619" y1="8519" x2="7619" y2="8519"/>
                        <a14:backgroundMark x1="7143" y1="7809" x2="7143" y2="7809"/>
                        <a14:backgroundMark x1="6667" y1="9128" x2="6667" y2="9331"/>
                        <a14:backgroundMark x1="6667" y1="9736" x2="6667" y2="9736"/>
                        <a14:backgroundMark x1="6667" y1="10649" x2="6667" y2="10649"/>
                        <a14:backgroundMark x1="6667" y1="10852" x2="6905" y2="11359"/>
                        <a14:backgroundMark x1="6905" y1="11663" x2="6905" y2="11663"/>
                        <a14:backgroundMark x1="6905" y1="12475" x2="6905" y2="12677"/>
                        <a14:backgroundMark x1="6905" y1="12170" x2="6905" y2="12475"/>
                        <a14:backgroundMark x1="6429" y1="12982" x2="6429" y2="12982"/>
                        <a14:backgroundMark x1="6429" y1="12982" x2="6429" y2="12982"/>
                        <a14:backgroundMark x1="6429" y1="12982" x2="6429" y2="13387"/>
                        <a14:backgroundMark x1="6429" y1="13895" x2="6429" y2="13895"/>
                        <a14:backgroundMark x1="6667" y1="8519" x2="6667" y2="8519"/>
                        <a14:backgroundMark x1="6667" y1="8621" x2="6667" y2="9533"/>
                        <a14:backgroundMark x1="6667" y1="8519" x2="6667" y2="8621"/>
                        <a14:backgroundMark x1="6667" y1="9939" x2="6667" y2="9939"/>
                        <a14:backgroundMark x1="6667" y1="9939" x2="6667" y2="10243"/>
                        <a14:backgroundMark x1="6667" y1="10852" x2="6667" y2="11055"/>
                        <a14:backgroundMark x1="6667" y1="11663" x2="6667" y2="12272"/>
                        <a14:backgroundMark x1="6905" y1="13083" x2="6905" y2="13489"/>
                        <a14:backgroundMark x1="6032" y1="16531" x2="5952" y2="16836"/>
                        <a14:backgroundMark x1="6455" y1="14909" x2="6349" y2="15314"/>
                        <a14:backgroundMark x1="6588" y1="14402" x2="6535" y2="14604"/>
                        <a14:backgroundMark x1="6190" y1="17444" x2="6429" y2="17850"/>
                        <a14:backgroundMark x1="6429" y1="18256" x2="6429" y2="18256"/>
                        <a14:backgroundMark x1="6429" y1="18458" x2="6429" y2="18966"/>
                        <a14:backgroundMark x1="6429" y1="19878" x2="6429" y2="19878"/>
                        <a14:backgroundMark x1="6143" y1="20487" x2="5952" y2="20690"/>
                        <a14:backgroundMark x1="6429" y1="20183" x2="6143" y2="20487"/>
                        <a14:backgroundMark x1="5714" y1="21704" x2="5714" y2="21704"/>
                        <a14:backgroundMark x1="6429" y1="32252" x2="6429" y2="32252"/>
                        <a14:backgroundMark x1="6190" y1="33266" x2="6190" y2="33266"/>
                        <a14:backgroundMark x1="75714" y1="7505" x2="75714" y2="7505"/>
                        <a14:backgroundMark x1="75714" y1="7505" x2="75714" y2="7505"/>
                        <a14:backgroundMark x1="75714" y1="7505" x2="75714" y2="7505"/>
                        <a14:backgroundMark x1="79286" y1="7505" x2="79286" y2="7505"/>
                        <a14:backgroundMark x1="79524" y1="7505" x2="80000" y2="7505"/>
                        <a14:backgroundMark x1="80238" y1="7505" x2="81905" y2="7505"/>
                        <a14:backgroundMark x1="82857" y1="7505" x2="83333" y2="7606"/>
                        <a14:backgroundMark x1="83333" y1="7606" x2="85952" y2="7606"/>
                        <a14:backgroundMark x1="85952" y1="7606" x2="86667" y2="7606"/>
                        <a14:backgroundMark x1="86667" y1="7099" x2="86667" y2="7099"/>
                        <a14:backgroundMark x1="82143" y1="7099" x2="82143" y2="7099"/>
                        <a14:backgroundMark x1="82143" y1="7099" x2="81429" y2="7201"/>
                        <a14:backgroundMark x1="78333" y1="7201" x2="77619" y2="7302"/>
                        <a14:backgroundMark x1="76905" y1="7302" x2="76905" y2="7302"/>
                        <a14:backgroundMark x1="76905" y1="6694" x2="76905" y2="6694"/>
                        <a14:backgroundMark x1="77857" y1="6694" x2="82857" y2="6389"/>
                        <a14:backgroundMark x1="84762" y1="6389" x2="84762" y2="6389"/>
                        <a14:backgroundMark x1="84762" y1="6389" x2="84762" y2="6389"/>
                        <a14:backgroundMark x1="85952" y1="6592" x2="87381" y2="6592"/>
                        <a14:backgroundMark x1="87857" y1="6694" x2="88571" y2="6795"/>
                        <a14:backgroundMark x1="89286" y1="6897" x2="90000" y2="6998"/>
                        <a14:backgroundMark x1="90714" y1="7099" x2="92143" y2="7099"/>
                        <a14:backgroundMark x1="98095" y1="54767" x2="98095" y2="54767"/>
                        <a14:backgroundMark x1="98095" y1="54665" x2="98095" y2="54665"/>
                        <a14:backgroundMark x1="98095" y1="54462" x2="98095" y2="54462"/>
                        <a14:backgroundMark x1="98095" y1="54462" x2="98095" y2="54462"/>
                        <a14:backgroundMark x1="98095" y1="53955" x2="98095" y2="53955"/>
                        <a14:backgroundMark x1="98095" y1="53854" x2="98095" y2="53854"/>
                        <a14:backgroundMark x1="98095" y1="53854" x2="98095" y2="53854"/>
                        <a14:backgroundMark x1="98095" y1="53854" x2="98095" y2="53854"/>
                        <a14:backgroundMark x1="98095" y1="53753" x2="98095" y2="53753"/>
                        <a14:backgroundMark x1="98095" y1="53753" x2="98095" y2="53753"/>
                        <a14:backgroundMark x1="11667" y1="78702" x2="11667" y2="78702"/>
                        <a14:backgroundMark x1="11429" y1="79209" x2="11667" y2="79513"/>
                        <a14:backgroundMark x1="11905" y1="80020" x2="11905" y2="80020"/>
                        <a14:backgroundMark x1="11905" y1="80325" x2="13810" y2="80426"/>
                        <a14:backgroundMark x1="15000" y1="80629" x2="15476" y2="80832"/>
                        <a14:backgroundMark x1="15952" y1="81440" x2="15952" y2="81440"/>
                        <a14:backgroundMark x1="15952" y1="81643" x2="16667" y2="82353"/>
                        <a14:backgroundMark x1="16905" y1="82657" x2="16905" y2="82961"/>
                        <a14:backgroundMark x1="17143" y1="83063" x2="17619" y2="82556"/>
                        <a14:backgroundMark x1="17619" y1="80325" x2="17619" y2="80325"/>
                        <a14:backgroundMark x1="76905" y1="14909" x2="76905" y2="14909"/>
                        <a14:backgroundMark x1="76905" y1="14706" x2="79524" y2="15517"/>
                        <a14:backgroundMark x1="80000" y1="16531" x2="80000" y2="16937"/>
                        <a14:backgroundMark x1="81429" y1="18053" x2="81905" y2="18763"/>
                        <a14:backgroundMark x1="82381" y1="20690" x2="82381" y2="20690"/>
                        <a14:backgroundMark x1="82381" y1="21501" x2="82143" y2="22921"/>
                        <a14:backgroundMark x1="82381" y1="24239" x2="82381" y2="24239"/>
                        <a14:backgroundMark x1="7381" y1="8316" x2="7381" y2="8316"/>
                        <a14:backgroundMark x1="6905" y1="8114" x2="6905" y2="8114"/>
                        <a14:backgroundMark x1="6905" y1="8114" x2="6905" y2="8114"/>
                        <a14:backgroundMark x1="6905" y1="8316" x2="6905" y2="8316"/>
                        <a14:backgroundMark x1="6810" y1="8621" x2="6667" y2="8925"/>
                        <a14:backgroundMark x1="6905" y1="8418" x2="6810" y2="8621"/>
                        <a14:backgroundMark x1="6667" y1="9128" x2="6667" y2="9736"/>
                        <a14:backgroundMark x1="6667" y1="9939" x2="6667" y2="10243"/>
                        <a14:backgroundMark x1="6667" y1="10548" x2="6667" y2="10852"/>
                        <a14:backgroundMark x1="6667" y1="10852" x2="6667" y2="10852"/>
                        <a14:backgroundMark x1="6667" y1="10852" x2="6667" y2="11968"/>
                        <a14:backgroundMark x1="6667" y1="11968" x2="6667" y2="11968"/>
                        <a14:backgroundMark x1="6905" y1="12170" x2="7143" y2="12475"/>
                        <a14:backgroundMark x1="7143" y1="12576" x2="7143" y2="12982"/>
                        <a14:backgroundMark x1="7143" y1="13489" x2="7143" y2="13489"/>
                        <a14:backgroundMark x1="6905" y1="13793" x2="6905" y2="13793"/>
                        <a14:backgroundMark x1="6667" y1="14097" x2="6667" y2="14097"/>
                        <a14:backgroundMark x1="6667" y1="14199" x2="6667" y2="14199"/>
                        <a14:backgroundMark x1="6667" y1="14199" x2="6667" y2="13895"/>
                        <a14:backgroundMark x1="6667" y1="13895" x2="6667" y2="13895"/>
                        <a14:backgroundMark x1="94524" y1="24138" x2="94524" y2="24138"/>
                        <a14:backgroundMark x1="94048" y1="23732" x2="94048" y2="23732"/>
                        <a14:backgroundMark x1="94048" y1="23124" x2="94048" y2="23124"/>
                        <a14:backgroundMark x1="94048" y1="22515" x2="94048" y2="22515"/>
                        <a14:backgroundMark x1="94762" y1="22414" x2="94762" y2="22414"/>
                        <a14:backgroundMark x1="94762" y1="22414" x2="94762" y2="22414"/>
                        <a14:backgroundMark x1="94524" y1="22921" x2="94524" y2="23124"/>
                        <a14:backgroundMark x1="94286" y1="23124" x2="94286" y2="23124"/>
                        <a14:backgroundMark x1="93571" y1="26978" x2="93810" y2="27282"/>
                        <a14:backgroundMark x1="94048" y1="27586" x2="94048" y2="27586"/>
                        <a14:backgroundMark x1="94048" y1="27586" x2="94048" y2="27586"/>
                        <a14:backgroundMark x1="94286" y1="27789" x2="94286" y2="27789"/>
                        <a14:backgroundMark x1="94524" y1="27890" x2="94524" y2="27890"/>
                        <a14:backgroundMark x1="94524" y1="27890" x2="94524" y2="27890"/>
                        <a14:backgroundMark x1="94524" y1="27890" x2="94524" y2="27890"/>
                        <a14:backgroundMark x1="94524" y1="27789" x2="94524" y2="27586"/>
                        <a14:backgroundMark x1="94524" y1="27586" x2="94524" y2="27586"/>
                        <a14:backgroundMark x1="94524" y1="27485" x2="94524" y2="27181"/>
                        <a14:backgroundMark x1="94524" y1="26978" x2="94524" y2="26978"/>
                        <a14:backgroundMark x1="94524" y1="26978" x2="94524" y2="26978"/>
                        <a14:backgroundMark x1="94524" y1="26673" x2="94524" y2="26673"/>
                        <a14:backgroundMark x1="94048" y1="25761" x2="94048" y2="25355"/>
                        <a14:backgroundMark x1="94048" y1="25152" x2="94048" y2="25152"/>
                        <a14:backgroundMark x1="94048" y1="25152" x2="94286" y2="24848"/>
                        <a14:backgroundMark x1="94286" y1="24848" x2="94286" y2="24848"/>
                        <a14:backgroundMark x1="94762" y1="25051" x2="94762" y2="25051"/>
                        <a14:backgroundMark x1="94524" y1="25659" x2="94524" y2="25659"/>
                        <a14:backgroundMark x1="94286" y1="25254" x2="94286" y2="25254"/>
                        <a14:backgroundMark x1="6429" y1="17546" x2="6429" y2="17546"/>
                        <a14:backgroundMark x1="6190" y1="17444" x2="6190" y2="17444"/>
                        <a14:backgroundMark x1="6190" y1="17444" x2="6190" y2="17241"/>
                        <a14:backgroundMark x1="6190" y1="17140" x2="6190" y2="17140"/>
                        <a14:backgroundMark x1="6429" y1="17343" x2="6667" y2="17647"/>
                        <a14:backgroundMark x1="6667" y1="18053" x2="6667" y2="18053"/>
                        <a14:backgroundMark x1="6667" y1="18053" x2="6667" y2="18053"/>
                        <a14:backgroundMark x1="6667" y1="18458" x2="6667" y2="18458"/>
                        <a14:backgroundMark x1="6667" y1="18661" x2="6667" y2="19067"/>
                        <a14:backgroundMark x1="6667" y1="19574" x2="6667" y2="20183"/>
                        <a14:backgroundMark x1="6667" y1="20385" x2="6667" y2="20690"/>
                        <a14:backgroundMark x1="5238" y1="48377" x2="5238" y2="48377"/>
                        <a14:backgroundMark x1="5238" y1="48377" x2="5238" y2="48174"/>
                        <a14:backgroundMark x1="5000" y1="47972" x2="5000" y2="47972"/>
                        <a14:backgroundMark x1="5000" y1="47972" x2="5000" y2="47972"/>
                        <a14:backgroundMark x1="5000" y1="47667" x2="5000" y2="47566"/>
                        <a14:backgroundMark x1="5000" y1="47465" x2="5000" y2="47465"/>
                        <a14:backgroundMark x1="5000" y1="47262" x2="5000" y2="47262"/>
                        <a14:backgroundMark x1="5000" y1="47262" x2="5000" y2="47262"/>
                        <a14:backgroundMark x1="5000" y1="47160" x2="5000" y2="46957"/>
                        <a14:backgroundMark x1="5000" y1="46755" x2="5000" y2="46755"/>
                        <a14:backgroundMark x1="5000" y1="46755" x2="5238" y2="46552"/>
                        <a14:backgroundMark x1="5238" y1="46450" x2="5238" y2="46450"/>
                        <a14:backgroundMark x1="5238" y1="46247" x2="5238" y2="46247"/>
                        <a14:backgroundMark x1="5476" y1="45943" x2="5476" y2="45943"/>
                        <a14:backgroundMark x1="5476" y1="45842" x2="5476" y2="45842"/>
                        <a14:backgroundMark x1="5476" y1="45842" x2="5476" y2="45842"/>
                        <a14:backgroundMark x1="5238" y1="45436" x2="5238" y2="45233"/>
                        <a14:backgroundMark x1="5238" y1="45132" x2="5238" y2="45132"/>
                        <a14:backgroundMark x1="5238" y1="45030" x2="5476" y2="44828"/>
                        <a14:backgroundMark x1="5476" y1="44726" x2="5476" y2="44422"/>
                        <a14:backgroundMark x1="5476" y1="44219" x2="5476" y2="44219"/>
                        <a14:backgroundMark x1="5952" y1="44118" x2="5952" y2="44118"/>
                        <a14:backgroundMark x1="5952" y1="43915" x2="5952" y2="43712"/>
                        <a14:backgroundMark x1="5238" y1="43813" x2="5238" y2="43813"/>
                        <a14:backgroundMark x1="5238" y1="43611" x2="5238" y2="43103"/>
                        <a14:backgroundMark x1="5238" y1="42799" x2="5238" y2="42799"/>
                        <a14:backgroundMark x1="5238" y1="42698" x2="5238" y2="42495"/>
                        <a14:backgroundMark x1="5476" y1="42292" x2="5476" y2="41886"/>
                        <a14:backgroundMark x1="5476" y1="41886" x2="5476" y2="41886"/>
                        <a14:backgroundMark x1="5476" y1="41582" x2="5476" y2="41582"/>
                        <a14:backgroundMark x1="5476" y1="41379" x2="5476" y2="41379"/>
                        <a14:backgroundMark x1="5476" y1="41278" x2="5476" y2="41278"/>
                        <a14:backgroundMark x1="5476" y1="37525" x2="5476" y2="37525"/>
                        <a14:backgroundMark x1="5238" y1="37830" x2="5238" y2="38235"/>
                        <a14:backgroundMark x1="5238" y1="38540" x2="5238" y2="50406"/>
                        <a14:backgroundMark x1="6429" y1="20588" x2="5476" y2="38844"/>
                        <a14:backgroundMark x1="5476" y1="11663" x2="5476" y2="20183"/>
                        <a14:backgroundMark x1="10238" y1="6795" x2="10238" y2="6795"/>
                        <a14:backgroundMark x1="9048" y1="7099" x2="9048" y2="7099"/>
                        <a14:backgroundMark x1="8571" y1="6998" x2="8571" y2="6998"/>
                        <a14:backgroundMark x1="7381" y1="7505" x2="7381" y2="7505"/>
                        <a14:backgroundMark x1="6905" y1="8012" x2="6905" y2="8012"/>
                        <a14:backgroundMark x1="6905" y1="8012" x2="6905" y2="8012"/>
                        <a14:backgroundMark x1="6667" y1="8215" x2="6667" y2="8215"/>
                        <a14:backgroundMark x1="6667" y1="8114" x2="6667" y2="8114"/>
                        <a14:backgroundMark x1="6667" y1="7911" x2="6667" y2="7911"/>
                        <a14:backgroundMark x1="6905" y1="7708" x2="6905" y2="7708"/>
                        <a14:backgroundMark x1="10476" y1="6491" x2="10476" y2="6491"/>
                        <a14:backgroundMark x1="10238" y1="6491" x2="10238" y2="6491"/>
                        <a14:backgroundMark x1="9524" y1="6592" x2="9524" y2="6592"/>
                        <a14:backgroundMark x1="9286" y1="6694" x2="9286" y2="6694"/>
                        <a14:backgroundMark x1="9286" y1="6694" x2="9286" y2="6694"/>
                        <a14:backgroundMark x1="93571" y1="8012" x2="93571" y2="8012"/>
                        <a14:backgroundMark x1="93810" y1="7708" x2="93810" y2="7708"/>
                        <a14:backgroundMark x1="93810" y1="7606" x2="93810" y2="7606"/>
                        <a14:backgroundMark x1="93810" y1="28296" x2="93810" y2="28296"/>
                        <a14:backgroundMark x1="94524" y1="28093" x2="94524" y2="28093"/>
                        <a14:backgroundMark x1="94524" y1="45436" x2="94524" y2="45436"/>
                        <a14:backgroundMark x1="94524" y1="44828" x2="94524" y2="44828"/>
                        <a14:backgroundMark x1="94524" y1="44320" x2="94524" y2="44320"/>
                        <a14:backgroundMark x1="95476" y1="45132" x2="94524" y2="27282"/>
                        <a14:backgroundMark x1="95000" y1="29716" x2="95000" y2="18053"/>
                        <a14:backgroundMark x1="95238" y1="27789" x2="93571" y2="28600"/>
                        <a14:backgroundMark x1="94048" y1="28600" x2="93571" y2="30629"/>
                        <a14:backgroundMark x1="95476" y1="22312" x2="95476" y2="8722"/>
                        <a14:backgroundMark x1="95952" y1="21501" x2="95952" y2="21501"/>
                        <a14:backgroundMark x1="95952" y1="20690" x2="95952" y2="21704"/>
                        <a14:backgroundMark x1="95476" y1="9533" x2="95476" y2="19980"/>
                        <a14:backgroundMark x1="94524" y1="43915" x2="94884" y2="62982"/>
                        <a14:backgroundMark x1="94498" y1="81846" x2="94286" y2="82353"/>
                        <a14:backgroundMark x1="95476" y1="79817" x2="94524" y2="82556"/>
                        <a14:backgroundMark x1="89762" y1="6694" x2="89762" y2="6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340" y="387424"/>
            <a:ext cx="2921000" cy="685800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C9DE80B-8D94-404A-8A44-CB1BC00F5554}"/>
              </a:ext>
            </a:extLst>
          </p:cNvPr>
          <p:cNvGrpSpPr/>
          <p:nvPr/>
        </p:nvGrpSpPr>
        <p:grpSpPr>
          <a:xfrm>
            <a:off x="5738582" y="684076"/>
            <a:ext cx="2694218" cy="5625284"/>
            <a:chOff x="5738582" y="684076"/>
            <a:chExt cx="2694218" cy="56252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B64554B-69AB-4103-B797-F33C6F082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8582" y="684076"/>
              <a:ext cx="2694218" cy="56252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8F4750-9477-4F7B-9E72-D08F843D9799}"/>
                </a:ext>
              </a:extLst>
            </p:cNvPr>
            <p:cNvSpPr/>
            <p:nvPr/>
          </p:nvSpPr>
          <p:spPr>
            <a:xfrm>
              <a:off x="5738582" y="1309400"/>
              <a:ext cx="2694217" cy="2494555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7A03DA2-D326-40F9-A415-3251A1E336F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278" y="601131"/>
            <a:ext cx="2664258" cy="5649198"/>
          </a:xfrm>
          <a:prstGeom prst="rect">
            <a:avLst/>
          </a:prstGeom>
        </p:spPr>
      </p:pic>
      <p:pic>
        <p:nvPicPr>
          <p:cNvPr id="14" name="Picture 10" descr="Samsung Galaxy S8 zeigt sich auf neuem Pressebild">
            <a:extLst>
              <a:ext uri="{FF2B5EF4-FFF2-40B4-BE49-F238E27FC236}">
                <a16:creationId xmlns:a16="http://schemas.microsoft.com/office/drawing/2014/main" id="{56D6E251-2457-49D7-A465-34EB28E3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33" b="89757" l="3095" r="98333">
                        <a14:foregroundMark x1="53095" y1="85903" x2="53095" y2="85903"/>
                        <a14:foregroundMark x1="59762" y1="86511" x2="66429" y2="86410"/>
                        <a14:foregroundMark x1="73333" y1="86917" x2="80714" y2="86714"/>
                        <a14:foregroundMark x1="67381" y1="86714" x2="16667" y2="86714"/>
                        <a14:foregroundMark x1="8333" y1="86714" x2="4762" y2="85193"/>
                        <a14:foregroundMark x1="9762" y1="4361" x2="38810" y2="2840"/>
                        <a14:foregroundMark x1="38810" y1="2840" x2="58095" y2="2840"/>
                        <a14:foregroundMark x1="58095" y1="2840" x2="85952" y2="2434"/>
                        <a14:foregroundMark x1="93095" y1="4868" x2="93679" y2="5117"/>
                        <a14:foregroundMark x1="95444" y1="7911" x2="95476" y2="8012"/>
                        <a14:foregroundMark x1="95381" y1="7708" x2="95444" y2="7911"/>
                        <a14:foregroundMark x1="95349" y1="7606" x2="95381" y2="7708"/>
                        <a14:foregroundMark x1="95317" y1="7505" x2="95349" y2="7606"/>
                        <a14:foregroundMark x1="95000" y1="6491" x2="95317" y2="7505"/>
                        <a14:foregroundMark x1="4195" y1="50406" x2="3571" y2="60345"/>
                        <a14:foregroundMark x1="6710" y1="10345" x2="6697" y2="10548"/>
                        <a14:foregroundMark x1="6716" y1="10243" x2="6710" y2="10345"/>
                        <a14:foregroundMark x1="6748" y1="9736" x2="6735" y2="9939"/>
                        <a14:foregroundMark x1="6844" y1="8215" x2="6837" y2="8316"/>
                        <a14:foregroundMark x1="6850" y1="8114" x2="6844" y2="8215"/>
                        <a14:foregroundMark x1="6856" y1="8012" x2="6850" y2="8114"/>
                        <a14:foregroundMark x1="6862" y1="7911" x2="6856" y2="8012"/>
                        <a14:foregroundMark x1="6869" y1="7809" x2="6862" y2="7911"/>
                        <a14:foregroundMark x1="6875" y1="7708" x2="6869" y2="7809"/>
                        <a14:foregroundMark x1="6888" y1="7505" x2="6875" y2="7708"/>
                        <a14:foregroundMark x1="6914" y1="7099" x2="6888" y2="7505"/>
                        <a14:foregroundMark x1="6920" y1="6998" x2="6914" y2="7099"/>
                        <a14:foregroundMark x1="6933" y1="6795" x2="6920" y2="6998"/>
                        <a14:foregroundMark x1="6939" y1="6694" x2="6933" y2="6795"/>
                        <a14:foregroundMark x1="6946" y1="6592" x2="6939" y2="6694"/>
                        <a14:foregroundMark x1="6952" y1="6491" x2="6946" y2="6592"/>
                        <a14:foregroundMark x1="7143" y1="3448" x2="6952" y2="6491"/>
                        <a14:foregroundMark x1="97381" y1="32353" x2="97857" y2="33874"/>
                        <a14:foregroundMark x1="3571" y1="79209" x2="4048" y2="74544"/>
                        <a14:foregroundMark x1="4048" y1="72819" x2="4048" y2="72819"/>
                        <a14:foregroundMark x1="95238" y1="83773" x2="95238" y2="83773"/>
                        <a14:foregroundMark x1="95238" y1="83671" x2="95238" y2="83671"/>
                        <a14:foregroundMark x1="95952" y1="83469" x2="95952" y2="83266"/>
                        <a14:foregroundMark x1="96190" y1="83063" x2="96190" y2="83063"/>
                        <a14:foregroundMark x1="96190" y1="82961" x2="96190" y2="82961"/>
                        <a14:foregroundMark x1="96905" y1="79620" x2="96905" y2="79513"/>
                        <a14:foregroundMark x1="94762" y1="25456" x2="94762" y2="25456"/>
                        <a14:foregroundMark x1="94762" y1="25456" x2="94762" y2="25456"/>
                        <a14:foregroundMark x1="95000" y1="24544" x2="95000" y2="24544"/>
                        <a14:foregroundMark x1="95000" y1="24341" x2="95000" y2="24341"/>
                        <a14:foregroundMark x1="95000" y1="23327" x2="95000" y2="23327"/>
                        <a14:foregroundMark x1="95000" y1="23327" x2="95000" y2="23124"/>
                        <a14:foregroundMark x1="95000" y1="22617" x2="95000" y2="22617"/>
                        <a14:foregroundMark x1="95000" y1="22312" x2="95000" y2="22312"/>
                        <a14:foregroundMark x1="95000" y1="22008" x2="95714" y2="21704"/>
                        <a14:foregroundMark x1="95476" y1="20588" x2="95476" y2="20588"/>
                        <a14:foregroundMark x1="95476" y1="20588" x2="95476" y2="20183"/>
                        <a14:foregroundMark x1="95714" y1="9128" x2="95714" y2="9128"/>
                        <a14:foregroundMark x1="95714" y1="9026" x2="95714" y2="9026"/>
                        <a14:foregroundMark x1="95714" y1="9026" x2="95714" y2="9026"/>
                        <a14:foregroundMark x1="95714" y1="8519" x2="95714" y2="8519"/>
                        <a14:foregroundMark x1="95714" y1="8519" x2="95714" y2="8519"/>
                        <a14:foregroundMark x1="95714" y1="8418" x2="95714" y2="8215"/>
                        <a14:foregroundMark x1="95238" y1="7809" x2="95238" y2="7809"/>
                        <a14:foregroundMark x1="95238" y1="7809" x2="95238" y2="7809"/>
                        <a14:foregroundMark x1="94286" y1="7505" x2="94286" y2="7505"/>
                        <a14:foregroundMark x1="94286" y1="7505" x2="94286" y2="7505"/>
                        <a14:foregroundMark x1="94048" y1="7201" x2="93810" y2="7404"/>
                        <a14:foregroundMark x1="93810" y1="7606" x2="93810" y2="7708"/>
                        <a14:foregroundMark x1="93810" y1="7404" x2="93810" y2="7606"/>
                        <a14:foregroundMark x1="93810" y1="7708" x2="93810" y2="7708"/>
                        <a14:foregroundMark x1="94524" y1="27282" x2="94524" y2="27586"/>
                        <a14:foregroundMark x1="95000" y1="26673" x2="95000" y2="26471"/>
                        <a14:foregroundMark x1="95000" y1="26782" x2="95000" y2="26673"/>
                        <a14:foregroundMark x1="95000" y1="27586" x2="95000" y2="27119"/>
                        <a14:foregroundMark x1="95000" y1="25659" x2="95000" y2="25659"/>
                        <a14:foregroundMark x1="95000" y1="25659" x2="95000" y2="25659"/>
                        <a14:foregroundMark x1="95000" y1="25254" x2="95000" y2="25152"/>
                        <a14:foregroundMark x1="95000" y1="25659" x2="95000" y2="25254"/>
                        <a14:foregroundMark x1="95000" y1="24544" x2="95000" y2="24544"/>
                        <a14:foregroundMark x1="95000" y1="23631" x2="95000" y2="23631"/>
                        <a14:foregroundMark x1="95000" y1="22921" x2="95000" y2="22718"/>
                        <a14:foregroundMark x1="3571" y1="61663" x2="3571" y2="61663"/>
                        <a14:foregroundMark x1="3571" y1="61663" x2="3571" y2="61663"/>
                        <a14:foregroundMark x1="3571" y1="62475" x2="3571" y2="62475"/>
                        <a14:foregroundMark x1="3571" y1="62677" x2="3571" y2="62677"/>
                        <a14:foregroundMark x1="3571" y1="62982" x2="3571" y2="62982"/>
                        <a14:foregroundMark x1="96429" y1="69168" x2="96905" y2="79209"/>
                        <a14:foregroundMark x1="96667" y1="68661" x2="96667" y2="71602"/>
                        <a14:foregroundMark x1="96429" y1="72110" x2="97143" y2="68966"/>
                        <a14:foregroundMark x1="96667" y1="69067" x2="96667" y2="69067"/>
                        <a14:foregroundMark x1="96667" y1="69168" x2="96667" y2="69168"/>
                        <a14:foregroundMark x1="96667" y1="69168" x2="96667" y2="69168"/>
                        <a14:foregroundMark x1="96429" y1="69168" x2="96429" y2="69168"/>
                        <a14:foregroundMark x1="96429" y1="69270" x2="96429" y2="69371"/>
                        <a14:foregroundMark x1="96429" y1="69574" x2="96429" y2="69574"/>
                        <a14:foregroundMark x1="96429" y1="69675" x2="96429" y2="69675"/>
                        <a14:foregroundMark x1="96190" y1="69777" x2="96190" y2="69777"/>
                        <a14:foregroundMark x1="96190" y1="69878" x2="96190" y2="69878"/>
                        <a14:foregroundMark x1="96190" y1="69980" x2="96190" y2="69980"/>
                        <a14:foregroundMark x1="96429" y1="68966" x2="96429" y2="72617"/>
                        <a14:foregroundMark x1="97143" y1="63590" x2="97143" y2="66430"/>
                        <a14:foregroundMark x1="97381" y1="62982" x2="97381" y2="67546"/>
                        <a14:foregroundMark x1="96667" y1="68154" x2="96429" y2="73225"/>
                        <a14:foregroundMark x1="97381" y1="67546" x2="96905" y2="71298"/>
                        <a14:foregroundMark x1="96905" y1="68357" x2="96905" y2="72921"/>
                        <a14:foregroundMark x1="96667" y1="79108" x2="96587" y2="79887"/>
                        <a14:foregroundMark x1="5476" y1="82961" x2="5476" y2="82961"/>
                        <a14:foregroundMark x1="5000" y1="8621" x2="5000" y2="8621"/>
                        <a14:backgroundMark x1="85238" y1="30832" x2="41190" y2="83063"/>
                        <a14:backgroundMark x1="41190" y1="83063" x2="60952" y2="72211"/>
                        <a14:backgroundMark x1="60952" y1="72211" x2="67143" y2="64402"/>
                        <a14:backgroundMark x1="67143" y1="64402" x2="56667" y2="48580"/>
                        <a14:backgroundMark x1="50238" y1="32657" x2="7143" y2="75963"/>
                        <a14:backgroundMark x1="7143" y1="75963" x2="11905" y2="76268"/>
                        <a14:backgroundMark x1="47381" y1="39452" x2="37619" y2="77383"/>
                        <a14:backgroundMark x1="58571" y1="60041" x2="62619" y2="81034"/>
                        <a14:backgroundMark x1="62619" y1="81034" x2="65714" y2="82961"/>
                        <a14:backgroundMark x1="85476" y1="65416" x2="85476" y2="75761"/>
                        <a14:backgroundMark x1="80476" y1="67647" x2="72381" y2="81947"/>
                        <a14:backgroundMark x1="35000" y1="12982" x2="35000" y2="12982"/>
                        <a14:backgroundMark x1="56905" y1="15720" x2="60238" y2="17546"/>
                        <a14:backgroundMark x1="60952" y1="22211" x2="54524" y2="25659"/>
                        <a14:backgroundMark x1="53333" y1="25355" x2="40952" y2="32860"/>
                        <a14:backgroundMark x1="45000" y1="27890" x2="46905" y2="33266"/>
                        <a14:backgroundMark x1="32381" y1="18763" x2="34762" y2="25963"/>
                        <a14:backgroundMark x1="34762" y1="25963" x2="40238" y2="30832"/>
                        <a14:backgroundMark x1="45476" y1="19371" x2="58095" y2="27079"/>
                        <a14:backgroundMark x1="58095" y1="27079" x2="60476" y2="27688"/>
                        <a14:backgroundMark x1="62857" y1="20690" x2="73571" y2="29412"/>
                        <a14:backgroundMark x1="78333" y1="24544" x2="78333" y2="24544"/>
                        <a14:backgroundMark x1="76905" y1="20690" x2="76905" y2="20690"/>
                        <a14:backgroundMark x1="75000" y1="18357" x2="75000" y2="18357"/>
                        <a14:backgroundMark x1="74286" y1="17748" x2="73810" y2="17444"/>
                        <a14:backgroundMark x1="68571" y1="15517" x2="68571" y2="15517"/>
                        <a14:backgroundMark x1="65476" y1="15112" x2="64048" y2="14909"/>
                        <a14:backgroundMark x1="61905" y1="14706" x2="60952" y2="14706"/>
                        <a14:backgroundMark x1="55000" y1="13895" x2="55000" y2="13895"/>
                        <a14:backgroundMark x1="50000" y1="13793" x2="49286" y2="13793"/>
                        <a14:backgroundMark x1="45238" y1="13895" x2="44048" y2="13996"/>
                        <a14:backgroundMark x1="38333" y1="14909" x2="36429" y2="15213"/>
                        <a14:backgroundMark x1="32619" y1="16227" x2="31190" y2="16633"/>
                        <a14:backgroundMark x1="30476" y1="17039" x2="29048" y2="17951"/>
                        <a14:backgroundMark x1="26667" y1="20081" x2="26190" y2="21095"/>
                        <a14:backgroundMark x1="24762" y1="23022" x2="24048" y2="23428"/>
                        <a14:backgroundMark x1="21905" y1="25659" x2="19762" y2="26978"/>
                        <a14:backgroundMark x1="17381" y1="29716" x2="16429" y2="30325"/>
                        <a14:backgroundMark x1="15952" y1="31136" x2="15952" y2="31136"/>
                        <a14:backgroundMark x1="15238" y1="31339" x2="15238" y2="31339"/>
                        <a14:backgroundMark x1="13333" y1="32657" x2="12857" y2="33063"/>
                        <a14:backgroundMark x1="18333" y1="22921" x2="18333" y2="20690"/>
                        <a14:backgroundMark x1="17857" y1="18864" x2="18333" y2="18256"/>
                        <a14:backgroundMark x1="19524" y1="16633" x2="20238" y2="15720"/>
                        <a14:backgroundMark x1="21429" y1="14503" x2="23333" y2="13387"/>
                        <a14:backgroundMark x1="24524" y1="13083" x2="30000" y2="11968"/>
                        <a14:backgroundMark x1="38333" y1="11055" x2="39524" y2="10852"/>
                        <a14:backgroundMark x1="41190" y1="10548" x2="43571" y2="10243"/>
                        <a14:backgroundMark x1="47381" y1="10142" x2="52857" y2="10142"/>
                        <a14:backgroundMark x1="56905" y1="9939" x2="59048" y2="9939"/>
                        <a14:backgroundMark x1="61190" y1="9939" x2="63810" y2="9939"/>
                        <a14:backgroundMark x1="65952" y1="10142" x2="67857" y2="10243"/>
                        <a14:backgroundMark x1="68095" y1="10243" x2="68095" y2="10243"/>
                        <a14:backgroundMark x1="67381" y1="9736" x2="65476" y2="9432"/>
                        <a14:backgroundMark x1="58095" y1="8621" x2="58095" y2="8621"/>
                        <a14:backgroundMark x1="55714" y1="8621" x2="54524" y2="8621"/>
                        <a14:backgroundMark x1="50714" y1="8621" x2="47857" y2="8621"/>
                        <a14:backgroundMark x1="44048" y1="8621" x2="42143" y2="8621"/>
                        <a14:backgroundMark x1="39286" y1="8621" x2="37619" y2="8621"/>
                        <a14:backgroundMark x1="32381" y1="8621" x2="30714" y2="8722"/>
                        <a14:backgroundMark x1="27381" y1="9026" x2="25714" y2="9331"/>
                        <a14:backgroundMark x1="24524" y1="9533" x2="23810" y2="9635"/>
                        <a14:backgroundMark x1="21190" y1="9736" x2="20238" y2="9838"/>
                        <a14:backgroundMark x1="17619" y1="9838" x2="16905" y2="9939"/>
                        <a14:backgroundMark x1="14762" y1="9939" x2="13333" y2="10243"/>
                        <a14:backgroundMark x1="12619" y1="10548" x2="12619" y2="10548"/>
                        <a14:backgroundMark x1="11905" y1="10751" x2="11905" y2="10751"/>
                        <a14:backgroundMark x1="10952" y1="10345" x2="10952" y2="10345"/>
                        <a14:backgroundMark x1="9524" y1="9736" x2="9524" y2="9736"/>
                        <a14:backgroundMark x1="9048" y1="9432" x2="9048" y2="9432"/>
                        <a14:backgroundMark x1="8810" y1="9331" x2="8810" y2="9331"/>
                        <a14:backgroundMark x1="8333" y1="8824" x2="8333" y2="8824"/>
                        <a14:backgroundMark x1="8333" y1="8621" x2="8333" y2="8621"/>
                        <a14:backgroundMark x1="7619" y1="8519" x2="7619" y2="8519"/>
                        <a14:backgroundMark x1="7143" y1="7809" x2="7143" y2="7809"/>
                        <a14:backgroundMark x1="6667" y1="9128" x2="6667" y2="9331"/>
                        <a14:backgroundMark x1="6667" y1="9736" x2="6667" y2="9736"/>
                        <a14:backgroundMark x1="6667" y1="10649" x2="6667" y2="10649"/>
                        <a14:backgroundMark x1="6667" y1="10852" x2="6905" y2="11359"/>
                        <a14:backgroundMark x1="6905" y1="11663" x2="6905" y2="11663"/>
                        <a14:backgroundMark x1="6905" y1="12475" x2="6905" y2="12677"/>
                        <a14:backgroundMark x1="6905" y1="12170" x2="6905" y2="12475"/>
                        <a14:backgroundMark x1="6429" y1="12982" x2="6429" y2="12982"/>
                        <a14:backgroundMark x1="6429" y1="12982" x2="6429" y2="12982"/>
                        <a14:backgroundMark x1="6429" y1="12982" x2="6429" y2="13387"/>
                        <a14:backgroundMark x1="6429" y1="13895" x2="6429" y2="13895"/>
                        <a14:backgroundMark x1="6667" y1="8519" x2="6667" y2="8519"/>
                        <a14:backgroundMark x1="6667" y1="8621" x2="6667" y2="9533"/>
                        <a14:backgroundMark x1="6667" y1="8519" x2="6667" y2="8621"/>
                        <a14:backgroundMark x1="6667" y1="9939" x2="6667" y2="9939"/>
                        <a14:backgroundMark x1="6667" y1="9939" x2="6667" y2="10243"/>
                        <a14:backgroundMark x1="6667" y1="10852" x2="6667" y2="11055"/>
                        <a14:backgroundMark x1="6667" y1="11663" x2="6667" y2="12272"/>
                        <a14:backgroundMark x1="6905" y1="13083" x2="6905" y2="13489"/>
                        <a14:backgroundMark x1="6032" y1="16531" x2="5952" y2="16836"/>
                        <a14:backgroundMark x1="6455" y1="14909" x2="6349" y2="15314"/>
                        <a14:backgroundMark x1="6588" y1="14402" x2="6535" y2="14604"/>
                        <a14:backgroundMark x1="6190" y1="17444" x2="6429" y2="17850"/>
                        <a14:backgroundMark x1="6429" y1="18256" x2="6429" y2="18256"/>
                        <a14:backgroundMark x1="6429" y1="18458" x2="6429" y2="18966"/>
                        <a14:backgroundMark x1="6429" y1="19878" x2="6429" y2="19878"/>
                        <a14:backgroundMark x1="6143" y1="20487" x2="5952" y2="20690"/>
                        <a14:backgroundMark x1="6429" y1="20183" x2="6143" y2="20487"/>
                        <a14:backgroundMark x1="5714" y1="21704" x2="5714" y2="21704"/>
                        <a14:backgroundMark x1="6429" y1="32252" x2="6429" y2="32252"/>
                        <a14:backgroundMark x1="6190" y1="33266" x2="6190" y2="33266"/>
                        <a14:backgroundMark x1="75714" y1="7505" x2="75714" y2="7505"/>
                        <a14:backgroundMark x1="75714" y1="7505" x2="75714" y2="7505"/>
                        <a14:backgroundMark x1="75714" y1="7505" x2="75714" y2="7505"/>
                        <a14:backgroundMark x1="79286" y1="7505" x2="79286" y2="7505"/>
                        <a14:backgroundMark x1="79524" y1="7505" x2="80000" y2="7505"/>
                        <a14:backgroundMark x1="80238" y1="7505" x2="81905" y2="7505"/>
                        <a14:backgroundMark x1="82857" y1="7505" x2="83333" y2="7606"/>
                        <a14:backgroundMark x1="83333" y1="7606" x2="85952" y2="7606"/>
                        <a14:backgroundMark x1="85952" y1="7606" x2="86667" y2="7606"/>
                        <a14:backgroundMark x1="86667" y1="7099" x2="86667" y2="7099"/>
                        <a14:backgroundMark x1="82143" y1="7099" x2="82143" y2="7099"/>
                        <a14:backgroundMark x1="82143" y1="7099" x2="81429" y2="7201"/>
                        <a14:backgroundMark x1="78333" y1="7201" x2="77619" y2="7302"/>
                        <a14:backgroundMark x1="76905" y1="7302" x2="76905" y2="7302"/>
                        <a14:backgroundMark x1="76905" y1="6694" x2="76905" y2="6694"/>
                        <a14:backgroundMark x1="77857" y1="6694" x2="82857" y2="6389"/>
                        <a14:backgroundMark x1="84762" y1="6389" x2="84762" y2="6389"/>
                        <a14:backgroundMark x1="84762" y1="6389" x2="84762" y2="6389"/>
                        <a14:backgroundMark x1="85952" y1="6592" x2="87381" y2="6592"/>
                        <a14:backgroundMark x1="87857" y1="6694" x2="88571" y2="6795"/>
                        <a14:backgroundMark x1="89286" y1="6897" x2="90000" y2="6998"/>
                        <a14:backgroundMark x1="90714" y1="7099" x2="92143" y2="7099"/>
                        <a14:backgroundMark x1="98095" y1="54767" x2="98095" y2="54767"/>
                        <a14:backgroundMark x1="98095" y1="54665" x2="98095" y2="54665"/>
                        <a14:backgroundMark x1="98095" y1="54462" x2="98095" y2="54462"/>
                        <a14:backgroundMark x1="98095" y1="54462" x2="98095" y2="54462"/>
                        <a14:backgroundMark x1="98095" y1="53955" x2="98095" y2="53955"/>
                        <a14:backgroundMark x1="98095" y1="53854" x2="98095" y2="53854"/>
                        <a14:backgroundMark x1="98095" y1="53854" x2="98095" y2="53854"/>
                        <a14:backgroundMark x1="98095" y1="53854" x2="98095" y2="53854"/>
                        <a14:backgroundMark x1="98095" y1="53753" x2="98095" y2="53753"/>
                        <a14:backgroundMark x1="98095" y1="53753" x2="98095" y2="53753"/>
                        <a14:backgroundMark x1="11667" y1="78702" x2="11667" y2="78702"/>
                        <a14:backgroundMark x1="11429" y1="79209" x2="11667" y2="79513"/>
                        <a14:backgroundMark x1="11905" y1="80020" x2="11905" y2="80020"/>
                        <a14:backgroundMark x1="11905" y1="80325" x2="13810" y2="80426"/>
                        <a14:backgroundMark x1="15000" y1="80629" x2="15476" y2="80832"/>
                        <a14:backgroundMark x1="15952" y1="81440" x2="15952" y2="81440"/>
                        <a14:backgroundMark x1="15952" y1="81643" x2="16667" y2="82353"/>
                        <a14:backgroundMark x1="16905" y1="82657" x2="16905" y2="82961"/>
                        <a14:backgroundMark x1="17143" y1="83063" x2="17619" y2="82556"/>
                        <a14:backgroundMark x1="17619" y1="80325" x2="17619" y2="80325"/>
                        <a14:backgroundMark x1="76905" y1="14909" x2="76905" y2="14909"/>
                        <a14:backgroundMark x1="76905" y1="14706" x2="79524" y2="15517"/>
                        <a14:backgroundMark x1="80000" y1="16531" x2="80000" y2="16937"/>
                        <a14:backgroundMark x1="81429" y1="18053" x2="81905" y2="18763"/>
                        <a14:backgroundMark x1="82381" y1="20690" x2="82381" y2="20690"/>
                        <a14:backgroundMark x1="82381" y1="21501" x2="82143" y2="22921"/>
                        <a14:backgroundMark x1="82381" y1="24239" x2="82381" y2="24239"/>
                        <a14:backgroundMark x1="7381" y1="8316" x2="7381" y2="8316"/>
                        <a14:backgroundMark x1="6905" y1="8114" x2="6905" y2="8114"/>
                        <a14:backgroundMark x1="6905" y1="8114" x2="6905" y2="8114"/>
                        <a14:backgroundMark x1="6905" y1="8316" x2="6905" y2="8316"/>
                        <a14:backgroundMark x1="6810" y1="8621" x2="6667" y2="8925"/>
                        <a14:backgroundMark x1="6905" y1="8418" x2="6810" y2="8621"/>
                        <a14:backgroundMark x1="6667" y1="9128" x2="6667" y2="9736"/>
                        <a14:backgroundMark x1="6667" y1="9939" x2="6667" y2="10243"/>
                        <a14:backgroundMark x1="6667" y1="10548" x2="6667" y2="10852"/>
                        <a14:backgroundMark x1="6667" y1="10852" x2="6667" y2="10852"/>
                        <a14:backgroundMark x1="6667" y1="10852" x2="6667" y2="11968"/>
                        <a14:backgroundMark x1="6667" y1="11968" x2="6667" y2="11968"/>
                        <a14:backgroundMark x1="6905" y1="12170" x2="7143" y2="12475"/>
                        <a14:backgroundMark x1="7143" y1="12576" x2="7143" y2="12982"/>
                        <a14:backgroundMark x1="7143" y1="13489" x2="7143" y2="13489"/>
                        <a14:backgroundMark x1="6905" y1="13793" x2="6905" y2="13793"/>
                        <a14:backgroundMark x1="6667" y1="14097" x2="6667" y2="14097"/>
                        <a14:backgroundMark x1="6667" y1="14199" x2="6667" y2="14199"/>
                        <a14:backgroundMark x1="6667" y1="14199" x2="6667" y2="13895"/>
                        <a14:backgroundMark x1="6667" y1="13895" x2="6667" y2="13895"/>
                        <a14:backgroundMark x1="94524" y1="24138" x2="94524" y2="24138"/>
                        <a14:backgroundMark x1="94048" y1="23732" x2="94048" y2="23732"/>
                        <a14:backgroundMark x1="94048" y1="23124" x2="94048" y2="23124"/>
                        <a14:backgroundMark x1="94048" y1="22515" x2="94048" y2="22515"/>
                        <a14:backgroundMark x1="94762" y1="22414" x2="94762" y2="22414"/>
                        <a14:backgroundMark x1="94762" y1="22414" x2="94762" y2="22414"/>
                        <a14:backgroundMark x1="94524" y1="22921" x2="94524" y2="23124"/>
                        <a14:backgroundMark x1="94286" y1="23124" x2="94286" y2="23124"/>
                        <a14:backgroundMark x1="93571" y1="26978" x2="93810" y2="27282"/>
                        <a14:backgroundMark x1="94048" y1="27586" x2="94048" y2="27586"/>
                        <a14:backgroundMark x1="94048" y1="27586" x2="94048" y2="27586"/>
                        <a14:backgroundMark x1="94286" y1="27789" x2="94286" y2="27789"/>
                        <a14:backgroundMark x1="94524" y1="27890" x2="94524" y2="27890"/>
                        <a14:backgroundMark x1="94524" y1="27890" x2="94524" y2="27890"/>
                        <a14:backgroundMark x1="94524" y1="27890" x2="94524" y2="27890"/>
                        <a14:backgroundMark x1="94524" y1="27789" x2="94524" y2="27586"/>
                        <a14:backgroundMark x1="94524" y1="27586" x2="94524" y2="27586"/>
                        <a14:backgroundMark x1="94524" y1="27485" x2="94524" y2="27181"/>
                        <a14:backgroundMark x1="94524" y1="26978" x2="94524" y2="26978"/>
                        <a14:backgroundMark x1="94524" y1="26978" x2="94524" y2="26978"/>
                        <a14:backgroundMark x1="94524" y1="26673" x2="94524" y2="26673"/>
                        <a14:backgroundMark x1="94048" y1="25761" x2="94048" y2="25355"/>
                        <a14:backgroundMark x1="94048" y1="25152" x2="94048" y2="25152"/>
                        <a14:backgroundMark x1="94048" y1="25152" x2="94286" y2="24848"/>
                        <a14:backgroundMark x1="94286" y1="24848" x2="94286" y2="24848"/>
                        <a14:backgroundMark x1="94762" y1="25051" x2="94762" y2="25051"/>
                        <a14:backgroundMark x1="94524" y1="25659" x2="94524" y2="25659"/>
                        <a14:backgroundMark x1="94286" y1="25254" x2="94286" y2="25254"/>
                        <a14:backgroundMark x1="6429" y1="17546" x2="6429" y2="17546"/>
                        <a14:backgroundMark x1="6190" y1="17444" x2="6190" y2="17444"/>
                        <a14:backgroundMark x1="6190" y1="17444" x2="6190" y2="17241"/>
                        <a14:backgroundMark x1="6190" y1="17140" x2="6190" y2="17140"/>
                        <a14:backgroundMark x1="6429" y1="17343" x2="6667" y2="17647"/>
                        <a14:backgroundMark x1="6667" y1="18053" x2="6667" y2="18053"/>
                        <a14:backgroundMark x1="6667" y1="18053" x2="6667" y2="18053"/>
                        <a14:backgroundMark x1="6667" y1="18458" x2="6667" y2="18458"/>
                        <a14:backgroundMark x1="6667" y1="18661" x2="6667" y2="19067"/>
                        <a14:backgroundMark x1="6667" y1="19574" x2="6667" y2="20183"/>
                        <a14:backgroundMark x1="6667" y1="20385" x2="6667" y2="20690"/>
                        <a14:backgroundMark x1="5238" y1="48377" x2="5238" y2="48377"/>
                        <a14:backgroundMark x1="5238" y1="48377" x2="5238" y2="48174"/>
                        <a14:backgroundMark x1="5000" y1="47972" x2="5000" y2="47972"/>
                        <a14:backgroundMark x1="5000" y1="47972" x2="5000" y2="47972"/>
                        <a14:backgroundMark x1="5000" y1="47667" x2="5000" y2="47566"/>
                        <a14:backgroundMark x1="5000" y1="47465" x2="5000" y2="47465"/>
                        <a14:backgroundMark x1="5000" y1="47262" x2="5000" y2="47262"/>
                        <a14:backgroundMark x1="5000" y1="47262" x2="5000" y2="47262"/>
                        <a14:backgroundMark x1="5000" y1="47160" x2="5000" y2="46957"/>
                        <a14:backgroundMark x1="5000" y1="46755" x2="5000" y2="46755"/>
                        <a14:backgroundMark x1="5000" y1="46755" x2="5238" y2="46552"/>
                        <a14:backgroundMark x1="5238" y1="46450" x2="5238" y2="46450"/>
                        <a14:backgroundMark x1="5238" y1="46247" x2="5238" y2="46247"/>
                        <a14:backgroundMark x1="5476" y1="45943" x2="5476" y2="45943"/>
                        <a14:backgroundMark x1="5476" y1="45842" x2="5476" y2="45842"/>
                        <a14:backgroundMark x1="5476" y1="45842" x2="5476" y2="45842"/>
                        <a14:backgroundMark x1="5238" y1="45436" x2="5238" y2="45233"/>
                        <a14:backgroundMark x1="5238" y1="45132" x2="5238" y2="45132"/>
                        <a14:backgroundMark x1="5238" y1="45030" x2="5476" y2="44828"/>
                        <a14:backgroundMark x1="5476" y1="44726" x2="5476" y2="44422"/>
                        <a14:backgroundMark x1="5476" y1="44219" x2="5476" y2="44219"/>
                        <a14:backgroundMark x1="5952" y1="44118" x2="5952" y2="44118"/>
                        <a14:backgroundMark x1="5952" y1="43915" x2="5952" y2="43712"/>
                        <a14:backgroundMark x1="5238" y1="43813" x2="5238" y2="43813"/>
                        <a14:backgroundMark x1="5238" y1="43611" x2="5238" y2="43103"/>
                        <a14:backgroundMark x1="5238" y1="42799" x2="5238" y2="42799"/>
                        <a14:backgroundMark x1="5238" y1="42698" x2="5238" y2="42495"/>
                        <a14:backgroundMark x1="5476" y1="42292" x2="5476" y2="41886"/>
                        <a14:backgroundMark x1="5476" y1="41886" x2="5476" y2="41886"/>
                        <a14:backgroundMark x1="5476" y1="41582" x2="5476" y2="41582"/>
                        <a14:backgroundMark x1="5476" y1="41379" x2="5476" y2="41379"/>
                        <a14:backgroundMark x1="5476" y1="41278" x2="5476" y2="41278"/>
                        <a14:backgroundMark x1="5476" y1="37525" x2="5476" y2="37525"/>
                        <a14:backgroundMark x1="5238" y1="37830" x2="5238" y2="38235"/>
                        <a14:backgroundMark x1="5238" y1="38540" x2="5238" y2="50406"/>
                        <a14:backgroundMark x1="6429" y1="20588" x2="5476" y2="38844"/>
                        <a14:backgroundMark x1="5476" y1="11663" x2="5476" y2="20183"/>
                        <a14:backgroundMark x1="10238" y1="6795" x2="10238" y2="6795"/>
                        <a14:backgroundMark x1="9048" y1="7099" x2="9048" y2="7099"/>
                        <a14:backgroundMark x1="8571" y1="6998" x2="8571" y2="6998"/>
                        <a14:backgroundMark x1="7381" y1="7505" x2="7381" y2="7505"/>
                        <a14:backgroundMark x1="6905" y1="8012" x2="6905" y2="8012"/>
                        <a14:backgroundMark x1="6905" y1="8012" x2="6905" y2="8012"/>
                        <a14:backgroundMark x1="6667" y1="8215" x2="6667" y2="8215"/>
                        <a14:backgroundMark x1="6667" y1="8114" x2="6667" y2="8114"/>
                        <a14:backgroundMark x1="6667" y1="7911" x2="6667" y2="7911"/>
                        <a14:backgroundMark x1="6905" y1="7708" x2="6905" y2="7708"/>
                        <a14:backgroundMark x1="10476" y1="6491" x2="10476" y2="6491"/>
                        <a14:backgroundMark x1="10238" y1="6491" x2="10238" y2="6491"/>
                        <a14:backgroundMark x1="9524" y1="6592" x2="9524" y2="6592"/>
                        <a14:backgroundMark x1="9286" y1="6694" x2="9286" y2="6694"/>
                        <a14:backgroundMark x1="9286" y1="6694" x2="9286" y2="6694"/>
                        <a14:backgroundMark x1="93571" y1="8012" x2="93571" y2="8012"/>
                        <a14:backgroundMark x1="93810" y1="7708" x2="93810" y2="7708"/>
                        <a14:backgroundMark x1="93810" y1="7606" x2="93810" y2="7606"/>
                        <a14:backgroundMark x1="93810" y1="28296" x2="93810" y2="28296"/>
                        <a14:backgroundMark x1="94524" y1="28093" x2="94524" y2="28093"/>
                        <a14:backgroundMark x1="94524" y1="45436" x2="94524" y2="45436"/>
                        <a14:backgroundMark x1="94524" y1="44828" x2="94524" y2="44828"/>
                        <a14:backgroundMark x1="94524" y1="44320" x2="94524" y2="44320"/>
                        <a14:backgroundMark x1="95476" y1="45132" x2="94524" y2="27282"/>
                        <a14:backgroundMark x1="95000" y1="29716" x2="95000" y2="18053"/>
                        <a14:backgroundMark x1="95238" y1="27789" x2="93571" y2="28600"/>
                        <a14:backgroundMark x1="94048" y1="28600" x2="93571" y2="30629"/>
                        <a14:backgroundMark x1="95476" y1="22312" x2="95476" y2="8722"/>
                        <a14:backgroundMark x1="95952" y1="21501" x2="95952" y2="21501"/>
                        <a14:backgroundMark x1="95952" y1="20690" x2="95952" y2="21704"/>
                        <a14:backgroundMark x1="95476" y1="9533" x2="95476" y2="19980"/>
                        <a14:backgroundMark x1="94524" y1="43915" x2="94884" y2="62982"/>
                        <a14:backgroundMark x1="94498" y1="81846" x2="94286" y2="82353"/>
                        <a14:backgroundMark x1="95476" y1="79817" x2="94524" y2="82556"/>
                        <a14:backgroundMark x1="89762" y1="6694" x2="89762" y2="6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1440" y="350141"/>
            <a:ext cx="2921000" cy="685800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28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E3DEF-DD3D-4005-BC4B-7CF21FC67640}"/>
              </a:ext>
            </a:extLst>
          </p:cNvPr>
          <p:cNvSpPr/>
          <p:nvPr/>
        </p:nvSpPr>
        <p:spPr>
          <a:xfrm>
            <a:off x="-324544" y="0"/>
            <a:ext cx="9505056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8045C-9278-46E3-8EFC-F3190904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1283" y="67798"/>
            <a:ext cx="3057525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A8BC50-209C-4D73-AF7A-A51B29895F1C}"/>
              </a:ext>
            </a:extLst>
          </p:cNvPr>
          <p:cNvSpPr/>
          <p:nvPr/>
        </p:nvSpPr>
        <p:spPr>
          <a:xfrm>
            <a:off x="1180468" y="548680"/>
            <a:ext cx="79164" cy="745942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716673-8777-4052-A6E9-644785E7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42" y="68579"/>
            <a:ext cx="7586798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0EA1D-6C88-4DE0-8585-F2982CEED518}"/>
              </a:ext>
            </a:extLst>
          </p:cNvPr>
          <p:cNvSpPr txBox="1"/>
          <p:nvPr/>
        </p:nvSpPr>
        <p:spPr>
          <a:xfrm>
            <a:off x="-234444" y="583772"/>
            <a:ext cx="145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Jim Nightshade" panose="03020506000000020000" pitchFamily="66" charset="0"/>
              </a:rPr>
              <a:t>Application</a:t>
            </a:r>
            <a:endParaRPr lang="ko-KR" altLang="en-US" sz="2000" b="1" dirty="0">
              <a:latin typeface="Jim Nightshade" panose="0302050600000002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EC226-AD16-4690-9573-F3E590348F94}"/>
              </a:ext>
            </a:extLst>
          </p:cNvPr>
          <p:cNvSpPr txBox="1"/>
          <p:nvPr/>
        </p:nvSpPr>
        <p:spPr>
          <a:xfrm>
            <a:off x="8659774" y="166955"/>
            <a:ext cx="24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9</a:t>
            </a:r>
            <a:endParaRPr lang="ko-KR" altLang="en-US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9409FC-F23B-4960-B231-07DE34BCB34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7" y="5472220"/>
            <a:ext cx="1322570" cy="1316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5C4253-1C34-456A-B1B1-B8293763792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4696" y="707612"/>
            <a:ext cx="2696129" cy="5601708"/>
          </a:xfrm>
          <a:prstGeom prst="rect">
            <a:avLst/>
          </a:prstGeom>
        </p:spPr>
      </p:pic>
      <p:pic>
        <p:nvPicPr>
          <p:cNvPr id="14" name="Picture 10" descr="Samsung Galaxy S8 zeigt sich auf neuem Pressebild">
            <a:extLst>
              <a:ext uri="{FF2B5EF4-FFF2-40B4-BE49-F238E27FC236}">
                <a16:creationId xmlns:a16="http://schemas.microsoft.com/office/drawing/2014/main" id="{56D6E251-2457-49D7-A465-34EB28E3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33" b="89757" l="3095" r="98333">
                        <a14:foregroundMark x1="53095" y1="85903" x2="53095" y2="85903"/>
                        <a14:foregroundMark x1="59762" y1="86511" x2="66429" y2="86410"/>
                        <a14:foregroundMark x1="73333" y1="86917" x2="80714" y2="86714"/>
                        <a14:foregroundMark x1="67381" y1="86714" x2="16667" y2="86714"/>
                        <a14:foregroundMark x1="8333" y1="86714" x2="4762" y2="85193"/>
                        <a14:foregroundMark x1="9762" y1="4361" x2="38810" y2="2840"/>
                        <a14:foregroundMark x1="38810" y1="2840" x2="58095" y2="2840"/>
                        <a14:foregroundMark x1="58095" y1="2840" x2="85952" y2="2434"/>
                        <a14:foregroundMark x1="93095" y1="4868" x2="93679" y2="5117"/>
                        <a14:foregroundMark x1="95444" y1="7911" x2="95476" y2="8012"/>
                        <a14:foregroundMark x1="95381" y1="7708" x2="95444" y2="7911"/>
                        <a14:foregroundMark x1="95349" y1="7606" x2="95381" y2="7708"/>
                        <a14:foregroundMark x1="95317" y1="7505" x2="95349" y2="7606"/>
                        <a14:foregroundMark x1="95000" y1="6491" x2="95317" y2="7505"/>
                        <a14:foregroundMark x1="4195" y1="50406" x2="3571" y2="60345"/>
                        <a14:foregroundMark x1="6710" y1="10345" x2="6697" y2="10548"/>
                        <a14:foregroundMark x1="6716" y1="10243" x2="6710" y2="10345"/>
                        <a14:foregroundMark x1="6748" y1="9736" x2="6735" y2="9939"/>
                        <a14:foregroundMark x1="6844" y1="8215" x2="6837" y2="8316"/>
                        <a14:foregroundMark x1="6850" y1="8114" x2="6844" y2="8215"/>
                        <a14:foregroundMark x1="6856" y1="8012" x2="6850" y2="8114"/>
                        <a14:foregroundMark x1="6862" y1="7911" x2="6856" y2="8012"/>
                        <a14:foregroundMark x1="6869" y1="7809" x2="6862" y2="7911"/>
                        <a14:foregroundMark x1="6875" y1="7708" x2="6869" y2="7809"/>
                        <a14:foregroundMark x1="6888" y1="7505" x2="6875" y2="7708"/>
                        <a14:foregroundMark x1="6914" y1="7099" x2="6888" y2="7505"/>
                        <a14:foregroundMark x1="6920" y1="6998" x2="6914" y2="7099"/>
                        <a14:foregroundMark x1="6933" y1="6795" x2="6920" y2="6998"/>
                        <a14:foregroundMark x1="6939" y1="6694" x2="6933" y2="6795"/>
                        <a14:foregroundMark x1="6946" y1="6592" x2="6939" y2="6694"/>
                        <a14:foregroundMark x1="6952" y1="6491" x2="6946" y2="6592"/>
                        <a14:foregroundMark x1="7143" y1="3448" x2="6952" y2="6491"/>
                        <a14:foregroundMark x1="97381" y1="32353" x2="97857" y2="33874"/>
                        <a14:foregroundMark x1="3571" y1="79209" x2="4048" y2="74544"/>
                        <a14:foregroundMark x1="4048" y1="72819" x2="4048" y2="72819"/>
                        <a14:foregroundMark x1="95238" y1="83773" x2="95238" y2="83773"/>
                        <a14:foregroundMark x1="95238" y1="83671" x2="95238" y2="83671"/>
                        <a14:foregroundMark x1="95952" y1="83469" x2="95952" y2="83266"/>
                        <a14:foregroundMark x1="96190" y1="83063" x2="96190" y2="83063"/>
                        <a14:foregroundMark x1="96190" y1="82961" x2="96190" y2="82961"/>
                        <a14:foregroundMark x1="96905" y1="79620" x2="96905" y2="79513"/>
                        <a14:foregroundMark x1="94762" y1="25456" x2="94762" y2="25456"/>
                        <a14:foregroundMark x1="94762" y1="25456" x2="94762" y2="25456"/>
                        <a14:foregroundMark x1="95000" y1="24544" x2="95000" y2="24544"/>
                        <a14:foregroundMark x1="95000" y1="24341" x2="95000" y2="24341"/>
                        <a14:foregroundMark x1="95000" y1="23327" x2="95000" y2="23327"/>
                        <a14:foregroundMark x1="95000" y1="23327" x2="95000" y2="23124"/>
                        <a14:foregroundMark x1="95000" y1="22617" x2="95000" y2="22617"/>
                        <a14:foregroundMark x1="95000" y1="22312" x2="95000" y2="22312"/>
                        <a14:foregroundMark x1="95000" y1="22008" x2="95714" y2="21704"/>
                        <a14:foregroundMark x1="95476" y1="20588" x2="95476" y2="20588"/>
                        <a14:foregroundMark x1="95476" y1="20588" x2="95476" y2="20183"/>
                        <a14:foregroundMark x1="95714" y1="9128" x2="95714" y2="9128"/>
                        <a14:foregroundMark x1="95714" y1="9026" x2="95714" y2="9026"/>
                        <a14:foregroundMark x1="95714" y1="9026" x2="95714" y2="9026"/>
                        <a14:foregroundMark x1="95714" y1="8519" x2="95714" y2="8519"/>
                        <a14:foregroundMark x1="95714" y1="8519" x2="95714" y2="8519"/>
                        <a14:foregroundMark x1="95714" y1="8418" x2="95714" y2="8215"/>
                        <a14:foregroundMark x1="95238" y1="7809" x2="95238" y2="7809"/>
                        <a14:foregroundMark x1="95238" y1="7809" x2="95238" y2="7809"/>
                        <a14:foregroundMark x1="94286" y1="7505" x2="94286" y2="7505"/>
                        <a14:foregroundMark x1="94286" y1="7505" x2="94286" y2="7505"/>
                        <a14:foregroundMark x1="94048" y1="7201" x2="93810" y2="7404"/>
                        <a14:foregroundMark x1="93810" y1="7606" x2="93810" y2="7708"/>
                        <a14:foregroundMark x1="93810" y1="7404" x2="93810" y2="7606"/>
                        <a14:foregroundMark x1="93810" y1="7708" x2="93810" y2="7708"/>
                        <a14:foregroundMark x1="94524" y1="27282" x2="94524" y2="27586"/>
                        <a14:foregroundMark x1="95000" y1="26673" x2="95000" y2="26471"/>
                        <a14:foregroundMark x1="95000" y1="26782" x2="95000" y2="26673"/>
                        <a14:foregroundMark x1="95000" y1="27586" x2="95000" y2="27119"/>
                        <a14:foregroundMark x1="95000" y1="25659" x2="95000" y2="25659"/>
                        <a14:foregroundMark x1="95000" y1="25659" x2="95000" y2="25659"/>
                        <a14:foregroundMark x1="95000" y1="25254" x2="95000" y2="25152"/>
                        <a14:foregroundMark x1="95000" y1="25659" x2="95000" y2="25254"/>
                        <a14:foregroundMark x1="95000" y1="24544" x2="95000" y2="24544"/>
                        <a14:foregroundMark x1="95000" y1="23631" x2="95000" y2="23631"/>
                        <a14:foregroundMark x1="95000" y1="22921" x2="95000" y2="22718"/>
                        <a14:foregroundMark x1="3571" y1="61663" x2="3571" y2="61663"/>
                        <a14:foregroundMark x1="3571" y1="61663" x2="3571" y2="61663"/>
                        <a14:foregroundMark x1="3571" y1="62475" x2="3571" y2="62475"/>
                        <a14:foregroundMark x1="3571" y1="62677" x2="3571" y2="62677"/>
                        <a14:foregroundMark x1="3571" y1="62982" x2="3571" y2="62982"/>
                        <a14:foregroundMark x1="96429" y1="69168" x2="96905" y2="79209"/>
                        <a14:foregroundMark x1="96667" y1="68661" x2="96667" y2="71602"/>
                        <a14:foregroundMark x1="96429" y1="72110" x2="97143" y2="68966"/>
                        <a14:foregroundMark x1="96667" y1="69067" x2="96667" y2="69067"/>
                        <a14:foregroundMark x1="96667" y1="69168" x2="96667" y2="69168"/>
                        <a14:foregroundMark x1="96667" y1="69168" x2="96667" y2="69168"/>
                        <a14:foregroundMark x1="96429" y1="69168" x2="96429" y2="69168"/>
                        <a14:foregroundMark x1="96429" y1="69270" x2="96429" y2="69371"/>
                        <a14:foregroundMark x1="96429" y1="69574" x2="96429" y2="69574"/>
                        <a14:foregroundMark x1="96429" y1="69675" x2="96429" y2="69675"/>
                        <a14:foregroundMark x1="96190" y1="69777" x2="96190" y2="69777"/>
                        <a14:foregroundMark x1="96190" y1="69878" x2="96190" y2="69878"/>
                        <a14:foregroundMark x1="96190" y1="69980" x2="96190" y2="69980"/>
                        <a14:foregroundMark x1="96429" y1="68966" x2="96429" y2="72617"/>
                        <a14:foregroundMark x1="97143" y1="63590" x2="97143" y2="66430"/>
                        <a14:foregroundMark x1="97381" y1="62982" x2="97381" y2="67546"/>
                        <a14:foregroundMark x1="96667" y1="68154" x2="96429" y2="73225"/>
                        <a14:foregroundMark x1="97381" y1="67546" x2="96905" y2="71298"/>
                        <a14:foregroundMark x1="96905" y1="68357" x2="96905" y2="72921"/>
                        <a14:foregroundMark x1="96667" y1="79108" x2="96587" y2="79887"/>
                        <a14:foregroundMark x1="5476" y1="82961" x2="5476" y2="82961"/>
                        <a14:foregroundMark x1="5000" y1="8621" x2="5000" y2="8621"/>
                        <a14:backgroundMark x1="85238" y1="30832" x2="41190" y2="83063"/>
                        <a14:backgroundMark x1="41190" y1="83063" x2="60952" y2="72211"/>
                        <a14:backgroundMark x1="60952" y1="72211" x2="67143" y2="64402"/>
                        <a14:backgroundMark x1="67143" y1="64402" x2="56667" y2="48580"/>
                        <a14:backgroundMark x1="50238" y1="32657" x2="7143" y2="75963"/>
                        <a14:backgroundMark x1="7143" y1="75963" x2="11905" y2="76268"/>
                        <a14:backgroundMark x1="47381" y1="39452" x2="37619" y2="77383"/>
                        <a14:backgroundMark x1="58571" y1="60041" x2="62619" y2="81034"/>
                        <a14:backgroundMark x1="62619" y1="81034" x2="65714" y2="82961"/>
                        <a14:backgroundMark x1="85476" y1="65416" x2="85476" y2="75761"/>
                        <a14:backgroundMark x1="80476" y1="67647" x2="72381" y2="81947"/>
                        <a14:backgroundMark x1="35000" y1="12982" x2="35000" y2="12982"/>
                        <a14:backgroundMark x1="56905" y1="15720" x2="60238" y2="17546"/>
                        <a14:backgroundMark x1="60952" y1="22211" x2="54524" y2="25659"/>
                        <a14:backgroundMark x1="53333" y1="25355" x2="40952" y2="32860"/>
                        <a14:backgroundMark x1="45000" y1="27890" x2="46905" y2="33266"/>
                        <a14:backgroundMark x1="32381" y1="18763" x2="34762" y2="25963"/>
                        <a14:backgroundMark x1="34762" y1="25963" x2="40238" y2="30832"/>
                        <a14:backgroundMark x1="45476" y1="19371" x2="58095" y2="27079"/>
                        <a14:backgroundMark x1="58095" y1="27079" x2="60476" y2="27688"/>
                        <a14:backgroundMark x1="62857" y1="20690" x2="73571" y2="29412"/>
                        <a14:backgroundMark x1="78333" y1="24544" x2="78333" y2="24544"/>
                        <a14:backgroundMark x1="76905" y1="20690" x2="76905" y2="20690"/>
                        <a14:backgroundMark x1="75000" y1="18357" x2="75000" y2="18357"/>
                        <a14:backgroundMark x1="74286" y1="17748" x2="73810" y2="17444"/>
                        <a14:backgroundMark x1="68571" y1="15517" x2="68571" y2="15517"/>
                        <a14:backgroundMark x1="65476" y1="15112" x2="64048" y2="14909"/>
                        <a14:backgroundMark x1="61905" y1="14706" x2="60952" y2="14706"/>
                        <a14:backgroundMark x1="55000" y1="13895" x2="55000" y2="13895"/>
                        <a14:backgroundMark x1="50000" y1="13793" x2="49286" y2="13793"/>
                        <a14:backgroundMark x1="45238" y1="13895" x2="44048" y2="13996"/>
                        <a14:backgroundMark x1="38333" y1="14909" x2="36429" y2="15213"/>
                        <a14:backgroundMark x1="32619" y1="16227" x2="31190" y2="16633"/>
                        <a14:backgroundMark x1="30476" y1="17039" x2="29048" y2="17951"/>
                        <a14:backgroundMark x1="26667" y1="20081" x2="26190" y2="21095"/>
                        <a14:backgroundMark x1="24762" y1="23022" x2="24048" y2="23428"/>
                        <a14:backgroundMark x1="21905" y1="25659" x2="19762" y2="26978"/>
                        <a14:backgroundMark x1="17381" y1="29716" x2="16429" y2="30325"/>
                        <a14:backgroundMark x1="15952" y1="31136" x2="15952" y2="31136"/>
                        <a14:backgroundMark x1="15238" y1="31339" x2="15238" y2="31339"/>
                        <a14:backgroundMark x1="13333" y1="32657" x2="12857" y2="33063"/>
                        <a14:backgroundMark x1="18333" y1="22921" x2="18333" y2="20690"/>
                        <a14:backgroundMark x1="17857" y1="18864" x2="18333" y2="18256"/>
                        <a14:backgroundMark x1="19524" y1="16633" x2="20238" y2="15720"/>
                        <a14:backgroundMark x1="21429" y1="14503" x2="23333" y2="13387"/>
                        <a14:backgroundMark x1="24524" y1="13083" x2="30000" y2="11968"/>
                        <a14:backgroundMark x1="38333" y1="11055" x2="39524" y2="10852"/>
                        <a14:backgroundMark x1="41190" y1="10548" x2="43571" y2="10243"/>
                        <a14:backgroundMark x1="47381" y1="10142" x2="52857" y2="10142"/>
                        <a14:backgroundMark x1="56905" y1="9939" x2="59048" y2="9939"/>
                        <a14:backgroundMark x1="61190" y1="9939" x2="63810" y2="9939"/>
                        <a14:backgroundMark x1="65952" y1="10142" x2="67857" y2="10243"/>
                        <a14:backgroundMark x1="68095" y1="10243" x2="68095" y2="10243"/>
                        <a14:backgroundMark x1="67381" y1="9736" x2="65476" y2="9432"/>
                        <a14:backgroundMark x1="58095" y1="8621" x2="58095" y2="8621"/>
                        <a14:backgroundMark x1="55714" y1="8621" x2="54524" y2="8621"/>
                        <a14:backgroundMark x1="50714" y1="8621" x2="47857" y2="8621"/>
                        <a14:backgroundMark x1="44048" y1="8621" x2="42143" y2="8621"/>
                        <a14:backgroundMark x1="39286" y1="8621" x2="37619" y2="8621"/>
                        <a14:backgroundMark x1="32381" y1="8621" x2="30714" y2="8722"/>
                        <a14:backgroundMark x1="27381" y1="9026" x2="25714" y2="9331"/>
                        <a14:backgroundMark x1="24524" y1="9533" x2="23810" y2="9635"/>
                        <a14:backgroundMark x1="21190" y1="9736" x2="20238" y2="9838"/>
                        <a14:backgroundMark x1="17619" y1="9838" x2="16905" y2="9939"/>
                        <a14:backgroundMark x1="14762" y1="9939" x2="13333" y2="10243"/>
                        <a14:backgroundMark x1="12619" y1="10548" x2="12619" y2="10548"/>
                        <a14:backgroundMark x1="11905" y1="10751" x2="11905" y2="10751"/>
                        <a14:backgroundMark x1="10952" y1="10345" x2="10952" y2="10345"/>
                        <a14:backgroundMark x1="9524" y1="9736" x2="9524" y2="9736"/>
                        <a14:backgroundMark x1="9048" y1="9432" x2="9048" y2="9432"/>
                        <a14:backgroundMark x1="8810" y1="9331" x2="8810" y2="9331"/>
                        <a14:backgroundMark x1="8333" y1="8824" x2="8333" y2="8824"/>
                        <a14:backgroundMark x1="8333" y1="8621" x2="8333" y2="8621"/>
                        <a14:backgroundMark x1="7619" y1="8519" x2="7619" y2="8519"/>
                        <a14:backgroundMark x1="7143" y1="7809" x2="7143" y2="7809"/>
                        <a14:backgroundMark x1="6667" y1="9128" x2="6667" y2="9331"/>
                        <a14:backgroundMark x1="6667" y1="9736" x2="6667" y2="9736"/>
                        <a14:backgroundMark x1="6667" y1="10649" x2="6667" y2="10649"/>
                        <a14:backgroundMark x1="6667" y1="10852" x2="6905" y2="11359"/>
                        <a14:backgroundMark x1="6905" y1="11663" x2="6905" y2="11663"/>
                        <a14:backgroundMark x1="6905" y1="12475" x2="6905" y2="12677"/>
                        <a14:backgroundMark x1="6905" y1="12170" x2="6905" y2="12475"/>
                        <a14:backgroundMark x1="6429" y1="12982" x2="6429" y2="12982"/>
                        <a14:backgroundMark x1="6429" y1="12982" x2="6429" y2="12982"/>
                        <a14:backgroundMark x1="6429" y1="12982" x2="6429" y2="13387"/>
                        <a14:backgroundMark x1="6429" y1="13895" x2="6429" y2="13895"/>
                        <a14:backgroundMark x1="6667" y1="8519" x2="6667" y2="8519"/>
                        <a14:backgroundMark x1="6667" y1="8621" x2="6667" y2="9533"/>
                        <a14:backgroundMark x1="6667" y1="8519" x2="6667" y2="8621"/>
                        <a14:backgroundMark x1="6667" y1="9939" x2="6667" y2="9939"/>
                        <a14:backgroundMark x1="6667" y1="9939" x2="6667" y2="10243"/>
                        <a14:backgroundMark x1="6667" y1="10852" x2="6667" y2="11055"/>
                        <a14:backgroundMark x1="6667" y1="11663" x2="6667" y2="12272"/>
                        <a14:backgroundMark x1="6905" y1="13083" x2="6905" y2="13489"/>
                        <a14:backgroundMark x1="6032" y1="16531" x2="5952" y2="16836"/>
                        <a14:backgroundMark x1="6455" y1="14909" x2="6349" y2="15314"/>
                        <a14:backgroundMark x1="6588" y1="14402" x2="6535" y2="14604"/>
                        <a14:backgroundMark x1="6190" y1="17444" x2="6429" y2="17850"/>
                        <a14:backgroundMark x1="6429" y1="18256" x2="6429" y2="18256"/>
                        <a14:backgroundMark x1="6429" y1="18458" x2="6429" y2="18966"/>
                        <a14:backgroundMark x1="6429" y1="19878" x2="6429" y2="19878"/>
                        <a14:backgroundMark x1="6143" y1="20487" x2="5952" y2="20690"/>
                        <a14:backgroundMark x1="6429" y1="20183" x2="6143" y2="20487"/>
                        <a14:backgroundMark x1="5714" y1="21704" x2="5714" y2="21704"/>
                        <a14:backgroundMark x1="6429" y1="32252" x2="6429" y2="32252"/>
                        <a14:backgroundMark x1="6190" y1="33266" x2="6190" y2="33266"/>
                        <a14:backgroundMark x1="75714" y1="7505" x2="75714" y2="7505"/>
                        <a14:backgroundMark x1="75714" y1="7505" x2="75714" y2="7505"/>
                        <a14:backgroundMark x1="75714" y1="7505" x2="75714" y2="7505"/>
                        <a14:backgroundMark x1="79286" y1="7505" x2="79286" y2="7505"/>
                        <a14:backgroundMark x1="79524" y1="7505" x2="80000" y2="7505"/>
                        <a14:backgroundMark x1="80238" y1="7505" x2="81905" y2="7505"/>
                        <a14:backgroundMark x1="82857" y1="7505" x2="83333" y2="7606"/>
                        <a14:backgroundMark x1="83333" y1="7606" x2="85952" y2="7606"/>
                        <a14:backgroundMark x1="85952" y1="7606" x2="86667" y2="7606"/>
                        <a14:backgroundMark x1="86667" y1="7099" x2="86667" y2="7099"/>
                        <a14:backgroundMark x1="82143" y1="7099" x2="82143" y2="7099"/>
                        <a14:backgroundMark x1="82143" y1="7099" x2="81429" y2="7201"/>
                        <a14:backgroundMark x1="78333" y1="7201" x2="77619" y2="7302"/>
                        <a14:backgroundMark x1="76905" y1="7302" x2="76905" y2="7302"/>
                        <a14:backgroundMark x1="76905" y1="6694" x2="76905" y2="6694"/>
                        <a14:backgroundMark x1="77857" y1="6694" x2="82857" y2="6389"/>
                        <a14:backgroundMark x1="84762" y1="6389" x2="84762" y2="6389"/>
                        <a14:backgroundMark x1="84762" y1="6389" x2="84762" y2="6389"/>
                        <a14:backgroundMark x1="85952" y1="6592" x2="87381" y2="6592"/>
                        <a14:backgroundMark x1="87857" y1="6694" x2="88571" y2="6795"/>
                        <a14:backgroundMark x1="89286" y1="6897" x2="90000" y2="6998"/>
                        <a14:backgroundMark x1="90714" y1="7099" x2="92143" y2="7099"/>
                        <a14:backgroundMark x1="98095" y1="54767" x2="98095" y2="54767"/>
                        <a14:backgroundMark x1="98095" y1="54665" x2="98095" y2="54665"/>
                        <a14:backgroundMark x1="98095" y1="54462" x2="98095" y2="54462"/>
                        <a14:backgroundMark x1="98095" y1="54462" x2="98095" y2="54462"/>
                        <a14:backgroundMark x1="98095" y1="53955" x2="98095" y2="53955"/>
                        <a14:backgroundMark x1="98095" y1="53854" x2="98095" y2="53854"/>
                        <a14:backgroundMark x1="98095" y1="53854" x2="98095" y2="53854"/>
                        <a14:backgroundMark x1="98095" y1="53854" x2="98095" y2="53854"/>
                        <a14:backgroundMark x1="98095" y1="53753" x2="98095" y2="53753"/>
                        <a14:backgroundMark x1="98095" y1="53753" x2="98095" y2="53753"/>
                        <a14:backgroundMark x1="11667" y1="78702" x2="11667" y2="78702"/>
                        <a14:backgroundMark x1="11429" y1="79209" x2="11667" y2="79513"/>
                        <a14:backgroundMark x1="11905" y1="80020" x2="11905" y2="80020"/>
                        <a14:backgroundMark x1="11905" y1="80325" x2="13810" y2="80426"/>
                        <a14:backgroundMark x1="15000" y1="80629" x2="15476" y2="80832"/>
                        <a14:backgroundMark x1="15952" y1="81440" x2="15952" y2="81440"/>
                        <a14:backgroundMark x1="15952" y1="81643" x2="16667" y2="82353"/>
                        <a14:backgroundMark x1="16905" y1="82657" x2="16905" y2="82961"/>
                        <a14:backgroundMark x1="17143" y1="83063" x2="17619" y2="82556"/>
                        <a14:backgroundMark x1="17619" y1="80325" x2="17619" y2="80325"/>
                        <a14:backgroundMark x1="76905" y1="14909" x2="76905" y2="14909"/>
                        <a14:backgroundMark x1="76905" y1="14706" x2="79524" y2="15517"/>
                        <a14:backgroundMark x1="80000" y1="16531" x2="80000" y2="16937"/>
                        <a14:backgroundMark x1="81429" y1="18053" x2="81905" y2="18763"/>
                        <a14:backgroundMark x1="82381" y1="20690" x2="82381" y2="20690"/>
                        <a14:backgroundMark x1="82381" y1="21501" x2="82143" y2="22921"/>
                        <a14:backgroundMark x1="82381" y1="24239" x2="82381" y2="24239"/>
                        <a14:backgroundMark x1="7381" y1="8316" x2="7381" y2="8316"/>
                        <a14:backgroundMark x1="6905" y1="8114" x2="6905" y2="8114"/>
                        <a14:backgroundMark x1="6905" y1="8114" x2="6905" y2="8114"/>
                        <a14:backgroundMark x1="6905" y1="8316" x2="6905" y2="8316"/>
                        <a14:backgroundMark x1="6810" y1="8621" x2="6667" y2="8925"/>
                        <a14:backgroundMark x1="6905" y1="8418" x2="6810" y2="8621"/>
                        <a14:backgroundMark x1="6667" y1="9128" x2="6667" y2="9736"/>
                        <a14:backgroundMark x1="6667" y1="9939" x2="6667" y2="10243"/>
                        <a14:backgroundMark x1="6667" y1="10548" x2="6667" y2="10852"/>
                        <a14:backgroundMark x1="6667" y1="10852" x2="6667" y2="10852"/>
                        <a14:backgroundMark x1="6667" y1="10852" x2="6667" y2="11968"/>
                        <a14:backgroundMark x1="6667" y1="11968" x2="6667" y2="11968"/>
                        <a14:backgroundMark x1="6905" y1="12170" x2="7143" y2="12475"/>
                        <a14:backgroundMark x1="7143" y1="12576" x2="7143" y2="12982"/>
                        <a14:backgroundMark x1="7143" y1="13489" x2="7143" y2="13489"/>
                        <a14:backgroundMark x1="6905" y1="13793" x2="6905" y2="13793"/>
                        <a14:backgroundMark x1="6667" y1="14097" x2="6667" y2="14097"/>
                        <a14:backgroundMark x1="6667" y1="14199" x2="6667" y2="14199"/>
                        <a14:backgroundMark x1="6667" y1="14199" x2="6667" y2="13895"/>
                        <a14:backgroundMark x1="6667" y1="13895" x2="6667" y2="13895"/>
                        <a14:backgroundMark x1="94524" y1="24138" x2="94524" y2="24138"/>
                        <a14:backgroundMark x1="94048" y1="23732" x2="94048" y2="23732"/>
                        <a14:backgroundMark x1="94048" y1="23124" x2="94048" y2="23124"/>
                        <a14:backgroundMark x1="94048" y1="22515" x2="94048" y2="22515"/>
                        <a14:backgroundMark x1="94762" y1="22414" x2="94762" y2="22414"/>
                        <a14:backgroundMark x1="94762" y1="22414" x2="94762" y2="22414"/>
                        <a14:backgroundMark x1="94524" y1="22921" x2="94524" y2="23124"/>
                        <a14:backgroundMark x1="94286" y1="23124" x2="94286" y2="23124"/>
                        <a14:backgroundMark x1="93571" y1="26978" x2="93810" y2="27282"/>
                        <a14:backgroundMark x1="94048" y1="27586" x2="94048" y2="27586"/>
                        <a14:backgroundMark x1="94048" y1="27586" x2="94048" y2="27586"/>
                        <a14:backgroundMark x1="94286" y1="27789" x2="94286" y2="27789"/>
                        <a14:backgroundMark x1="94524" y1="27890" x2="94524" y2="27890"/>
                        <a14:backgroundMark x1="94524" y1="27890" x2="94524" y2="27890"/>
                        <a14:backgroundMark x1="94524" y1="27890" x2="94524" y2="27890"/>
                        <a14:backgroundMark x1="94524" y1="27789" x2="94524" y2="27586"/>
                        <a14:backgroundMark x1="94524" y1="27586" x2="94524" y2="27586"/>
                        <a14:backgroundMark x1="94524" y1="27485" x2="94524" y2="27181"/>
                        <a14:backgroundMark x1="94524" y1="26978" x2="94524" y2="26978"/>
                        <a14:backgroundMark x1="94524" y1="26978" x2="94524" y2="26978"/>
                        <a14:backgroundMark x1="94524" y1="26673" x2="94524" y2="26673"/>
                        <a14:backgroundMark x1="94048" y1="25761" x2="94048" y2="25355"/>
                        <a14:backgroundMark x1="94048" y1="25152" x2="94048" y2="25152"/>
                        <a14:backgroundMark x1="94048" y1="25152" x2="94286" y2="24848"/>
                        <a14:backgroundMark x1="94286" y1="24848" x2="94286" y2="24848"/>
                        <a14:backgroundMark x1="94762" y1="25051" x2="94762" y2="25051"/>
                        <a14:backgroundMark x1="94524" y1="25659" x2="94524" y2="25659"/>
                        <a14:backgroundMark x1="94286" y1="25254" x2="94286" y2="25254"/>
                        <a14:backgroundMark x1="6429" y1="17546" x2="6429" y2="17546"/>
                        <a14:backgroundMark x1="6190" y1="17444" x2="6190" y2="17444"/>
                        <a14:backgroundMark x1="6190" y1="17444" x2="6190" y2="17241"/>
                        <a14:backgroundMark x1="6190" y1="17140" x2="6190" y2="17140"/>
                        <a14:backgroundMark x1="6429" y1="17343" x2="6667" y2="17647"/>
                        <a14:backgroundMark x1="6667" y1="18053" x2="6667" y2="18053"/>
                        <a14:backgroundMark x1="6667" y1="18053" x2="6667" y2="18053"/>
                        <a14:backgroundMark x1="6667" y1="18458" x2="6667" y2="18458"/>
                        <a14:backgroundMark x1="6667" y1="18661" x2="6667" y2="19067"/>
                        <a14:backgroundMark x1="6667" y1="19574" x2="6667" y2="20183"/>
                        <a14:backgroundMark x1="6667" y1="20385" x2="6667" y2="20690"/>
                        <a14:backgroundMark x1="5238" y1="48377" x2="5238" y2="48377"/>
                        <a14:backgroundMark x1="5238" y1="48377" x2="5238" y2="48174"/>
                        <a14:backgroundMark x1="5000" y1="47972" x2="5000" y2="47972"/>
                        <a14:backgroundMark x1="5000" y1="47972" x2="5000" y2="47972"/>
                        <a14:backgroundMark x1="5000" y1="47667" x2="5000" y2="47566"/>
                        <a14:backgroundMark x1="5000" y1="47465" x2="5000" y2="47465"/>
                        <a14:backgroundMark x1="5000" y1="47262" x2="5000" y2="47262"/>
                        <a14:backgroundMark x1="5000" y1="47262" x2="5000" y2="47262"/>
                        <a14:backgroundMark x1="5000" y1="47160" x2="5000" y2="46957"/>
                        <a14:backgroundMark x1="5000" y1="46755" x2="5000" y2="46755"/>
                        <a14:backgroundMark x1="5000" y1="46755" x2="5238" y2="46552"/>
                        <a14:backgroundMark x1="5238" y1="46450" x2="5238" y2="46450"/>
                        <a14:backgroundMark x1="5238" y1="46247" x2="5238" y2="46247"/>
                        <a14:backgroundMark x1="5476" y1="45943" x2="5476" y2="45943"/>
                        <a14:backgroundMark x1="5476" y1="45842" x2="5476" y2="45842"/>
                        <a14:backgroundMark x1="5476" y1="45842" x2="5476" y2="45842"/>
                        <a14:backgroundMark x1="5238" y1="45436" x2="5238" y2="45233"/>
                        <a14:backgroundMark x1="5238" y1="45132" x2="5238" y2="45132"/>
                        <a14:backgroundMark x1="5238" y1="45030" x2="5476" y2="44828"/>
                        <a14:backgroundMark x1="5476" y1="44726" x2="5476" y2="44422"/>
                        <a14:backgroundMark x1="5476" y1="44219" x2="5476" y2="44219"/>
                        <a14:backgroundMark x1="5952" y1="44118" x2="5952" y2="44118"/>
                        <a14:backgroundMark x1="5952" y1="43915" x2="5952" y2="43712"/>
                        <a14:backgroundMark x1="5238" y1="43813" x2="5238" y2="43813"/>
                        <a14:backgroundMark x1="5238" y1="43611" x2="5238" y2="43103"/>
                        <a14:backgroundMark x1="5238" y1="42799" x2="5238" y2="42799"/>
                        <a14:backgroundMark x1="5238" y1="42698" x2="5238" y2="42495"/>
                        <a14:backgroundMark x1="5476" y1="42292" x2="5476" y2="41886"/>
                        <a14:backgroundMark x1="5476" y1="41886" x2="5476" y2="41886"/>
                        <a14:backgroundMark x1="5476" y1="41582" x2="5476" y2="41582"/>
                        <a14:backgroundMark x1="5476" y1="41379" x2="5476" y2="41379"/>
                        <a14:backgroundMark x1="5476" y1="41278" x2="5476" y2="41278"/>
                        <a14:backgroundMark x1="5476" y1="37525" x2="5476" y2="37525"/>
                        <a14:backgroundMark x1="5238" y1="37830" x2="5238" y2="38235"/>
                        <a14:backgroundMark x1="5238" y1="38540" x2="5238" y2="50406"/>
                        <a14:backgroundMark x1="6429" y1="20588" x2="5476" y2="38844"/>
                        <a14:backgroundMark x1="5476" y1="11663" x2="5476" y2="20183"/>
                        <a14:backgroundMark x1="10238" y1="6795" x2="10238" y2="6795"/>
                        <a14:backgroundMark x1="9048" y1="7099" x2="9048" y2="7099"/>
                        <a14:backgroundMark x1="8571" y1="6998" x2="8571" y2="6998"/>
                        <a14:backgroundMark x1="7381" y1="7505" x2="7381" y2="7505"/>
                        <a14:backgroundMark x1="6905" y1="8012" x2="6905" y2="8012"/>
                        <a14:backgroundMark x1="6905" y1="8012" x2="6905" y2="8012"/>
                        <a14:backgroundMark x1="6667" y1="8215" x2="6667" y2="8215"/>
                        <a14:backgroundMark x1="6667" y1="8114" x2="6667" y2="8114"/>
                        <a14:backgroundMark x1="6667" y1="7911" x2="6667" y2="7911"/>
                        <a14:backgroundMark x1="6905" y1="7708" x2="6905" y2="7708"/>
                        <a14:backgroundMark x1="10476" y1="6491" x2="10476" y2="6491"/>
                        <a14:backgroundMark x1="10238" y1="6491" x2="10238" y2="6491"/>
                        <a14:backgroundMark x1="9524" y1="6592" x2="9524" y2="6592"/>
                        <a14:backgroundMark x1="9286" y1="6694" x2="9286" y2="6694"/>
                        <a14:backgroundMark x1="9286" y1="6694" x2="9286" y2="6694"/>
                        <a14:backgroundMark x1="93571" y1="8012" x2="93571" y2="8012"/>
                        <a14:backgroundMark x1="93810" y1="7708" x2="93810" y2="7708"/>
                        <a14:backgroundMark x1="93810" y1="7606" x2="93810" y2="7606"/>
                        <a14:backgroundMark x1="93810" y1="28296" x2="93810" y2="28296"/>
                        <a14:backgroundMark x1="94524" y1="28093" x2="94524" y2="28093"/>
                        <a14:backgroundMark x1="94524" y1="45436" x2="94524" y2="45436"/>
                        <a14:backgroundMark x1="94524" y1="44828" x2="94524" y2="44828"/>
                        <a14:backgroundMark x1="94524" y1="44320" x2="94524" y2="44320"/>
                        <a14:backgroundMark x1="95476" y1="45132" x2="94524" y2="27282"/>
                        <a14:backgroundMark x1="95000" y1="29716" x2="95000" y2="18053"/>
                        <a14:backgroundMark x1="95238" y1="27789" x2="93571" y2="28600"/>
                        <a14:backgroundMark x1="94048" y1="28600" x2="93571" y2="30629"/>
                        <a14:backgroundMark x1="95476" y1="22312" x2="95476" y2="8722"/>
                        <a14:backgroundMark x1="95952" y1="21501" x2="95952" y2="21501"/>
                        <a14:backgroundMark x1="95952" y1="20690" x2="95952" y2="21704"/>
                        <a14:backgroundMark x1="95476" y1="9533" x2="95476" y2="19980"/>
                        <a14:backgroundMark x1="94524" y1="43915" x2="94884" y2="62982"/>
                        <a14:backgroundMark x1="94498" y1="81846" x2="94286" y2="82353"/>
                        <a14:backgroundMark x1="95476" y1="79817" x2="94524" y2="82556"/>
                        <a14:backgroundMark x1="89762" y1="6694" x2="89762" y2="6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224" y="332656"/>
            <a:ext cx="2921000" cy="685800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2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E3DEF-DD3D-4005-BC4B-7CF21FC67640}"/>
              </a:ext>
            </a:extLst>
          </p:cNvPr>
          <p:cNvSpPr/>
          <p:nvPr/>
        </p:nvSpPr>
        <p:spPr>
          <a:xfrm>
            <a:off x="-108520" y="0"/>
            <a:ext cx="9289032" cy="6858000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6F12E8-4863-44D5-A080-3003C177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44777" y="53724"/>
            <a:ext cx="4128330" cy="6735696"/>
          </a:xfrm>
          <a:prstGeom prst="rect">
            <a:avLst/>
          </a:prstGeom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A8BC50-209C-4D73-AF7A-A51B29895F1C}"/>
              </a:ext>
            </a:extLst>
          </p:cNvPr>
          <p:cNvSpPr/>
          <p:nvPr/>
        </p:nvSpPr>
        <p:spPr>
          <a:xfrm>
            <a:off x="1180468" y="548680"/>
            <a:ext cx="79164" cy="745942"/>
          </a:xfrm>
          <a:prstGeom prst="rect">
            <a:avLst/>
          </a:prstGeom>
          <a:solidFill>
            <a:srgbClr val="DAC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716673-8777-4052-A6E9-644785E7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42" y="68579"/>
            <a:ext cx="7586798" cy="6720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0EA1D-6C88-4DE0-8585-F2982CEED518}"/>
              </a:ext>
            </a:extLst>
          </p:cNvPr>
          <p:cNvSpPr txBox="1"/>
          <p:nvPr/>
        </p:nvSpPr>
        <p:spPr>
          <a:xfrm>
            <a:off x="-234444" y="583772"/>
            <a:ext cx="1454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Jim Nightshade" panose="03020506000000020000" pitchFamily="66" charset="0"/>
              </a:rPr>
              <a:t>SOCIAL</a:t>
            </a:r>
          </a:p>
          <a:p>
            <a:pPr algn="r"/>
            <a:r>
              <a:rPr lang="en-US" altLang="ko-KR" sz="2000" b="1" dirty="0">
                <a:latin typeface="Jim Nightshade" panose="03020506000000020000" pitchFamily="66" charset="0"/>
              </a:rPr>
              <a:t>EFFECT</a:t>
            </a:r>
            <a:endParaRPr lang="ko-KR" altLang="en-US" sz="2000" b="1" dirty="0">
              <a:latin typeface="Jim Nightshade" panose="03020506000000020000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971F8-7FF1-4852-B8F3-0D6DF76968AB}"/>
              </a:ext>
            </a:extLst>
          </p:cNvPr>
          <p:cNvSpPr txBox="1"/>
          <p:nvPr/>
        </p:nvSpPr>
        <p:spPr>
          <a:xfrm>
            <a:off x="8388424" y="166955"/>
            <a:ext cx="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</a:t>
            </a:r>
            <a:endParaRPr lang="ko-KR" altLang="en-US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026" name="Picture 2" descr="Josef Müller-Brockmann | logo &amp; poster | created for a German elevator company">
            <a:extLst>
              <a:ext uri="{FF2B5EF4-FFF2-40B4-BE49-F238E27FC236}">
                <a16:creationId xmlns:a16="http://schemas.microsoft.com/office/drawing/2014/main" id="{64BAD2AB-FF43-4A03-A589-5C7817E07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4823" y="68579"/>
            <a:ext cx="4733925" cy="6720842"/>
          </a:xfrm>
          <a:prstGeom prst="rect">
            <a:avLst/>
          </a:prstGeom>
          <a:noFill/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AC7454C-708E-4642-8428-BFACDD49FEFB}"/>
              </a:ext>
            </a:extLst>
          </p:cNvPr>
          <p:cNvSpPr/>
          <p:nvPr/>
        </p:nvSpPr>
        <p:spPr>
          <a:xfrm>
            <a:off x="6732240" y="5085184"/>
            <a:ext cx="1156508" cy="1008112"/>
          </a:xfrm>
          <a:prstGeom prst="rect">
            <a:avLst/>
          </a:prstGeom>
          <a:solidFill>
            <a:srgbClr val="0C0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CE925CEA-4E9F-450C-AECF-0D2338B70B08}"/>
              </a:ext>
            </a:extLst>
          </p:cNvPr>
          <p:cNvSpPr/>
          <p:nvPr/>
        </p:nvSpPr>
        <p:spPr>
          <a:xfrm rot="16200000">
            <a:off x="2955869" y="14405"/>
            <a:ext cx="144781" cy="253128"/>
          </a:xfrm>
          <a:prstGeom prst="rtTriangle">
            <a:avLst/>
          </a:prstGeom>
          <a:solidFill>
            <a:srgbClr val="F8E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52C306EB-E9E9-4FD0-81FB-86E1DB6FD8EF}"/>
              </a:ext>
            </a:extLst>
          </p:cNvPr>
          <p:cNvSpPr/>
          <p:nvPr/>
        </p:nvSpPr>
        <p:spPr>
          <a:xfrm rot="5400000" flipV="1">
            <a:off x="2923187" y="6556123"/>
            <a:ext cx="133350" cy="337059"/>
          </a:xfrm>
          <a:prstGeom prst="rtTriangle">
            <a:avLst/>
          </a:prstGeom>
          <a:solidFill>
            <a:srgbClr val="F8E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FC717-1B33-4DB4-AA77-C8762842CD2A}"/>
              </a:ext>
            </a:extLst>
          </p:cNvPr>
          <p:cNvSpPr txBox="1"/>
          <p:nvPr/>
        </p:nvSpPr>
        <p:spPr>
          <a:xfrm>
            <a:off x="3419872" y="5735927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알레르기 </a:t>
            </a:r>
            <a:endParaRPr lang="en-US" altLang="ko-KR" sz="2800" b="1" dirty="0">
              <a:latin typeface="푸르지오 굵게" panose="02020603020101020101" pitchFamily="18" charset="-127"/>
              <a:ea typeface="푸르지오 굵게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피해 감소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B8CF5-1D69-4374-9A2B-91DA71A9E9EE}"/>
              </a:ext>
            </a:extLst>
          </p:cNvPr>
          <p:cNvSpPr txBox="1"/>
          <p:nvPr/>
        </p:nvSpPr>
        <p:spPr>
          <a:xfrm>
            <a:off x="4334437" y="337551"/>
            <a:ext cx="369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EE823"/>
                </a:solidFill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원산지 표시 </a:t>
            </a:r>
            <a:endParaRPr lang="en-US" altLang="ko-KR" sz="2800" b="1" dirty="0">
              <a:solidFill>
                <a:srgbClr val="FEE823"/>
              </a:solidFill>
              <a:latin typeface="푸르지오 굵게" panose="02020603020101020101" pitchFamily="18" charset="-127"/>
              <a:ea typeface="푸르지오 굵게" panose="020206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rgbClr val="FEE823"/>
                </a:solidFill>
                <a:latin typeface="푸르지오 굵게" panose="02020603020101020101" pitchFamily="18" charset="-127"/>
                <a:ea typeface="푸르지오 굵게" panose="02020603020101020101" pitchFamily="18" charset="-127"/>
              </a:rPr>
              <a:t>문화 조성 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89F3839-ECEF-4B26-A61E-5C5BD70CC99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476672"/>
            <a:ext cx="627023" cy="62702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709713-BF14-4483-B686-E7CBD6C6BAC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7703" y="5869854"/>
            <a:ext cx="627023" cy="62702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ff539b2-ae91-4047-ab92-529aaa0dba6c" Revision="1" Stencil="System.MyShapes" StencilVersion="1.0"/>
</Control>
</file>

<file path=customXml/itemProps1.xml><?xml version="1.0" encoding="utf-8"?>
<ds:datastoreItem xmlns:ds="http://schemas.openxmlformats.org/officeDocument/2006/customXml" ds:itemID="{5F763994-5A7D-47FF-9373-33CCCE2D802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382</Words>
  <Application>Microsoft Office PowerPoint</Application>
  <PresentationFormat>화면 슬라이드 쇼(4:3)</PresentationFormat>
  <Paragraphs>109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Pristina</vt:lpstr>
      <vt:lpstr>Arial</vt:lpstr>
      <vt:lpstr>경기천년제목 Medium</vt:lpstr>
      <vt:lpstr>Rix모던고딕 EB</vt:lpstr>
      <vt:lpstr>경기천년제목 Bold</vt:lpstr>
      <vt:lpstr>HY헤드라인M</vt:lpstr>
      <vt:lpstr>Adobe 고딕 Std B</vt:lpstr>
      <vt:lpstr>문체부 제목 돋음체</vt:lpstr>
      <vt:lpstr>맑은 고딕</vt:lpstr>
      <vt:lpstr>Cooper Std Black</vt:lpstr>
      <vt:lpstr>Jim Nightshade</vt:lpstr>
      <vt:lpstr>푸르지오 굵게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영상제작 및 투자연계지원사업 연구과제</dc:title>
  <dc:creator>SEO</dc:creator>
  <cp:lastModifiedBy>김완</cp:lastModifiedBy>
  <cp:revision>75</cp:revision>
  <dcterms:created xsi:type="dcterms:W3CDTF">2018-02-06T04:57:54Z</dcterms:created>
  <dcterms:modified xsi:type="dcterms:W3CDTF">2018-03-23T02:19:10Z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