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F6E18-8A40-4F48-BEE3-9CBD07FB782F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BF29F-BB12-4084-B676-6A0FAD44E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7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04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1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6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908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983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27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55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6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7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4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7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1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2BACF6-3AEB-4869-93EE-56411F744CD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732082-0F67-4CD9-B7F7-7E1EB4AB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05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F3F747"/>
            </a:gs>
            <a:gs pos="47000">
              <a:schemeClr val="accent4">
                <a:lumMod val="50000"/>
              </a:schemeClr>
            </a:gs>
            <a:gs pos="86000">
              <a:schemeClr val="accent4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FA0B10D-CAD7-CAE8-D8F8-9518041F54A7}"/>
              </a:ext>
            </a:extLst>
          </p:cNvPr>
          <p:cNvSpPr txBox="1"/>
          <p:nvPr/>
        </p:nvSpPr>
        <p:spPr>
          <a:xfrm>
            <a:off x="190500" y="342900"/>
            <a:ext cx="45432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Edwardian Script ITC" panose="030303020407070D0804" pitchFamily="66" charset="0"/>
              </a:rPr>
              <a:t>Hello 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42A40D-A000-1C90-B28D-41C849CC6BB9}"/>
              </a:ext>
            </a:extLst>
          </p:cNvPr>
          <p:cNvSpPr txBox="1"/>
          <p:nvPr/>
        </p:nvSpPr>
        <p:spPr>
          <a:xfrm>
            <a:off x="1232139" y="1611690"/>
            <a:ext cx="54986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Edwardian Script ITC" panose="030303020407070D0804" pitchFamily="66" charset="0"/>
              </a:rPr>
              <a:t>Welcome to my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13F06-2540-8E1E-05C8-728D82F4FE56}"/>
              </a:ext>
            </a:extLst>
          </p:cNvPr>
          <p:cNvSpPr txBox="1"/>
          <p:nvPr/>
        </p:nvSpPr>
        <p:spPr>
          <a:xfrm>
            <a:off x="3615977" y="3152775"/>
            <a:ext cx="4960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Edwardian Script ITC" panose="030303020407070D0804" pitchFamily="66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97508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3F747"/>
            </a:gs>
            <a:gs pos="82000">
              <a:schemeClr val="accent4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4F9DD1-0BD7-E583-1258-3458F59C4184}"/>
              </a:ext>
            </a:extLst>
          </p:cNvPr>
          <p:cNvSpPr txBox="1"/>
          <p:nvPr/>
        </p:nvSpPr>
        <p:spPr>
          <a:xfrm>
            <a:off x="252413" y="367784"/>
            <a:ext cx="81772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Edwardian Script ITC" panose="030303020407070D0804" pitchFamily="66" charset="0"/>
              </a:rPr>
              <a:t>Here I am presenting myself. I am Md. Wasim Akram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E4464-6064-8900-ECCF-226BA0CE51EB}"/>
              </a:ext>
            </a:extLst>
          </p:cNvPr>
          <p:cNvSpPr txBox="1"/>
          <p:nvPr/>
        </p:nvSpPr>
        <p:spPr>
          <a:xfrm>
            <a:off x="457200" y="2598003"/>
            <a:ext cx="2744662" cy="113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Department of CSE-18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 Narrow" panose="020B0606020202030204" pitchFamily="34" charset="0"/>
              </a:rPr>
              <a:t>ID:  2118CSE50229</a:t>
            </a:r>
          </a:p>
        </p:txBody>
      </p:sp>
    </p:spTree>
    <p:extLst>
      <p:ext uri="{BB962C8B-B14F-4D97-AF65-F5344CB8AC3E}">
        <p14:creationId xmlns:p14="http://schemas.microsoft.com/office/powerpoint/2010/main" val="2611332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00"/>
            </a:gs>
            <a:gs pos="85000">
              <a:schemeClr val="accent4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B12E3BE0-0FBB-0B3B-4DDB-06DC7F77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2" y="210607"/>
            <a:ext cx="8534400" cy="1507067"/>
          </a:xfrm>
          <a:noFill/>
          <a:ln>
            <a:noFill/>
          </a:ln>
        </p:spPr>
        <p:txBody>
          <a:bodyPr/>
          <a:lstStyle/>
          <a:p>
            <a:r>
              <a:rPr lang="en-US" cap="none" dirty="0">
                <a:latin typeface="Franklin Gothic Book" panose="020B0503020102020204" pitchFamily="34" charset="0"/>
              </a:rPr>
              <a:t>I am presenting my project.</a:t>
            </a:r>
            <a:br>
              <a:rPr lang="en-US" cap="none" dirty="0">
                <a:latin typeface="Franklin Gothic Book" panose="020B0503020102020204" pitchFamily="34" charset="0"/>
              </a:rPr>
            </a:br>
            <a:r>
              <a:rPr lang="en-US" cap="none" dirty="0">
                <a:latin typeface="Franklin Gothic Book" panose="020B0503020102020204" pitchFamily="34" charset="0"/>
              </a:rPr>
              <a:t>It’s a mini web based application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A481C-F463-F007-F1B8-EEE5829ED6F9}"/>
              </a:ext>
            </a:extLst>
          </p:cNvPr>
          <p:cNvSpPr txBox="1"/>
          <p:nvPr/>
        </p:nvSpPr>
        <p:spPr>
          <a:xfrm>
            <a:off x="466725" y="2362200"/>
            <a:ext cx="2497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ler" panose="02000503030000020004" pitchFamily="2" charset="0"/>
              </a:rPr>
              <a:t>Features</a:t>
            </a:r>
            <a:r>
              <a:rPr lang="en-US" sz="4800" dirty="0">
                <a:latin typeface="Aller" panose="02000503030000020004" pitchFamily="2" charset="0"/>
              </a:rPr>
              <a:t> :-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57572-5D14-AE34-2CA8-99669D0AC5AC}"/>
              </a:ext>
            </a:extLst>
          </p:cNvPr>
          <p:cNvSpPr txBox="1"/>
          <p:nvPr/>
        </p:nvSpPr>
        <p:spPr>
          <a:xfrm>
            <a:off x="2076450" y="3429000"/>
            <a:ext cx="7715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Admin User or Superuser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Regular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Register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Logout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Notice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953947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3F747"/>
            </a:gs>
            <a:gs pos="85000">
              <a:schemeClr val="accent4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6006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</TotalTime>
  <Words>52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Aller</vt:lpstr>
      <vt:lpstr>Arial Narrow</vt:lpstr>
      <vt:lpstr>Calibri</vt:lpstr>
      <vt:lpstr>Century Gothic</vt:lpstr>
      <vt:lpstr>Edwardian Script ITC</vt:lpstr>
      <vt:lpstr>Franklin Gothic Book</vt:lpstr>
      <vt:lpstr>Wingdings</vt:lpstr>
      <vt:lpstr>Wingdings 3</vt:lpstr>
      <vt:lpstr>Slice</vt:lpstr>
      <vt:lpstr>PowerPoint Presentation</vt:lpstr>
      <vt:lpstr>PowerPoint Presentation</vt:lpstr>
      <vt:lpstr>I am presenting my project. It’s a mini web based application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wasim akram</dc:creator>
  <cp:lastModifiedBy>wasim akram</cp:lastModifiedBy>
  <cp:revision>1</cp:revision>
  <dcterms:created xsi:type="dcterms:W3CDTF">2022-08-26T04:43:09Z</dcterms:created>
  <dcterms:modified xsi:type="dcterms:W3CDTF">2022-08-26T06:18:33Z</dcterms:modified>
</cp:coreProperties>
</file>